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1.jpg" ContentType="image/jpeg"/>
  <Override PartName="/ppt/media/image102.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 id="2147483674" r:id="rId3"/>
    <p:sldMasterId id="2147483721" r:id="rId4"/>
  </p:sldMasterIdLst>
  <p:notesMasterIdLst>
    <p:notesMasterId r:id="rId15"/>
  </p:notesMasterIdLst>
  <p:sldIdLst>
    <p:sldId id="271" r:id="rId5"/>
    <p:sldId id="3632" r:id="rId6"/>
    <p:sldId id="3640" r:id="rId7"/>
    <p:sldId id="3638" r:id="rId8"/>
    <p:sldId id="3641" r:id="rId9"/>
    <p:sldId id="259" r:id="rId10"/>
    <p:sldId id="260" r:id="rId11"/>
    <p:sldId id="256" r:id="rId12"/>
    <p:sldId id="264" r:id="rId13"/>
    <p:sldId id="3643" r:id="rId14"/>
  </p:sldIdLst>
  <p:sldSz cx="6858000" cy="9906000" type="A4"/>
  <p:notesSz cx="7104063"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16" autoAdjust="0"/>
    <p:restoredTop sz="94660"/>
  </p:normalViewPr>
  <p:slideViewPr>
    <p:cSldViewPr snapToGrid="0">
      <p:cViewPr varScale="1">
        <p:scale>
          <a:sx n="43" d="100"/>
          <a:sy n="43" d="100"/>
        </p:scale>
        <p:origin x="17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2224088" y="768350"/>
            <a:ext cx="2655887" cy="3836988"/>
          </a:xfrm>
          <a:prstGeom prst="rect">
            <a:avLst/>
          </a:prstGeom>
        </p:spPr>
        <p:txBody>
          <a:bodyPr lIns="99075" tIns="49538" rIns="99075" bIns="49538"/>
          <a:lstStyle/>
          <a:p>
            <a:endParaRPr dirty="0"/>
          </a:p>
        </p:txBody>
      </p:sp>
      <p:sp>
        <p:nvSpPr>
          <p:cNvPr id="417" name="Shape 417"/>
          <p:cNvSpPr>
            <a:spLocks noGrp="1"/>
          </p:cNvSpPr>
          <p:nvPr>
            <p:ph type="body" sz="quarter" idx="1"/>
          </p:nvPr>
        </p:nvSpPr>
        <p:spPr>
          <a:xfrm>
            <a:off x="947209" y="4861441"/>
            <a:ext cx="5209646" cy="4605576"/>
          </a:xfrm>
          <a:prstGeom prst="rect">
            <a:avLst/>
          </a:prstGeom>
        </p:spPr>
        <p:txBody>
          <a:bodyPr lIns="99075" tIns="49538" rIns="99075" bIns="49538"/>
          <a:lstStyle/>
          <a:p>
            <a:endParaRPr dirty="0"/>
          </a:p>
        </p:txBody>
      </p:sp>
    </p:spTree>
  </p:cSld>
  <p:clrMap bg1="lt1" tx1="dk1" bg2="lt2" tx2="dk2" accent1="accent1" accent2="accent2" accent3="accent3" accent4="accent4" accent5="accent5" accent6="accent6" hlink="hlink" folHlink="folHlink"/>
  <p:notesStyle>
    <a:lvl1pPr latinLnBrk="0">
      <a:defRPr sz="1200">
        <a:latin typeface="メイリオ" panose="020B0604030504040204" pitchFamily="50" charset="-128"/>
        <a:ea typeface="メイリオ" panose="020B0604030504040204" pitchFamily="50" charset="-128"/>
        <a:cs typeface="+mn-cs"/>
        <a:sym typeface="游ゴシック"/>
      </a:defRPr>
    </a:lvl1pPr>
    <a:lvl2pPr indent="228600" latinLnBrk="0">
      <a:defRPr sz="1200">
        <a:latin typeface="+mn-lt"/>
        <a:ea typeface="+mn-ea"/>
        <a:cs typeface="+mn-cs"/>
        <a:sym typeface="游ゴシック"/>
      </a:defRPr>
    </a:lvl2pPr>
    <a:lvl3pPr indent="457200" latinLnBrk="0">
      <a:defRPr sz="1200">
        <a:latin typeface="+mn-lt"/>
        <a:ea typeface="+mn-ea"/>
        <a:cs typeface="+mn-cs"/>
        <a:sym typeface="游ゴシック"/>
      </a:defRPr>
    </a:lvl3pPr>
    <a:lvl4pPr indent="685800" latinLnBrk="0">
      <a:defRPr sz="1200">
        <a:latin typeface="+mn-lt"/>
        <a:ea typeface="+mn-ea"/>
        <a:cs typeface="+mn-cs"/>
        <a:sym typeface="游ゴシック"/>
      </a:defRPr>
    </a:lvl4pPr>
    <a:lvl5pPr indent="914400" latinLnBrk="0">
      <a:defRPr sz="1200">
        <a:latin typeface="+mn-lt"/>
        <a:ea typeface="+mn-ea"/>
        <a:cs typeface="+mn-cs"/>
        <a:sym typeface="游ゴシック"/>
      </a:defRPr>
    </a:lvl5pPr>
    <a:lvl6pPr indent="1143000" latinLnBrk="0">
      <a:defRPr sz="1200">
        <a:latin typeface="+mn-lt"/>
        <a:ea typeface="+mn-ea"/>
        <a:cs typeface="+mn-cs"/>
        <a:sym typeface="游ゴシック"/>
      </a:defRPr>
    </a:lvl6pPr>
    <a:lvl7pPr indent="1371600" latinLnBrk="0">
      <a:defRPr sz="1200">
        <a:latin typeface="+mn-lt"/>
        <a:ea typeface="+mn-ea"/>
        <a:cs typeface="+mn-cs"/>
        <a:sym typeface="游ゴシック"/>
      </a:defRPr>
    </a:lvl7pPr>
    <a:lvl8pPr indent="1600200" latinLnBrk="0">
      <a:defRPr sz="1200">
        <a:latin typeface="+mn-lt"/>
        <a:ea typeface="+mn-ea"/>
        <a:cs typeface="+mn-cs"/>
        <a:sym typeface="游ゴシック"/>
      </a:defRPr>
    </a:lvl8pPr>
    <a:lvl9pPr indent="1828800" latinLnBrk="0">
      <a:defRPr sz="1200">
        <a:latin typeface="+mn-lt"/>
        <a:ea typeface="+mn-ea"/>
        <a:cs typeface="+mn-cs"/>
        <a:sym typeface="游ゴシック"/>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r>
              <a:t>A4見開き　左側　前文　　右側　年表　スポット示　各スポット写真　軽く説明</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r>
              <a:t>A4見開き　左側　前文　　右側　年表　スポット示　各スポット写真　軽く説明</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lIns="99075" tIns="49538" rIns="99075" bIns="49538"/>
          <a:lstStyle/>
          <a:p>
            <a:pPr algn="r" defTabSz="990752" hangingPunct="1">
              <a:defRPr/>
            </a:pPr>
            <a:fld id="{2A90B37F-F709-4041-AAA5-67D9BDD5991C}" type="slidenum">
              <a:rPr kumimoji="1" lang="ja-JP" altLang="en-US" sz="1200" kern="1200">
                <a:solidFill>
                  <a:prstClr val="black"/>
                </a:solidFill>
                <a:latin typeface="メイリオ" panose="020B0604030504040204" pitchFamily="50" charset="-128"/>
                <a:ea typeface="メイリオ" panose="020B0604030504040204" pitchFamily="50" charset="-128"/>
                <a:cs typeface="+mn-cs"/>
              </a:rPr>
              <a:pPr algn="r" defTabSz="990752" hangingPunct="1">
                <a:defRPr/>
              </a:pPr>
              <a:t>8</a:t>
            </a:fld>
            <a:endParaRPr kumimoji="1" lang="ja-JP" altLang="en-US" sz="1200" kern="1200">
              <a:solidFill>
                <a:prstClr val="black"/>
              </a:solidFill>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3480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3585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417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png"/><Relationship Id="rId42" Type="http://schemas.openxmlformats.org/officeDocument/2006/relationships/image" Target="../media/image43.png"/><Relationship Id="rId7"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41"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png"/><Relationship Id="rId40" Type="http://schemas.openxmlformats.org/officeDocument/2006/relationships/image" Target="../media/image41.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pn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 Id="rId43" Type="http://schemas.openxmlformats.org/officeDocument/2006/relationships/image" Target="../media/image44.png"/><Relationship Id="rId8" Type="http://schemas.openxmlformats.org/officeDocument/2006/relationships/image" Target="../media/image9.png"/><Relationship Id="rId3"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png"/><Relationship Id="rId42" Type="http://schemas.openxmlformats.org/officeDocument/2006/relationships/image" Target="../media/image43.png"/><Relationship Id="rId7"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41"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png"/><Relationship Id="rId40" Type="http://schemas.openxmlformats.org/officeDocument/2006/relationships/image" Target="../media/image41.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pn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 Id="rId43" Type="http://schemas.openxmlformats.org/officeDocument/2006/relationships/image" Target="../media/image44.png"/><Relationship Id="rId8" Type="http://schemas.openxmlformats.org/officeDocument/2006/relationships/image" Target="../media/image9.png"/><Relationship Id="rId3"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514781" y="3070860"/>
            <a:ext cx="5834200" cy="477055"/>
          </a:xfrm>
          <a:prstGeom prst="rect">
            <a:avLst/>
          </a:prstGeom>
        </p:spPr>
        <p:txBody>
          <a:bodyPr>
            <a:normAutofit/>
          </a:bodyPr>
          <a:lstStyle/>
          <a:p>
            <a:r>
              <a:t>タイトルテキスト</a:t>
            </a:r>
          </a:p>
        </p:txBody>
      </p:sp>
      <p:sp>
        <p:nvSpPr>
          <p:cNvPr id="12" name="本文レベル1…"/>
          <p:cNvSpPr txBox="1">
            <a:spLocks noGrp="1"/>
          </p:cNvSpPr>
          <p:nvPr>
            <p:ph type="body" sz="quarter" idx="1"/>
          </p:nvPr>
        </p:nvSpPr>
        <p:spPr>
          <a:xfrm>
            <a:off x="1029564" y="5547359"/>
            <a:ext cx="4804635" cy="277000"/>
          </a:xfrm>
          <a:prstGeom prst="rect">
            <a:avLst/>
          </a:prstGeom>
        </p:spPr>
        <p:txBody>
          <a:bodyPr>
            <a:normAutofit/>
          </a:bodyPr>
          <a:lstStyle>
            <a:lvl1pPr>
              <a:defRPr/>
            </a:lvl1pPr>
            <a:lvl2pPr>
              <a:defRPr/>
            </a:lvl2pPr>
            <a:lvl3pPr>
              <a:defRPr/>
            </a:lvl3pPr>
            <a:lvl4pPr>
              <a:defRPr/>
            </a:lvl4pPr>
            <a:lvl5pPr>
              <a:defRPr/>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13" name="スライド番号"/>
          <p:cNvSpPr txBox="1">
            <a:spLocks noGrp="1"/>
          </p:cNvSpPr>
          <p:nvPr>
            <p:ph type="sldNum" sz="quarter" idx="2"/>
          </p:nvPr>
        </p:nvSpPr>
        <p:spPr>
          <a:prstGeom prst="rect">
            <a:avLst/>
          </a:prstGeom>
        </p:spPr>
        <p:txBody>
          <a:bodyPr/>
          <a:lstStyle>
            <a:lvl1pPr>
              <a:defRPr/>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タイトル付きのコンテンツ">
    <p:spTree>
      <p:nvGrpSpPr>
        <p:cNvPr id="1" name=""/>
        <p:cNvGrpSpPr/>
        <p:nvPr/>
      </p:nvGrpSpPr>
      <p:grpSpPr>
        <a:xfrm>
          <a:off x="0" y="0"/>
          <a:ext cx="0" cy="0"/>
          <a:chOff x="0" y="0"/>
          <a:chExt cx="0" cy="0"/>
        </a:xfrm>
      </p:grpSpPr>
      <p:sp>
        <p:nvSpPr>
          <p:cNvPr id="354" name="タイトルテキスト"/>
          <p:cNvSpPr txBox="1">
            <a:spLocks noGrp="1"/>
          </p:cNvSpPr>
          <p:nvPr>
            <p:ph type="title"/>
          </p:nvPr>
        </p:nvSpPr>
        <p:spPr>
          <a:xfrm>
            <a:off x="472381" y="660400"/>
            <a:ext cx="2211884" cy="2311400"/>
          </a:xfrm>
          <a:prstGeom prst="rect">
            <a:avLst/>
          </a:prstGeom>
        </p:spPr>
        <p:txBody>
          <a:bodyPr lIns="45719" tIns="45719" rIns="45719" bIns="45719" anchor="b">
            <a:normAutofit/>
          </a:bodyPr>
          <a:lstStyle>
            <a:lvl1pPr defTabSz="685800">
              <a:lnSpc>
                <a:spcPct val="90000"/>
              </a:lnSpc>
              <a:defRPr sz="2400" b="0">
                <a:latin typeface="Calibri Light"/>
                <a:ea typeface="Calibri Light"/>
                <a:cs typeface="Calibri Light"/>
                <a:sym typeface="Calibri Light"/>
              </a:defRPr>
            </a:lvl1pPr>
          </a:lstStyle>
          <a:p>
            <a:r>
              <a:t>タイトルテキスト</a:t>
            </a:r>
          </a:p>
        </p:txBody>
      </p:sp>
      <p:sp>
        <p:nvSpPr>
          <p:cNvPr id="355" name="本文レベル1…"/>
          <p:cNvSpPr txBox="1">
            <a:spLocks noGrp="1"/>
          </p:cNvSpPr>
          <p:nvPr>
            <p:ph type="body" sz="half" idx="1"/>
          </p:nvPr>
        </p:nvSpPr>
        <p:spPr>
          <a:xfrm>
            <a:off x="2915542" y="1426282"/>
            <a:ext cx="3471864" cy="7039683"/>
          </a:xfrm>
          <a:prstGeom prst="rect">
            <a:avLst/>
          </a:prstGeom>
        </p:spPr>
        <p:txBody>
          <a:bodyPr lIns="45719" tIns="45719" rIns="45719" bIns="45719">
            <a:normAutofit/>
          </a:bodyPr>
          <a:lstStyle>
            <a:lvl1pPr marL="171450" indent="-171450" defTabSz="685800">
              <a:lnSpc>
                <a:spcPct val="90000"/>
              </a:lnSpc>
              <a:spcBef>
                <a:spcPts val="700"/>
              </a:spcBef>
              <a:buSzPct val="100000"/>
              <a:buFont typeface="Arial"/>
              <a:buChar char="•"/>
              <a:defRPr sz="2400"/>
            </a:lvl1pPr>
            <a:lvl2pPr marL="538842" indent="-195942" defTabSz="685800">
              <a:lnSpc>
                <a:spcPct val="90000"/>
              </a:lnSpc>
              <a:spcBef>
                <a:spcPts val="700"/>
              </a:spcBef>
              <a:buSzPct val="100000"/>
              <a:buFont typeface="Arial"/>
              <a:buChar char="•"/>
              <a:defRPr sz="2400"/>
            </a:lvl2pPr>
            <a:lvl3pPr marL="914400" indent="-228600" defTabSz="685800">
              <a:lnSpc>
                <a:spcPct val="90000"/>
              </a:lnSpc>
              <a:spcBef>
                <a:spcPts val="700"/>
              </a:spcBef>
              <a:buSzPct val="100000"/>
              <a:buFont typeface="Arial"/>
              <a:buChar char="•"/>
              <a:defRPr sz="2400"/>
            </a:lvl3pPr>
            <a:lvl4pPr marL="1303019" indent="-274319" defTabSz="685800">
              <a:lnSpc>
                <a:spcPct val="90000"/>
              </a:lnSpc>
              <a:spcBef>
                <a:spcPts val="700"/>
              </a:spcBef>
              <a:buSzPct val="100000"/>
              <a:buFont typeface="Arial"/>
              <a:buChar char="•"/>
              <a:defRPr sz="2400"/>
            </a:lvl4pPr>
            <a:lvl5pPr marL="1645920" indent="-274320" defTabSz="685800">
              <a:lnSpc>
                <a:spcPct val="90000"/>
              </a:lnSpc>
              <a:spcBef>
                <a:spcPts val="700"/>
              </a:spcBef>
              <a:buSzPct val="100000"/>
              <a:buFont typeface="Arial"/>
              <a:buChar char="•"/>
              <a:defRPr sz="2400"/>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56" name="Text Placeholder 3"/>
          <p:cNvSpPr>
            <a:spLocks noGrp="1"/>
          </p:cNvSpPr>
          <p:nvPr>
            <p:ph type="body" sz="quarter" idx="21"/>
          </p:nvPr>
        </p:nvSpPr>
        <p:spPr>
          <a:xfrm>
            <a:off x="472381" y="2971800"/>
            <a:ext cx="2211884" cy="5505628"/>
          </a:xfrm>
          <a:prstGeom prst="rect">
            <a:avLst/>
          </a:prstGeom>
        </p:spPr>
        <p:txBody>
          <a:bodyPr lIns="45719" tIns="45719" rIns="45719" bIns="45719">
            <a:normAutofit/>
          </a:bodyPr>
          <a:lstStyle>
            <a:lvl1pPr>
              <a:defRPr/>
            </a:lvl1pPr>
          </a:lstStyle>
          <a:p>
            <a:pPr defTabSz="685800">
              <a:lnSpc>
                <a:spcPct val="90000"/>
              </a:lnSpc>
              <a:spcBef>
                <a:spcPts val="700"/>
              </a:spcBef>
              <a:defRPr sz="1200"/>
            </a:pPr>
            <a:endParaRPr dirty="0"/>
          </a:p>
        </p:txBody>
      </p:sp>
      <p:sp>
        <p:nvSpPr>
          <p:cNvPr id="357"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タイトル付きの図">
    <p:spTree>
      <p:nvGrpSpPr>
        <p:cNvPr id="1" name=""/>
        <p:cNvGrpSpPr/>
        <p:nvPr/>
      </p:nvGrpSpPr>
      <p:grpSpPr>
        <a:xfrm>
          <a:off x="0" y="0"/>
          <a:ext cx="0" cy="0"/>
          <a:chOff x="0" y="0"/>
          <a:chExt cx="0" cy="0"/>
        </a:xfrm>
      </p:grpSpPr>
      <p:sp>
        <p:nvSpPr>
          <p:cNvPr id="364" name="タイトルテキスト"/>
          <p:cNvSpPr txBox="1">
            <a:spLocks noGrp="1"/>
          </p:cNvSpPr>
          <p:nvPr>
            <p:ph type="title"/>
          </p:nvPr>
        </p:nvSpPr>
        <p:spPr>
          <a:xfrm>
            <a:off x="472381" y="660400"/>
            <a:ext cx="2211884" cy="2311400"/>
          </a:xfrm>
          <a:prstGeom prst="rect">
            <a:avLst/>
          </a:prstGeom>
        </p:spPr>
        <p:txBody>
          <a:bodyPr lIns="45719" tIns="45719" rIns="45719" bIns="45719" anchor="b">
            <a:normAutofit/>
          </a:bodyPr>
          <a:lstStyle>
            <a:lvl1pPr defTabSz="685800">
              <a:lnSpc>
                <a:spcPct val="90000"/>
              </a:lnSpc>
              <a:defRPr sz="2400" b="0">
                <a:latin typeface="Calibri Light"/>
                <a:ea typeface="Calibri Light"/>
                <a:cs typeface="Calibri Light"/>
                <a:sym typeface="Calibri Light"/>
              </a:defRPr>
            </a:lvl1pPr>
          </a:lstStyle>
          <a:p>
            <a:r>
              <a:t>タイトルテキスト</a:t>
            </a:r>
          </a:p>
        </p:txBody>
      </p:sp>
      <p:sp>
        <p:nvSpPr>
          <p:cNvPr id="365" name="Picture Placeholder 2"/>
          <p:cNvSpPr>
            <a:spLocks noGrp="1"/>
          </p:cNvSpPr>
          <p:nvPr>
            <p:ph type="pic" sz="half" idx="21"/>
          </p:nvPr>
        </p:nvSpPr>
        <p:spPr>
          <a:xfrm>
            <a:off x="2915542" y="1426282"/>
            <a:ext cx="3471864" cy="7039683"/>
          </a:xfrm>
          <a:prstGeom prst="rect">
            <a:avLst/>
          </a:prstGeom>
        </p:spPr>
        <p:txBody>
          <a:bodyPr lIns="91439" tIns="45719" rIns="91439" bIns="45719"/>
          <a:lstStyle>
            <a:lvl1pPr>
              <a:defRPr/>
            </a:lvl1pPr>
          </a:lstStyle>
          <a:p>
            <a:endParaRPr dirty="0"/>
          </a:p>
        </p:txBody>
      </p:sp>
      <p:sp>
        <p:nvSpPr>
          <p:cNvPr id="366" name="本文レベル1…"/>
          <p:cNvSpPr txBox="1">
            <a:spLocks noGrp="1"/>
          </p:cNvSpPr>
          <p:nvPr>
            <p:ph type="body" sz="quarter" idx="1"/>
          </p:nvPr>
        </p:nvSpPr>
        <p:spPr>
          <a:xfrm>
            <a:off x="472381" y="2971800"/>
            <a:ext cx="2211884" cy="5505628"/>
          </a:xfrm>
          <a:prstGeom prst="rect">
            <a:avLst/>
          </a:prstGeom>
        </p:spPr>
        <p:txBody>
          <a:bodyPr lIns="45719" tIns="45719" rIns="45719" bIns="45719">
            <a:normAutofit/>
          </a:bodyPr>
          <a:lstStyle>
            <a:lvl1pPr defTabSz="685800">
              <a:lnSpc>
                <a:spcPct val="90000"/>
              </a:lnSpc>
              <a:spcBef>
                <a:spcPts val="700"/>
              </a:spcBef>
              <a:defRPr sz="1200"/>
            </a:lvl1pPr>
            <a:lvl2pPr indent="342900" defTabSz="685800">
              <a:lnSpc>
                <a:spcPct val="90000"/>
              </a:lnSpc>
              <a:spcBef>
                <a:spcPts val="700"/>
              </a:spcBef>
              <a:defRPr sz="1200"/>
            </a:lvl2pPr>
            <a:lvl3pPr indent="685800" defTabSz="685800">
              <a:lnSpc>
                <a:spcPct val="90000"/>
              </a:lnSpc>
              <a:spcBef>
                <a:spcPts val="700"/>
              </a:spcBef>
              <a:defRPr sz="1200"/>
            </a:lvl3pPr>
            <a:lvl4pPr indent="1028700" defTabSz="685800">
              <a:lnSpc>
                <a:spcPct val="90000"/>
              </a:lnSpc>
              <a:spcBef>
                <a:spcPts val="700"/>
              </a:spcBef>
              <a:defRPr sz="1200"/>
            </a:lvl4pPr>
            <a:lvl5pPr indent="1371600" defTabSz="685800">
              <a:lnSpc>
                <a:spcPct val="90000"/>
              </a:lnSpc>
              <a:spcBef>
                <a:spcPts val="700"/>
              </a:spcBef>
              <a:defRPr sz="1200"/>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67"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と縦書きテキスト">
    <p:spTree>
      <p:nvGrpSpPr>
        <p:cNvPr id="1" name=""/>
        <p:cNvGrpSpPr/>
        <p:nvPr/>
      </p:nvGrpSpPr>
      <p:grpSpPr>
        <a:xfrm>
          <a:off x="0" y="0"/>
          <a:ext cx="0" cy="0"/>
          <a:chOff x="0" y="0"/>
          <a:chExt cx="0" cy="0"/>
        </a:xfrm>
      </p:grpSpPr>
      <p:sp>
        <p:nvSpPr>
          <p:cNvPr id="374" name="タイトルテキスト"/>
          <p:cNvSpPr txBox="1">
            <a:spLocks noGrp="1"/>
          </p:cNvSpPr>
          <p:nvPr>
            <p:ph type="title"/>
          </p:nvPr>
        </p:nvSpPr>
        <p:spPr>
          <a:xfrm>
            <a:off x="471487" y="527405"/>
            <a:ext cx="5915026" cy="1914702"/>
          </a:xfrm>
          <a:prstGeom prst="rect">
            <a:avLst/>
          </a:prstGeom>
        </p:spPr>
        <p:txBody>
          <a:bodyPr lIns="45719" tIns="45719" rIns="45719" bIns="45719" anchor="ctr">
            <a:normAutofit/>
          </a:bodyPr>
          <a:lstStyle>
            <a:lvl1pPr defTabSz="685800">
              <a:lnSpc>
                <a:spcPct val="90000"/>
              </a:lnSpc>
              <a:defRPr sz="3300" b="0">
                <a:latin typeface="Calibri Light"/>
                <a:ea typeface="Calibri Light"/>
                <a:cs typeface="Calibri Light"/>
                <a:sym typeface="Calibri Light"/>
              </a:defRPr>
            </a:lvl1pPr>
          </a:lstStyle>
          <a:p>
            <a:r>
              <a:t>タイトルテキスト</a:t>
            </a:r>
          </a:p>
        </p:txBody>
      </p:sp>
      <p:sp>
        <p:nvSpPr>
          <p:cNvPr id="375" name="本文レベル1…"/>
          <p:cNvSpPr txBox="1">
            <a:spLocks noGrp="1"/>
          </p:cNvSpPr>
          <p:nvPr>
            <p:ph type="body" idx="1"/>
          </p:nvPr>
        </p:nvSpPr>
        <p:spPr>
          <a:xfrm>
            <a:off x="471487" y="2637014"/>
            <a:ext cx="5915026" cy="6285267"/>
          </a:xfrm>
          <a:prstGeom prst="rect">
            <a:avLst/>
          </a:prstGeom>
        </p:spPr>
        <p:txBody>
          <a:bodyPr vert="eaVert" lIns="45719" tIns="45719" rIns="45719" bIns="45719">
            <a:normAutofit/>
          </a:bodyPr>
          <a:lstStyle>
            <a:lvl1pPr marL="171450" indent="-171450" defTabSz="685800">
              <a:lnSpc>
                <a:spcPct val="90000"/>
              </a:lnSpc>
              <a:spcBef>
                <a:spcPts val="700"/>
              </a:spcBef>
              <a:buSzPct val="100000"/>
              <a:buFont typeface="Arial"/>
              <a:buChar char="•"/>
              <a:defRPr sz="2100"/>
            </a:lvl1pPr>
            <a:lvl2pPr marL="542925" indent="-200025" defTabSz="685800">
              <a:lnSpc>
                <a:spcPct val="90000"/>
              </a:lnSpc>
              <a:spcBef>
                <a:spcPts val="700"/>
              </a:spcBef>
              <a:buSzPct val="100000"/>
              <a:buFont typeface="Arial"/>
              <a:buChar char="•"/>
              <a:defRPr sz="2100"/>
            </a:lvl2pPr>
            <a:lvl3pPr marL="925830" indent="-240030" defTabSz="685800">
              <a:lnSpc>
                <a:spcPct val="90000"/>
              </a:lnSpc>
              <a:spcBef>
                <a:spcPts val="700"/>
              </a:spcBef>
              <a:buSzPct val="100000"/>
              <a:buFont typeface="Arial"/>
              <a:buChar char="•"/>
              <a:defRPr sz="2100"/>
            </a:lvl3pPr>
            <a:lvl4pPr marL="1305657" indent="-276957" defTabSz="685800">
              <a:lnSpc>
                <a:spcPct val="90000"/>
              </a:lnSpc>
              <a:spcBef>
                <a:spcPts val="700"/>
              </a:spcBef>
              <a:buSzPct val="100000"/>
              <a:buFont typeface="Arial"/>
              <a:buChar char="•"/>
              <a:defRPr sz="2100"/>
            </a:lvl4pPr>
            <a:lvl5pPr marL="1648557" indent="-276957" defTabSz="685800">
              <a:lnSpc>
                <a:spcPct val="90000"/>
              </a:lnSpc>
              <a:spcBef>
                <a:spcPts val="700"/>
              </a:spcBef>
              <a:buSzPct val="100000"/>
              <a:buFont typeface="Arial"/>
              <a:buChar char="•"/>
              <a:defRPr sz="2100"/>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76"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縦書きタイトルと&#10;縦書きテキスト">
    <p:spTree>
      <p:nvGrpSpPr>
        <p:cNvPr id="1" name=""/>
        <p:cNvGrpSpPr/>
        <p:nvPr/>
      </p:nvGrpSpPr>
      <p:grpSpPr>
        <a:xfrm>
          <a:off x="0" y="0"/>
          <a:ext cx="0" cy="0"/>
          <a:chOff x="0" y="0"/>
          <a:chExt cx="0" cy="0"/>
        </a:xfrm>
      </p:grpSpPr>
      <p:sp>
        <p:nvSpPr>
          <p:cNvPr id="383" name="タイトルテキスト"/>
          <p:cNvSpPr txBox="1">
            <a:spLocks noGrp="1"/>
          </p:cNvSpPr>
          <p:nvPr>
            <p:ph type="title"/>
          </p:nvPr>
        </p:nvSpPr>
        <p:spPr>
          <a:xfrm>
            <a:off x="4907757" y="527402"/>
            <a:ext cx="1478756" cy="8394878"/>
          </a:xfrm>
          <a:prstGeom prst="rect">
            <a:avLst/>
          </a:prstGeom>
        </p:spPr>
        <p:txBody>
          <a:bodyPr vert="eaVert" lIns="45719" tIns="45719" rIns="45719" bIns="45719" anchor="ctr">
            <a:normAutofit/>
          </a:bodyPr>
          <a:lstStyle>
            <a:lvl1pPr defTabSz="685800">
              <a:lnSpc>
                <a:spcPct val="90000"/>
              </a:lnSpc>
              <a:defRPr sz="3300" b="0">
                <a:latin typeface="Calibri Light"/>
                <a:ea typeface="Calibri Light"/>
                <a:cs typeface="Calibri Light"/>
                <a:sym typeface="Calibri Light"/>
              </a:defRPr>
            </a:lvl1pPr>
          </a:lstStyle>
          <a:p>
            <a:r>
              <a:t>タイトルテキスト</a:t>
            </a:r>
          </a:p>
        </p:txBody>
      </p:sp>
      <p:sp>
        <p:nvSpPr>
          <p:cNvPr id="384" name="本文レベル1…"/>
          <p:cNvSpPr txBox="1">
            <a:spLocks noGrp="1"/>
          </p:cNvSpPr>
          <p:nvPr>
            <p:ph type="body" idx="1"/>
          </p:nvPr>
        </p:nvSpPr>
        <p:spPr>
          <a:xfrm>
            <a:off x="471487" y="527402"/>
            <a:ext cx="4350546" cy="8394878"/>
          </a:xfrm>
          <a:prstGeom prst="rect">
            <a:avLst/>
          </a:prstGeom>
        </p:spPr>
        <p:txBody>
          <a:bodyPr vert="eaVert" lIns="45719" tIns="45719" rIns="45719" bIns="45719">
            <a:normAutofit/>
          </a:bodyPr>
          <a:lstStyle>
            <a:lvl1pPr marL="171450" indent="-171450" defTabSz="685800">
              <a:lnSpc>
                <a:spcPct val="90000"/>
              </a:lnSpc>
              <a:spcBef>
                <a:spcPts val="700"/>
              </a:spcBef>
              <a:buSzPct val="100000"/>
              <a:buFont typeface="Arial"/>
              <a:buChar char="•"/>
              <a:defRPr sz="2100"/>
            </a:lvl1pPr>
            <a:lvl2pPr marL="542925" indent="-200025" defTabSz="685800">
              <a:lnSpc>
                <a:spcPct val="90000"/>
              </a:lnSpc>
              <a:spcBef>
                <a:spcPts val="700"/>
              </a:spcBef>
              <a:buSzPct val="100000"/>
              <a:buFont typeface="Arial"/>
              <a:buChar char="•"/>
              <a:defRPr sz="2100"/>
            </a:lvl2pPr>
            <a:lvl3pPr marL="925830" indent="-240030" defTabSz="685800">
              <a:lnSpc>
                <a:spcPct val="90000"/>
              </a:lnSpc>
              <a:spcBef>
                <a:spcPts val="700"/>
              </a:spcBef>
              <a:buSzPct val="100000"/>
              <a:buFont typeface="Arial"/>
              <a:buChar char="•"/>
              <a:defRPr sz="2100"/>
            </a:lvl3pPr>
            <a:lvl4pPr marL="1305657" indent="-276957" defTabSz="685800">
              <a:lnSpc>
                <a:spcPct val="90000"/>
              </a:lnSpc>
              <a:spcBef>
                <a:spcPts val="700"/>
              </a:spcBef>
              <a:buSzPct val="100000"/>
              <a:buFont typeface="Arial"/>
              <a:buChar char="•"/>
              <a:defRPr sz="2100"/>
            </a:lvl4pPr>
            <a:lvl5pPr marL="1648557" indent="-276957" defTabSz="685800">
              <a:lnSpc>
                <a:spcPct val="90000"/>
              </a:lnSpc>
              <a:spcBef>
                <a:spcPts val="700"/>
              </a:spcBef>
              <a:buSzPct val="100000"/>
              <a:buFont typeface="Arial"/>
              <a:buChar char="•"/>
              <a:defRPr sz="2100"/>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85"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_タイトル スライド">
    <p:spTree>
      <p:nvGrpSpPr>
        <p:cNvPr id="1" name=""/>
        <p:cNvGrpSpPr/>
        <p:nvPr/>
      </p:nvGrpSpPr>
      <p:grpSpPr>
        <a:xfrm>
          <a:off x="0" y="0"/>
          <a:ext cx="0" cy="0"/>
          <a:chOff x="0" y="0"/>
          <a:chExt cx="0" cy="0"/>
        </a:xfrm>
      </p:grpSpPr>
      <p:pic>
        <p:nvPicPr>
          <p:cNvPr id="399" name="図 7" descr="図 7"/>
          <p:cNvPicPr>
            <a:picLocks noChangeAspect="1"/>
          </p:cNvPicPr>
          <p:nvPr/>
        </p:nvPicPr>
        <p:blipFill>
          <a:blip r:embed="rId2"/>
          <a:stretch>
            <a:fillRect/>
          </a:stretch>
        </p:blipFill>
        <p:spPr>
          <a:xfrm>
            <a:off x="0" y="1"/>
            <a:ext cx="7022069" cy="9906424"/>
          </a:xfrm>
          <a:prstGeom prst="rect">
            <a:avLst/>
          </a:prstGeom>
          <a:ln w="12700">
            <a:miter lim="400000"/>
          </a:ln>
        </p:spPr>
      </p:pic>
      <p:pic>
        <p:nvPicPr>
          <p:cNvPr id="400" name="図 3" descr="図 3"/>
          <p:cNvPicPr>
            <a:picLocks noChangeAspect="1"/>
          </p:cNvPicPr>
          <p:nvPr/>
        </p:nvPicPr>
        <p:blipFill>
          <a:blip r:embed="rId3"/>
          <a:stretch>
            <a:fillRect/>
          </a:stretch>
        </p:blipFill>
        <p:spPr>
          <a:xfrm>
            <a:off x="5615287" y="213966"/>
            <a:ext cx="1131242" cy="566083"/>
          </a:xfrm>
          <a:prstGeom prst="rect">
            <a:avLst/>
          </a:prstGeom>
          <a:ln w="12700">
            <a:miter lim="400000"/>
          </a:ln>
        </p:spPr>
      </p:pic>
      <p:sp>
        <p:nvSpPr>
          <p:cNvPr id="401" name="正方形/長方形 12"/>
          <p:cNvSpPr/>
          <p:nvPr/>
        </p:nvSpPr>
        <p:spPr>
          <a:xfrm>
            <a:off x="6601851" y="864793"/>
            <a:ext cx="381950" cy="596546"/>
          </a:xfrm>
          <a:prstGeom prst="rect">
            <a:avLst/>
          </a:prstGeom>
          <a:solidFill>
            <a:srgbClr val="E4E3D1"/>
          </a:solidFill>
          <a:ln w="12700">
            <a:miter lim="400000"/>
          </a:ln>
        </p:spPr>
        <p:txBody>
          <a:bodyPr lIns="45719" rIns="45719" anchor="ctr"/>
          <a:lstStyle/>
          <a:p>
            <a:pPr algn="ctr">
              <a:defRPr sz="1100">
                <a:solidFill>
                  <a:srgbClr val="FFFFFF"/>
                </a:solidFill>
              </a:defRPr>
            </a:pPr>
            <a:endParaRPr dirty="0">
              <a:latin typeface="メイリオ" panose="020B0604030504040204" pitchFamily="50" charset="-128"/>
              <a:ea typeface="メイリオ" panose="020B0604030504040204" pitchFamily="50" charset="-128"/>
            </a:endParaRPr>
          </a:p>
        </p:txBody>
      </p:sp>
      <p:graphicFrame>
        <p:nvGraphicFramePr>
          <p:cNvPr id="402" name="表 5"/>
          <p:cNvGraphicFramePr/>
          <p:nvPr/>
        </p:nvGraphicFramePr>
        <p:xfrm>
          <a:off x="6601849" y="1460671"/>
          <a:ext cx="310616" cy="8879566"/>
        </p:xfrm>
        <a:graphic>
          <a:graphicData uri="http://schemas.openxmlformats.org/drawingml/2006/table">
            <a:tbl>
              <a:tblPr firstRow="1">
                <a:tableStyleId>{4C3C2611-4C71-4FC5-86AE-919BDF0F9419}</a:tableStyleId>
              </a:tblPr>
              <a:tblGrid>
                <a:gridCol w="310616">
                  <a:extLst>
                    <a:ext uri="{9D8B030D-6E8A-4147-A177-3AD203B41FA5}">
                      <a16:colId xmlns:a16="http://schemas.microsoft.com/office/drawing/2014/main" val="20000"/>
                    </a:ext>
                  </a:extLst>
                </a:gridCol>
              </a:tblGrid>
              <a:tr h="2052046">
                <a:tc>
                  <a:txBody>
                    <a:bodyPr/>
                    <a:lstStyle/>
                    <a:p>
                      <a:pPr algn="ctr" defTabSz="685800"/>
                      <a:r>
                        <a:rPr sz="1400" b="1">
                          <a:solidFill>
                            <a:srgbClr val="FFFFFF"/>
                          </a:solidFill>
                          <a:latin typeface="メイリオ"/>
                          <a:ea typeface="メイリオ"/>
                          <a:cs typeface="メイリオ"/>
                          <a:sym typeface="メイリオ"/>
                        </a:rPr>
                        <a:t>コミュニケーション強化</a:t>
                      </a:r>
                    </a:p>
                  </a:txBody>
                  <a:tcPr marL="0" marR="0" marT="0" marB="0" anchor="ctr" horzOverflow="overflow">
                    <a:lnB w="12700">
                      <a:solidFill>
                        <a:srgbClr val="FFFFFF"/>
                      </a:solidFill>
                      <a:miter/>
                    </a:lnB>
                    <a:solidFill>
                      <a:srgbClr val="E6E3D2"/>
                    </a:solidFill>
                  </a:tcPr>
                </a:tc>
                <a:extLst>
                  <a:ext uri="{0D108BD9-81ED-4DB2-BD59-A6C34878D82A}">
                    <a16:rowId xmlns:a16="http://schemas.microsoft.com/office/drawing/2014/main" val="10000"/>
                  </a:ext>
                </a:extLst>
              </a:tr>
              <a:tr h="2052046">
                <a:tc>
                  <a:txBody>
                    <a:bodyPr/>
                    <a:lstStyle/>
                    <a:p>
                      <a:pPr algn="ctr" defTabSz="1007943"/>
                      <a:r>
                        <a:rPr sz="1400" b="1">
                          <a:solidFill>
                            <a:srgbClr val="FFFFFF"/>
                          </a:solidFill>
                          <a:latin typeface="メイリオ"/>
                          <a:ea typeface="メイリオ"/>
                          <a:cs typeface="メイリオ"/>
                          <a:sym typeface="メイリオ"/>
                        </a:rPr>
                        <a:t>モチベーションアップ</a:t>
                      </a:r>
                    </a:p>
                  </a:txBody>
                  <a:tcPr marL="0" marR="0" marT="0" marB="0" anchor="ctr" horzOverflow="overflow">
                    <a:lnT w="12700">
                      <a:solidFill>
                        <a:srgbClr val="FFFFFF"/>
                      </a:solidFill>
                      <a:miter/>
                    </a:lnT>
                    <a:lnB w="12700">
                      <a:solidFill>
                        <a:srgbClr val="FFFFFF"/>
                      </a:solidFill>
                    </a:lnB>
                    <a:solidFill>
                      <a:srgbClr val="E6E3D2"/>
                    </a:solidFill>
                  </a:tcPr>
                </a:tc>
                <a:extLst>
                  <a:ext uri="{0D108BD9-81ED-4DB2-BD59-A6C34878D82A}">
                    <a16:rowId xmlns:a16="http://schemas.microsoft.com/office/drawing/2014/main" val="10001"/>
                  </a:ext>
                </a:extLst>
              </a:tr>
              <a:tr h="2052046">
                <a:tc>
                  <a:txBody>
                    <a:bodyPr/>
                    <a:lstStyle/>
                    <a:p>
                      <a:pPr algn="ctr" defTabSz="1007943"/>
                      <a:r>
                        <a:rPr sz="1400" b="1">
                          <a:solidFill>
                            <a:srgbClr val="FFFFFF"/>
                          </a:solidFill>
                          <a:latin typeface="メイリオ"/>
                          <a:ea typeface="メイリオ"/>
                          <a:cs typeface="メイリオ"/>
                          <a:sym typeface="メイリオ"/>
                        </a:rPr>
                        <a:t>人材育成・学び</a:t>
                      </a:r>
                    </a:p>
                  </a:txBody>
                  <a:tcPr marL="0" marR="0" marT="0" marB="0" anchor="ctr" horzOverflow="overflow">
                    <a:lnT w="12700">
                      <a:solidFill>
                        <a:srgbClr val="FFFFFF"/>
                      </a:solidFill>
                    </a:lnT>
                    <a:lnB w="12700">
                      <a:solidFill>
                        <a:srgbClr val="FFFFFF"/>
                      </a:solidFill>
                    </a:lnB>
                    <a:solidFill>
                      <a:srgbClr val="E6E3D2"/>
                    </a:solidFill>
                  </a:tcPr>
                </a:tc>
                <a:extLst>
                  <a:ext uri="{0D108BD9-81ED-4DB2-BD59-A6C34878D82A}">
                    <a16:rowId xmlns:a16="http://schemas.microsoft.com/office/drawing/2014/main" val="10002"/>
                  </a:ext>
                </a:extLst>
              </a:tr>
              <a:tr h="2052046">
                <a:tc>
                  <a:txBody>
                    <a:bodyPr/>
                    <a:lstStyle/>
                    <a:p>
                      <a:pPr algn="ctr" defTabSz="1007943"/>
                      <a:r>
                        <a:rPr sz="1400" b="1">
                          <a:solidFill>
                            <a:srgbClr val="FFFFFF"/>
                          </a:solidFill>
                          <a:latin typeface="メイリオ"/>
                          <a:ea typeface="メイリオ"/>
                          <a:cs typeface="メイリオ"/>
                          <a:sym typeface="メイリオ"/>
                        </a:rPr>
                        <a:t>ミーティング＆イベント</a:t>
                      </a:r>
                    </a:p>
                  </a:txBody>
                  <a:tcPr marL="0" marR="0" marT="0" marB="0" anchor="ctr" horzOverflow="overflow">
                    <a:lnT w="12700">
                      <a:solidFill>
                        <a:srgbClr val="FFFFFF"/>
                      </a:solidFill>
                    </a:lnT>
                    <a:solidFill>
                      <a:srgbClr val="E6E3D2"/>
                    </a:solidFill>
                  </a:tcPr>
                </a:tc>
                <a:extLst>
                  <a:ext uri="{0D108BD9-81ED-4DB2-BD59-A6C34878D82A}">
                    <a16:rowId xmlns:a16="http://schemas.microsoft.com/office/drawing/2014/main" val="10003"/>
                  </a:ext>
                </a:extLst>
              </a:tr>
            </a:tbl>
          </a:graphicData>
        </a:graphic>
      </p:graphicFrame>
      <p:sp>
        <p:nvSpPr>
          <p:cNvPr id="403" name="スライド番号"/>
          <p:cNvSpPr txBox="1">
            <a:spLocks noGrp="1"/>
          </p:cNvSpPr>
          <p:nvPr>
            <p:ph type="sldNum" sz="quarter" idx="2"/>
          </p:nvPr>
        </p:nvSpPr>
        <p:spPr>
          <a:xfrm>
            <a:off x="4526973" y="9181394"/>
            <a:ext cx="387927" cy="276999"/>
          </a:xfrm>
          <a:prstGeom prst="rect">
            <a:avLst/>
          </a:prstGeom>
        </p:spPr>
        <p:txBody>
          <a:bodyPr/>
          <a:lstStyle>
            <a:lvl1pPr>
              <a:defRPr/>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782" y="3070860"/>
            <a:ext cx="5834198" cy="47705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9565" y="5547360"/>
            <a:ext cx="480463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4/25/2024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3595183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3404" y="327733"/>
            <a:ext cx="4536953" cy="433067"/>
          </a:xfrm>
        </p:spPr>
        <p:txBody>
          <a:bodyPr lIns="0" tIns="0" rIns="0" bIns="0"/>
          <a:lstStyle>
            <a:lvl1pPr>
              <a:defRPr sz="2814" b="1" i="0">
                <a:solidFill>
                  <a:schemeClr val="tx1"/>
                </a:solidFill>
                <a:latin typeface="Microsoft YaHei"/>
                <a:cs typeface="Microsoft YaHe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4/25/2024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1534984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3404" y="327733"/>
            <a:ext cx="4536953" cy="433067"/>
          </a:xfrm>
        </p:spPr>
        <p:txBody>
          <a:bodyPr lIns="0" tIns="0" rIns="0" bIns="0"/>
          <a:lstStyle>
            <a:lvl1pPr>
              <a:defRPr sz="2814" b="1" i="0">
                <a:solidFill>
                  <a:schemeClr val="tx1"/>
                </a:solidFill>
                <a:latin typeface="Microsoft YaHei"/>
                <a:cs typeface="Microsoft YaHei"/>
              </a:defRPr>
            </a:lvl1pPr>
          </a:lstStyle>
          <a:p>
            <a:endParaRPr/>
          </a:p>
        </p:txBody>
      </p:sp>
      <p:sp>
        <p:nvSpPr>
          <p:cNvPr id="3" name="Holder 3"/>
          <p:cNvSpPr>
            <a:spLocks noGrp="1"/>
          </p:cNvSpPr>
          <p:nvPr>
            <p:ph sz="half" idx="2"/>
          </p:nvPr>
        </p:nvSpPr>
        <p:spPr>
          <a:xfrm>
            <a:off x="343188" y="2278380"/>
            <a:ext cx="298573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4838" y="2278380"/>
            <a:ext cx="298573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4/25/2024</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188941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6861169" cy="2400455"/>
          </a:xfrm>
          <a:prstGeom prst="rect">
            <a:avLst/>
          </a:prstGeom>
        </p:spPr>
      </p:pic>
      <p:sp>
        <p:nvSpPr>
          <p:cNvPr id="17" name="bg object 17"/>
          <p:cNvSpPr/>
          <p:nvPr/>
        </p:nvSpPr>
        <p:spPr>
          <a:xfrm>
            <a:off x="1620087" y="8370648"/>
            <a:ext cx="915745" cy="1200602"/>
          </a:xfrm>
          <a:custGeom>
            <a:avLst/>
            <a:gdLst/>
            <a:ahLst/>
            <a:cxnLst/>
            <a:rect l="l" t="t" r="r" b="b"/>
            <a:pathLst>
              <a:path w="1009014" h="1296034">
                <a:moveTo>
                  <a:pt x="361005" y="562746"/>
                </a:moveTo>
                <a:lnTo>
                  <a:pt x="13512" y="1146060"/>
                </a:lnTo>
                <a:lnTo>
                  <a:pt x="811" y="1183324"/>
                </a:lnTo>
                <a:lnTo>
                  <a:pt x="0" y="1195920"/>
                </a:lnTo>
                <a:lnTo>
                  <a:pt x="1914" y="1215252"/>
                </a:lnTo>
                <a:lnTo>
                  <a:pt x="28105" y="1265466"/>
                </a:lnTo>
                <a:lnTo>
                  <a:pt x="59861" y="1287675"/>
                </a:lnTo>
                <a:lnTo>
                  <a:pt x="100076" y="1295996"/>
                </a:lnTo>
                <a:lnTo>
                  <a:pt x="908519" y="1295996"/>
                </a:lnTo>
                <a:lnTo>
                  <a:pt x="948751" y="1287673"/>
                </a:lnTo>
                <a:lnTo>
                  <a:pt x="980516" y="1265453"/>
                </a:lnTo>
                <a:lnTo>
                  <a:pt x="984838" y="1259992"/>
                </a:lnTo>
                <a:lnTo>
                  <a:pt x="100076" y="1259992"/>
                </a:lnTo>
                <a:lnTo>
                  <a:pt x="86510" y="1258604"/>
                </a:lnTo>
                <a:lnTo>
                  <a:pt x="46446" y="1230887"/>
                </a:lnTo>
                <a:lnTo>
                  <a:pt x="36006" y="1195882"/>
                </a:lnTo>
                <a:lnTo>
                  <a:pt x="36527" y="1187903"/>
                </a:lnTo>
                <a:lnTo>
                  <a:pt x="38107" y="1179901"/>
                </a:lnTo>
                <a:lnTo>
                  <a:pt x="40818" y="1171920"/>
                </a:lnTo>
                <a:lnTo>
                  <a:pt x="44591" y="1164272"/>
                </a:lnTo>
                <a:lnTo>
                  <a:pt x="44116" y="1164005"/>
                </a:lnTo>
                <a:lnTo>
                  <a:pt x="29108" y="1155064"/>
                </a:lnTo>
                <a:lnTo>
                  <a:pt x="50049" y="1155064"/>
                </a:lnTo>
                <a:lnTo>
                  <a:pt x="392207" y="580707"/>
                </a:lnTo>
                <a:lnTo>
                  <a:pt x="396613" y="571766"/>
                </a:lnTo>
                <a:lnTo>
                  <a:pt x="376593" y="571766"/>
                </a:lnTo>
                <a:lnTo>
                  <a:pt x="360997" y="562762"/>
                </a:lnTo>
                <a:close/>
              </a:path>
              <a:path w="1009014" h="1296034">
                <a:moveTo>
                  <a:pt x="994994" y="1145806"/>
                </a:moveTo>
                <a:lnTo>
                  <a:pt x="964057" y="1164221"/>
                </a:lnTo>
                <a:lnTo>
                  <a:pt x="967862" y="1171976"/>
                </a:lnTo>
                <a:lnTo>
                  <a:pt x="970553" y="1179952"/>
                </a:lnTo>
                <a:lnTo>
                  <a:pt x="972118" y="1187949"/>
                </a:lnTo>
                <a:lnTo>
                  <a:pt x="972625" y="1195920"/>
                </a:lnTo>
                <a:lnTo>
                  <a:pt x="971405" y="1208217"/>
                </a:lnTo>
                <a:lnTo>
                  <a:pt x="945153" y="1248585"/>
                </a:lnTo>
                <a:lnTo>
                  <a:pt x="908519" y="1259992"/>
                </a:lnTo>
                <a:lnTo>
                  <a:pt x="984838" y="1259992"/>
                </a:lnTo>
                <a:lnTo>
                  <a:pt x="992369" y="1250477"/>
                </a:lnTo>
                <a:lnTo>
                  <a:pt x="1001199" y="1233577"/>
                </a:lnTo>
                <a:lnTo>
                  <a:pt x="1006717" y="1215223"/>
                </a:lnTo>
                <a:lnTo>
                  <a:pt x="1008634" y="1195882"/>
                </a:lnTo>
                <a:lnTo>
                  <a:pt x="1007822" y="1183285"/>
                </a:lnTo>
                <a:lnTo>
                  <a:pt x="1005333" y="1170660"/>
                </a:lnTo>
                <a:lnTo>
                  <a:pt x="1001113" y="1158178"/>
                </a:lnTo>
                <a:lnTo>
                  <a:pt x="994994" y="1145806"/>
                </a:lnTo>
                <a:close/>
              </a:path>
              <a:path w="1009014" h="1296034">
                <a:moveTo>
                  <a:pt x="29108" y="1155064"/>
                </a:moveTo>
                <a:lnTo>
                  <a:pt x="44564" y="1164272"/>
                </a:lnTo>
                <a:lnTo>
                  <a:pt x="44581" y="1164005"/>
                </a:lnTo>
                <a:lnTo>
                  <a:pt x="29108" y="1155064"/>
                </a:lnTo>
                <a:close/>
              </a:path>
              <a:path w="1009014" h="1296034">
                <a:moveTo>
                  <a:pt x="44686" y="1164066"/>
                </a:moveTo>
                <a:lnTo>
                  <a:pt x="44564" y="1164272"/>
                </a:lnTo>
                <a:lnTo>
                  <a:pt x="44686" y="1164066"/>
                </a:lnTo>
                <a:close/>
              </a:path>
              <a:path w="1009014" h="1296034">
                <a:moveTo>
                  <a:pt x="964011" y="1164144"/>
                </a:moveTo>
                <a:close/>
              </a:path>
              <a:path w="1009014" h="1296034">
                <a:moveTo>
                  <a:pt x="979525" y="1155014"/>
                </a:moveTo>
                <a:lnTo>
                  <a:pt x="963942" y="1164005"/>
                </a:lnTo>
                <a:lnTo>
                  <a:pt x="964057" y="1164221"/>
                </a:lnTo>
                <a:lnTo>
                  <a:pt x="979525" y="1155014"/>
                </a:lnTo>
                <a:close/>
              </a:path>
              <a:path w="1009014" h="1296034">
                <a:moveTo>
                  <a:pt x="639876" y="35991"/>
                </a:moveTo>
                <a:lnTo>
                  <a:pt x="603872" y="35991"/>
                </a:lnTo>
                <a:lnTo>
                  <a:pt x="603885" y="533793"/>
                </a:lnTo>
                <a:lnTo>
                  <a:pt x="616483" y="580770"/>
                </a:lnTo>
                <a:lnTo>
                  <a:pt x="964011" y="1164144"/>
                </a:lnTo>
                <a:lnTo>
                  <a:pt x="963942" y="1164005"/>
                </a:lnTo>
                <a:lnTo>
                  <a:pt x="979525" y="1155014"/>
                </a:lnTo>
                <a:lnTo>
                  <a:pt x="994994" y="1145806"/>
                </a:lnTo>
                <a:lnTo>
                  <a:pt x="652989" y="571715"/>
                </a:lnTo>
                <a:lnTo>
                  <a:pt x="632040" y="571715"/>
                </a:lnTo>
                <a:lnTo>
                  <a:pt x="647517" y="562495"/>
                </a:lnTo>
                <a:lnTo>
                  <a:pt x="644275" y="555914"/>
                </a:lnTo>
                <a:lnTo>
                  <a:pt x="641849" y="548762"/>
                </a:lnTo>
                <a:lnTo>
                  <a:pt x="640372" y="541332"/>
                </a:lnTo>
                <a:lnTo>
                  <a:pt x="639876" y="533793"/>
                </a:lnTo>
                <a:lnTo>
                  <a:pt x="639876" y="35991"/>
                </a:lnTo>
                <a:close/>
              </a:path>
              <a:path w="1009014" h="1296034">
                <a:moveTo>
                  <a:pt x="50049" y="1155064"/>
                </a:moveTo>
                <a:lnTo>
                  <a:pt x="29108" y="1155064"/>
                </a:lnTo>
                <a:lnTo>
                  <a:pt x="44686" y="1164066"/>
                </a:lnTo>
                <a:lnTo>
                  <a:pt x="50049" y="1155064"/>
                </a:lnTo>
                <a:close/>
              </a:path>
              <a:path w="1009014" h="1296034">
                <a:moveTo>
                  <a:pt x="361124" y="562546"/>
                </a:moveTo>
                <a:lnTo>
                  <a:pt x="360997" y="562762"/>
                </a:lnTo>
                <a:lnTo>
                  <a:pt x="376593" y="571766"/>
                </a:lnTo>
                <a:lnTo>
                  <a:pt x="361124" y="562546"/>
                </a:lnTo>
                <a:close/>
              </a:path>
              <a:path w="1009014" h="1296034">
                <a:moveTo>
                  <a:pt x="400056" y="562546"/>
                </a:moveTo>
                <a:lnTo>
                  <a:pt x="361124" y="562546"/>
                </a:lnTo>
                <a:lnTo>
                  <a:pt x="376593" y="571766"/>
                </a:lnTo>
                <a:lnTo>
                  <a:pt x="396613" y="571766"/>
                </a:lnTo>
                <a:lnTo>
                  <a:pt x="397638" y="569676"/>
                </a:lnTo>
                <a:lnTo>
                  <a:pt x="400056" y="562546"/>
                </a:lnTo>
                <a:close/>
              </a:path>
              <a:path w="1009014" h="1296034">
                <a:moveTo>
                  <a:pt x="647496" y="562495"/>
                </a:moveTo>
                <a:lnTo>
                  <a:pt x="632040" y="571715"/>
                </a:lnTo>
                <a:lnTo>
                  <a:pt x="647535" y="562762"/>
                </a:lnTo>
                <a:lnTo>
                  <a:pt x="647496" y="562495"/>
                </a:lnTo>
                <a:close/>
              </a:path>
              <a:path w="1009014" h="1296034">
                <a:moveTo>
                  <a:pt x="647616" y="562695"/>
                </a:moveTo>
                <a:lnTo>
                  <a:pt x="632040" y="571715"/>
                </a:lnTo>
                <a:lnTo>
                  <a:pt x="652989" y="571715"/>
                </a:lnTo>
                <a:lnTo>
                  <a:pt x="647616" y="562695"/>
                </a:lnTo>
                <a:close/>
              </a:path>
              <a:path w="1009014" h="1296034">
                <a:moveTo>
                  <a:pt x="626618" y="0"/>
                </a:moveTo>
                <a:lnTo>
                  <a:pt x="382041" y="0"/>
                </a:lnTo>
                <a:lnTo>
                  <a:pt x="377405" y="1917"/>
                </a:lnTo>
                <a:lnTo>
                  <a:pt x="370700" y="8623"/>
                </a:lnTo>
                <a:lnTo>
                  <a:pt x="368782" y="13258"/>
                </a:lnTo>
                <a:lnTo>
                  <a:pt x="368779" y="533793"/>
                </a:lnTo>
                <a:lnTo>
                  <a:pt x="368276" y="541362"/>
                </a:lnTo>
                <a:lnTo>
                  <a:pt x="366798" y="548766"/>
                </a:lnTo>
                <a:lnTo>
                  <a:pt x="364362" y="555936"/>
                </a:lnTo>
                <a:lnTo>
                  <a:pt x="361005" y="562746"/>
                </a:lnTo>
                <a:lnTo>
                  <a:pt x="361124" y="562546"/>
                </a:lnTo>
                <a:lnTo>
                  <a:pt x="400056" y="562546"/>
                </a:lnTo>
                <a:lnTo>
                  <a:pt x="401571" y="558079"/>
                </a:lnTo>
                <a:lnTo>
                  <a:pt x="403966" y="546039"/>
                </a:lnTo>
                <a:lnTo>
                  <a:pt x="404771" y="533793"/>
                </a:lnTo>
                <a:lnTo>
                  <a:pt x="404774" y="35991"/>
                </a:lnTo>
                <a:lnTo>
                  <a:pt x="639876" y="35991"/>
                </a:lnTo>
                <a:lnTo>
                  <a:pt x="639876" y="13258"/>
                </a:lnTo>
                <a:lnTo>
                  <a:pt x="637959" y="8623"/>
                </a:lnTo>
                <a:lnTo>
                  <a:pt x="631253" y="1917"/>
                </a:lnTo>
                <a:lnTo>
                  <a:pt x="626618" y="0"/>
                </a:lnTo>
                <a:close/>
              </a:path>
              <a:path w="1009014" h="1296034">
                <a:moveTo>
                  <a:pt x="647517" y="562495"/>
                </a:moveTo>
                <a:lnTo>
                  <a:pt x="647616" y="562695"/>
                </a:lnTo>
                <a:lnTo>
                  <a:pt x="647517" y="562495"/>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8" name="bg object 18"/>
          <p:cNvSpPr/>
          <p:nvPr/>
        </p:nvSpPr>
        <p:spPr>
          <a:xfrm>
            <a:off x="1928690" y="8387320"/>
            <a:ext cx="298525" cy="0"/>
          </a:xfrm>
          <a:custGeom>
            <a:avLst/>
            <a:gdLst/>
            <a:ahLst/>
            <a:cxnLst/>
            <a:rect l="l" t="t" r="r" b="b"/>
            <a:pathLst>
              <a:path w="328930">
                <a:moveTo>
                  <a:pt x="328561" y="0"/>
                </a:moveTo>
                <a:lnTo>
                  <a:pt x="0" y="0"/>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9" name="bg object 19"/>
          <p:cNvSpPr/>
          <p:nvPr/>
        </p:nvSpPr>
        <p:spPr>
          <a:xfrm>
            <a:off x="1912358" y="8370640"/>
            <a:ext cx="331374" cy="33530"/>
          </a:xfrm>
          <a:custGeom>
            <a:avLst/>
            <a:gdLst/>
            <a:ahLst/>
            <a:cxnLst/>
            <a:rect l="l" t="t" r="r" b="b"/>
            <a:pathLst>
              <a:path w="365125" h="36195">
                <a:moveTo>
                  <a:pt x="346557" y="0"/>
                </a:moveTo>
                <a:lnTo>
                  <a:pt x="17995" y="0"/>
                </a:lnTo>
                <a:lnTo>
                  <a:pt x="10988" y="1415"/>
                </a:lnTo>
                <a:lnTo>
                  <a:pt x="5268" y="5275"/>
                </a:lnTo>
                <a:lnTo>
                  <a:pt x="1413" y="10999"/>
                </a:lnTo>
                <a:lnTo>
                  <a:pt x="0" y="18008"/>
                </a:lnTo>
                <a:lnTo>
                  <a:pt x="1413" y="25010"/>
                </a:lnTo>
                <a:lnTo>
                  <a:pt x="5268" y="30730"/>
                </a:lnTo>
                <a:lnTo>
                  <a:pt x="10988" y="34589"/>
                </a:lnTo>
                <a:lnTo>
                  <a:pt x="17995" y="36004"/>
                </a:lnTo>
                <a:lnTo>
                  <a:pt x="346557" y="36004"/>
                </a:lnTo>
                <a:lnTo>
                  <a:pt x="353564" y="34589"/>
                </a:lnTo>
                <a:lnTo>
                  <a:pt x="359284" y="30730"/>
                </a:lnTo>
                <a:lnTo>
                  <a:pt x="363140" y="25010"/>
                </a:lnTo>
                <a:lnTo>
                  <a:pt x="364553" y="18008"/>
                </a:lnTo>
                <a:lnTo>
                  <a:pt x="363140" y="10999"/>
                </a:lnTo>
                <a:lnTo>
                  <a:pt x="359284" y="5275"/>
                </a:lnTo>
                <a:lnTo>
                  <a:pt x="353564" y="1415"/>
                </a:lnTo>
                <a:lnTo>
                  <a:pt x="346557" y="0"/>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0" name="bg object 20"/>
          <p:cNvSpPr/>
          <p:nvPr/>
        </p:nvSpPr>
        <p:spPr>
          <a:xfrm>
            <a:off x="1860823" y="9025695"/>
            <a:ext cx="353850" cy="443535"/>
          </a:xfrm>
          <a:custGeom>
            <a:avLst/>
            <a:gdLst/>
            <a:ahLst/>
            <a:cxnLst/>
            <a:rect l="l" t="t" r="r" b="b"/>
            <a:pathLst>
              <a:path w="389889" h="478790">
                <a:moveTo>
                  <a:pt x="389686" y="205740"/>
                </a:moveTo>
                <a:lnTo>
                  <a:pt x="387845" y="165011"/>
                </a:lnTo>
                <a:lnTo>
                  <a:pt x="382270" y="119849"/>
                </a:lnTo>
                <a:lnTo>
                  <a:pt x="372910" y="69634"/>
                </a:lnTo>
                <a:lnTo>
                  <a:pt x="360718" y="18249"/>
                </a:lnTo>
                <a:lnTo>
                  <a:pt x="359651" y="13741"/>
                </a:lnTo>
                <a:lnTo>
                  <a:pt x="357644" y="6007"/>
                </a:lnTo>
                <a:lnTo>
                  <a:pt x="353695" y="2844"/>
                </a:lnTo>
                <a:lnTo>
                  <a:pt x="353695" y="205740"/>
                </a:lnTo>
                <a:lnTo>
                  <a:pt x="352526" y="233870"/>
                </a:lnTo>
                <a:lnTo>
                  <a:pt x="343636" y="282244"/>
                </a:lnTo>
                <a:lnTo>
                  <a:pt x="326580" y="323151"/>
                </a:lnTo>
                <a:lnTo>
                  <a:pt x="301459" y="360222"/>
                </a:lnTo>
                <a:lnTo>
                  <a:pt x="254711" y="405511"/>
                </a:lnTo>
                <a:lnTo>
                  <a:pt x="218554" y="425615"/>
                </a:lnTo>
                <a:lnTo>
                  <a:pt x="178587" y="438086"/>
                </a:lnTo>
                <a:lnTo>
                  <a:pt x="136004" y="442353"/>
                </a:lnTo>
                <a:lnTo>
                  <a:pt x="114604" y="441312"/>
                </a:lnTo>
                <a:lnTo>
                  <a:pt x="92938" y="438086"/>
                </a:lnTo>
                <a:lnTo>
                  <a:pt x="71374" y="432676"/>
                </a:lnTo>
                <a:lnTo>
                  <a:pt x="65608" y="430631"/>
                </a:lnTo>
                <a:lnTo>
                  <a:pt x="68186" y="423011"/>
                </a:lnTo>
                <a:lnTo>
                  <a:pt x="89369" y="381698"/>
                </a:lnTo>
                <a:lnTo>
                  <a:pt x="123520" y="338658"/>
                </a:lnTo>
                <a:lnTo>
                  <a:pt x="170840" y="296583"/>
                </a:lnTo>
                <a:lnTo>
                  <a:pt x="229679" y="253111"/>
                </a:lnTo>
                <a:lnTo>
                  <a:pt x="240322" y="244944"/>
                </a:lnTo>
                <a:lnTo>
                  <a:pt x="275691" y="210566"/>
                </a:lnTo>
                <a:lnTo>
                  <a:pt x="279019" y="197192"/>
                </a:lnTo>
                <a:lnTo>
                  <a:pt x="276720" y="190690"/>
                </a:lnTo>
                <a:lnTo>
                  <a:pt x="271919" y="185381"/>
                </a:lnTo>
                <a:lnTo>
                  <a:pt x="265442" y="182359"/>
                </a:lnTo>
                <a:lnTo>
                  <a:pt x="258559" y="182054"/>
                </a:lnTo>
                <a:lnTo>
                  <a:pt x="252044" y="184365"/>
                </a:lnTo>
                <a:lnTo>
                  <a:pt x="246748" y="189153"/>
                </a:lnTo>
                <a:lnTo>
                  <a:pt x="239420" y="197764"/>
                </a:lnTo>
                <a:lnTo>
                  <a:pt x="229743" y="206946"/>
                </a:lnTo>
                <a:lnTo>
                  <a:pt x="218020" y="216687"/>
                </a:lnTo>
                <a:lnTo>
                  <a:pt x="204571" y="226923"/>
                </a:lnTo>
                <a:lnTo>
                  <a:pt x="157200" y="261658"/>
                </a:lnTo>
                <a:lnTo>
                  <a:pt x="131508" y="282117"/>
                </a:lnTo>
                <a:lnTo>
                  <a:pt x="105867" y="305320"/>
                </a:lnTo>
                <a:lnTo>
                  <a:pt x="81343" y="331851"/>
                </a:lnTo>
                <a:lnTo>
                  <a:pt x="59042" y="362305"/>
                </a:lnTo>
                <a:lnTo>
                  <a:pt x="42151" y="393306"/>
                </a:lnTo>
                <a:lnTo>
                  <a:pt x="41681" y="391896"/>
                </a:lnTo>
                <a:lnTo>
                  <a:pt x="37426" y="370992"/>
                </a:lnTo>
                <a:lnTo>
                  <a:pt x="36004" y="349948"/>
                </a:lnTo>
                <a:lnTo>
                  <a:pt x="37376" y="329349"/>
                </a:lnTo>
                <a:lnTo>
                  <a:pt x="48590" y="288378"/>
                </a:lnTo>
                <a:lnTo>
                  <a:pt x="71704" y="248412"/>
                </a:lnTo>
                <a:lnTo>
                  <a:pt x="107619" y="210527"/>
                </a:lnTo>
                <a:lnTo>
                  <a:pt x="171450" y="167068"/>
                </a:lnTo>
                <a:lnTo>
                  <a:pt x="208203" y="147993"/>
                </a:lnTo>
                <a:lnTo>
                  <a:pt x="271576" y="119303"/>
                </a:lnTo>
                <a:lnTo>
                  <a:pt x="285623" y="112141"/>
                </a:lnTo>
                <a:lnTo>
                  <a:pt x="323532" y="84696"/>
                </a:lnTo>
                <a:lnTo>
                  <a:pt x="336003" y="70002"/>
                </a:lnTo>
                <a:lnTo>
                  <a:pt x="336257" y="69634"/>
                </a:lnTo>
                <a:lnTo>
                  <a:pt x="336130" y="70535"/>
                </a:lnTo>
                <a:lnTo>
                  <a:pt x="337705" y="77152"/>
                </a:lnTo>
                <a:lnTo>
                  <a:pt x="346710" y="125412"/>
                </a:lnTo>
                <a:lnTo>
                  <a:pt x="351980" y="168097"/>
                </a:lnTo>
                <a:lnTo>
                  <a:pt x="353695" y="205740"/>
                </a:lnTo>
                <a:lnTo>
                  <a:pt x="353695" y="2844"/>
                </a:lnTo>
                <a:lnTo>
                  <a:pt x="350812" y="533"/>
                </a:lnTo>
                <a:lnTo>
                  <a:pt x="334835" y="0"/>
                </a:lnTo>
                <a:lnTo>
                  <a:pt x="327647" y="5003"/>
                </a:lnTo>
                <a:lnTo>
                  <a:pt x="325132" y="12585"/>
                </a:lnTo>
                <a:lnTo>
                  <a:pt x="319354" y="27559"/>
                </a:lnTo>
                <a:lnTo>
                  <a:pt x="298094" y="59220"/>
                </a:lnTo>
                <a:lnTo>
                  <a:pt x="238429" y="94932"/>
                </a:lnTo>
                <a:lnTo>
                  <a:pt x="201752" y="111252"/>
                </a:lnTo>
                <a:lnTo>
                  <a:pt x="158813" y="132880"/>
                </a:lnTo>
                <a:lnTo>
                  <a:pt x="110096" y="163220"/>
                </a:lnTo>
                <a:lnTo>
                  <a:pt x="61849" y="204393"/>
                </a:lnTo>
                <a:lnTo>
                  <a:pt x="27419" y="250228"/>
                </a:lnTo>
                <a:lnTo>
                  <a:pt x="6807" y="299326"/>
                </a:lnTo>
                <a:lnTo>
                  <a:pt x="0" y="349948"/>
                </a:lnTo>
                <a:lnTo>
                  <a:pt x="1752" y="375831"/>
                </a:lnTo>
                <a:lnTo>
                  <a:pt x="6946" y="401370"/>
                </a:lnTo>
                <a:lnTo>
                  <a:pt x="15494" y="426313"/>
                </a:lnTo>
                <a:lnTo>
                  <a:pt x="27190" y="450303"/>
                </a:lnTo>
                <a:lnTo>
                  <a:pt x="27279" y="450481"/>
                </a:lnTo>
                <a:lnTo>
                  <a:pt x="29248" y="453936"/>
                </a:lnTo>
                <a:lnTo>
                  <a:pt x="32372" y="456704"/>
                </a:lnTo>
                <a:lnTo>
                  <a:pt x="86004" y="473405"/>
                </a:lnTo>
                <a:lnTo>
                  <a:pt x="136004" y="478358"/>
                </a:lnTo>
                <a:lnTo>
                  <a:pt x="185775" y="473367"/>
                </a:lnTo>
                <a:lnTo>
                  <a:pt x="232727" y="458711"/>
                </a:lnTo>
                <a:lnTo>
                  <a:pt x="262115" y="442353"/>
                </a:lnTo>
                <a:lnTo>
                  <a:pt x="275399" y="434975"/>
                </a:lnTo>
                <a:lnTo>
                  <a:pt x="312318" y="402666"/>
                </a:lnTo>
                <a:lnTo>
                  <a:pt x="344817" y="362204"/>
                </a:lnTo>
                <a:lnTo>
                  <a:pt x="369328" y="317296"/>
                </a:lnTo>
                <a:lnTo>
                  <a:pt x="384543" y="265772"/>
                </a:lnTo>
                <a:lnTo>
                  <a:pt x="388391" y="236943"/>
                </a:lnTo>
                <a:lnTo>
                  <a:pt x="389686" y="20574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1" name="bg object 21"/>
          <p:cNvSpPr/>
          <p:nvPr/>
        </p:nvSpPr>
        <p:spPr>
          <a:xfrm>
            <a:off x="4848272" y="7257380"/>
            <a:ext cx="519825" cy="339416"/>
          </a:xfrm>
          <a:custGeom>
            <a:avLst/>
            <a:gdLst/>
            <a:ahLst/>
            <a:cxnLst/>
            <a:rect l="l" t="t" r="r" b="b"/>
            <a:pathLst>
              <a:path w="572770" h="366395">
                <a:moveTo>
                  <a:pt x="28155" y="15608"/>
                </a:moveTo>
                <a:lnTo>
                  <a:pt x="26885" y="10058"/>
                </a:lnTo>
                <a:lnTo>
                  <a:pt x="22669" y="7416"/>
                </a:lnTo>
                <a:lnTo>
                  <a:pt x="10833" y="0"/>
                </a:lnTo>
                <a:lnTo>
                  <a:pt x="5270" y="1282"/>
                </a:lnTo>
                <a:lnTo>
                  <a:pt x="0" y="9702"/>
                </a:lnTo>
                <a:lnTo>
                  <a:pt x="1270" y="15252"/>
                </a:lnTo>
                <a:lnTo>
                  <a:pt x="17322" y="25311"/>
                </a:lnTo>
                <a:lnTo>
                  <a:pt x="22885" y="24028"/>
                </a:lnTo>
                <a:lnTo>
                  <a:pt x="28155" y="15608"/>
                </a:lnTo>
                <a:close/>
              </a:path>
              <a:path w="572770" h="366395">
                <a:moveTo>
                  <a:pt x="74129" y="44399"/>
                </a:moveTo>
                <a:lnTo>
                  <a:pt x="72847" y="38849"/>
                </a:lnTo>
                <a:lnTo>
                  <a:pt x="49098" y="23977"/>
                </a:lnTo>
                <a:lnTo>
                  <a:pt x="43548" y="25247"/>
                </a:lnTo>
                <a:lnTo>
                  <a:pt x="38277" y="33680"/>
                </a:lnTo>
                <a:lnTo>
                  <a:pt x="39547" y="39230"/>
                </a:lnTo>
                <a:lnTo>
                  <a:pt x="63296" y="54102"/>
                </a:lnTo>
                <a:lnTo>
                  <a:pt x="68846" y="52819"/>
                </a:lnTo>
                <a:lnTo>
                  <a:pt x="74129" y="44399"/>
                </a:lnTo>
                <a:close/>
              </a:path>
              <a:path w="572770" h="366395">
                <a:moveTo>
                  <a:pt x="120103" y="73190"/>
                </a:moveTo>
                <a:lnTo>
                  <a:pt x="118833" y="67640"/>
                </a:lnTo>
                <a:lnTo>
                  <a:pt x="95084" y="52768"/>
                </a:lnTo>
                <a:lnTo>
                  <a:pt x="89522" y="54038"/>
                </a:lnTo>
                <a:lnTo>
                  <a:pt x="84251" y="62471"/>
                </a:lnTo>
                <a:lnTo>
                  <a:pt x="85521" y="68021"/>
                </a:lnTo>
                <a:lnTo>
                  <a:pt x="109270" y="82892"/>
                </a:lnTo>
                <a:lnTo>
                  <a:pt x="114833" y="81622"/>
                </a:lnTo>
                <a:lnTo>
                  <a:pt x="120103" y="73190"/>
                </a:lnTo>
                <a:close/>
              </a:path>
              <a:path w="572770" h="366395">
                <a:moveTo>
                  <a:pt x="166077" y="101993"/>
                </a:moveTo>
                <a:lnTo>
                  <a:pt x="164807" y="96431"/>
                </a:lnTo>
                <a:lnTo>
                  <a:pt x="141058" y="81559"/>
                </a:lnTo>
                <a:lnTo>
                  <a:pt x="135509" y="82842"/>
                </a:lnTo>
                <a:lnTo>
                  <a:pt x="130225" y="91262"/>
                </a:lnTo>
                <a:lnTo>
                  <a:pt x="131508" y="96812"/>
                </a:lnTo>
                <a:lnTo>
                  <a:pt x="155257" y="111696"/>
                </a:lnTo>
                <a:lnTo>
                  <a:pt x="160807" y="110413"/>
                </a:lnTo>
                <a:lnTo>
                  <a:pt x="166077" y="101993"/>
                </a:lnTo>
                <a:close/>
              </a:path>
              <a:path w="572770" h="366395">
                <a:moveTo>
                  <a:pt x="212064" y="130784"/>
                </a:moveTo>
                <a:lnTo>
                  <a:pt x="210781" y="125234"/>
                </a:lnTo>
                <a:lnTo>
                  <a:pt x="187032" y="110350"/>
                </a:lnTo>
                <a:lnTo>
                  <a:pt x="181483" y="111633"/>
                </a:lnTo>
                <a:lnTo>
                  <a:pt x="176199" y="120053"/>
                </a:lnTo>
                <a:lnTo>
                  <a:pt x="177482" y="125615"/>
                </a:lnTo>
                <a:lnTo>
                  <a:pt x="201231" y="140487"/>
                </a:lnTo>
                <a:lnTo>
                  <a:pt x="206781" y="139204"/>
                </a:lnTo>
                <a:lnTo>
                  <a:pt x="212064" y="130784"/>
                </a:lnTo>
                <a:close/>
              </a:path>
              <a:path w="572770" h="366395">
                <a:moveTo>
                  <a:pt x="258038" y="159575"/>
                </a:moveTo>
                <a:lnTo>
                  <a:pt x="256768" y="154025"/>
                </a:lnTo>
                <a:lnTo>
                  <a:pt x="233006" y="139153"/>
                </a:lnTo>
                <a:lnTo>
                  <a:pt x="227457" y="140423"/>
                </a:lnTo>
                <a:lnTo>
                  <a:pt x="222186" y="148856"/>
                </a:lnTo>
                <a:lnTo>
                  <a:pt x="223456" y="154406"/>
                </a:lnTo>
                <a:lnTo>
                  <a:pt x="247205" y="169278"/>
                </a:lnTo>
                <a:lnTo>
                  <a:pt x="252768" y="168008"/>
                </a:lnTo>
                <a:lnTo>
                  <a:pt x="258038" y="159575"/>
                </a:lnTo>
                <a:close/>
              </a:path>
              <a:path w="572770" h="366395">
                <a:moveTo>
                  <a:pt x="304012" y="188366"/>
                </a:moveTo>
                <a:lnTo>
                  <a:pt x="302742" y="182816"/>
                </a:lnTo>
                <a:lnTo>
                  <a:pt x="278993" y="167944"/>
                </a:lnTo>
                <a:lnTo>
                  <a:pt x="273431" y="169214"/>
                </a:lnTo>
                <a:lnTo>
                  <a:pt x="268160" y="177647"/>
                </a:lnTo>
                <a:lnTo>
                  <a:pt x="269430" y="183197"/>
                </a:lnTo>
                <a:lnTo>
                  <a:pt x="293179" y="198069"/>
                </a:lnTo>
                <a:lnTo>
                  <a:pt x="298742" y="196799"/>
                </a:lnTo>
                <a:lnTo>
                  <a:pt x="304012" y="188366"/>
                </a:lnTo>
                <a:close/>
              </a:path>
              <a:path w="572770" h="366395">
                <a:moveTo>
                  <a:pt x="349986" y="217170"/>
                </a:moveTo>
                <a:lnTo>
                  <a:pt x="348716" y="211620"/>
                </a:lnTo>
                <a:lnTo>
                  <a:pt x="324967" y="196735"/>
                </a:lnTo>
                <a:lnTo>
                  <a:pt x="319417" y="198018"/>
                </a:lnTo>
                <a:lnTo>
                  <a:pt x="314134" y="206438"/>
                </a:lnTo>
                <a:lnTo>
                  <a:pt x="315404" y="211988"/>
                </a:lnTo>
                <a:lnTo>
                  <a:pt x="339166" y="226872"/>
                </a:lnTo>
                <a:lnTo>
                  <a:pt x="344716" y="225590"/>
                </a:lnTo>
                <a:lnTo>
                  <a:pt x="349986" y="217170"/>
                </a:lnTo>
                <a:close/>
              </a:path>
              <a:path w="572770" h="366395">
                <a:moveTo>
                  <a:pt x="395973" y="245960"/>
                </a:moveTo>
                <a:lnTo>
                  <a:pt x="394690" y="240398"/>
                </a:lnTo>
                <a:lnTo>
                  <a:pt x="370941" y="225539"/>
                </a:lnTo>
                <a:lnTo>
                  <a:pt x="365391" y="226809"/>
                </a:lnTo>
                <a:lnTo>
                  <a:pt x="360108" y="235242"/>
                </a:lnTo>
                <a:lnTo>
                  <a:pt x="361391" y="240792"/>
                </a:lnTo>
                <a:lnTo>
                  <a:pt x="385140" y="255663"/>
                </a:lnTo>
                <a:lnTo>
                  <a:pt x="390690" y="254381"/>
                </a:lnTo>
                <a:lnTo>
                  <a:pt x="395973" y="245960"/>
                </a:lnTo>
                <a:close/>
              </a:path>
              <a:path w="572770" h="366395">
                <a:moveTo>
                  <a:pt x="441947" y="274751"/>
                </a:moveTo>
                <a:lnTo>
                  <a:pt x="440677" y="269201"/>
                </a:lnTo>
                <a:lnTo>
                  <a:pt x="416915" y="254330"/>
                </a:lnTo>
                <a:lnTo>
                  <a:pt x="411365" y="255600"/>
                </a:lnTo>
                <a:lnTo>
                  <a:pt x="406095" y="264033"/>
                </a:lnTo>
                <a:lnTo>
                  <a:pt x="407365" y="269582"/>
                </a:lnTo>
                <a:lnTo>
                  <a:pt x="431114" y="284454"/>
                </a:lnTo>
                <a:lnTo>
                  <a:pt x="436676" y="283184"/>
                </a:lnTo>
                <a:lnTo>
                  <a:pt x="441947" y="274751"/>
                </a:lnTo>
                <a:close/>
              </a:path>
              <a:path w="572770" h="366395">
                <a:moveTo>
                  <a:pt x="487921" y="303555"/>
                </a:moveTo>
                <a:lnTo>
                  <a:pt x="486651" y="297992"/>
                </a:lnTo>
                <a:lnTo>
                  <a:pt x="462902" y="283121"/>
                </a:lnTo>
                <a:lnTo>
                  <a:pt x="457339" y="284391"/>
                </a:lnTo>
                <a:lnTo>
                  <a:pt x="452069" y="292823"/>
                </a:lnTo>
                <a:lnTo>
                  <a:pt x="453351" y="298373"/>
                </a:lnTo>
                <a:lnTo>
                  <a:pt x="477088" y="313245"/>
                </a:lnTo>
                <a:lnTo>
                  <a:pt x="482650" y="311975"/>
                </a:lnTo>
                <a:lnTo>
                  <a:pt x="487921" y="303555"/>
                </a:lnTo>
                <a:close/>
              </a:path>
              <a:path w="572770" h="366395">
                <a:moveTo>
                  <a:pt x="533908" y="332346"/>
                </a:moveTo>
                <a:lnTo>
                  <a:pt x="532625" y="326783"/>
                </a:lnTo>
                <a:lnTo>
                  <a:pt x="508876" y="311924"/>
                </a:lnTo>
                <a:lnTo>
                  <a:pt x="503313" y="313194"/>
                </a:lnTo>
                <a:lnTo>
                  <a:pt x="498043" y="321614"/>
                </a:lnTo>
                <a:lnTo>
                  <a:pt x="499325" y="327164"/>
                </a:lnTo>
                <a:lnTo>
                  <a:pt x="523074" y="342049"/>
                </a:lnTo>
                <a:lnTo>
                  <a:pt x="528624" y="340766"/>
                </a:lnTo>
                <a:lnTo>
                  <a:pt x="533908" y="332346"/>
                </a:lnTo>
                <a:close/>
              </a:path>
              <a:path w="572770" h="366395">
                <a:moveTo>
                  <a:pt x="572185" y="356323"/>
                </a:moveTo>
                <a:lnTo>
                  <a:pt x="570915" y="350774"/>
                </a:lnTo>
                <a:lnTo>
                  <a:pt x="566699" y="348132"/>
                </a:lnTo>
                <a:lnTo>
                  <a:pt x="554863" y="340715"/>
                </a:lnTo>
                <a:lnTo>
                  <a:pt x="549300" y="341998"/>
                </a:lnTo>
                <a:lnTo>
                  <a:pt x="544029" y="350418"/>
                </a:lnTo>
                <a:lnTo>
                  <a:pt x="545299" y="355981"/>
                </a:lnTo>
                <a:lnTo>
                  <a:pt x="561365" y="366026"/>
                </a:lnTo>
                <a:lnTo>
                  <a:pt x="566915" y="364744"/>
                </a:lnTo>
                <a:lnTo>
                  <a:pt x="572185" y="356323"/>
                </a:lnTo>
                <a:close/>
              </a:path>
            </a:pathLst>
          </a:custGeom>
          <a:solidFill>
            <a:srgbClr val="9FA0A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2" name="bg object 22"/>
          <p:cNvSpPr/>
          <p:nvPr/>
        </p:nvSpPr>
        <p:spPr>
          <a:xfrm>
            <a:off x="5231513" y="6527324"/>
            <a:ext cx="690987" cy="118237"/>
          </a:xfrm>
          <a:custGeom>
            <a:avLst/>
            <a:gdLst/>
            <a:ahLst/>
            <a:cxnLst/>
            <a:rect l="l" t="t" r="r" b="b"/>
            <a:pathLst>
              <a:path w="761365" h="127634">
                <a:moveTo>
                  <a:pt x="28155" y="7302"/>
                </a:moveTo>
                <a:lnTo>
                  <a:pt x="24739" y="2743"/>
                </a:lnTo>
                <a:lnTo>
                  <a:pt x="19824" y="2019"/>
                </a:lnTo>
                <a:lnTo>
                  <a:pt x="5994" y="0"/>
                </a:lnTo>
                <a:lnTo>
                  <a:pt x="1435" y="3403"/>
                </a:lnTo>
                <a:lnTo>
                  <a:pt x="0" y="13246"/>
                </a:lnTo>
                <a:lnTo>
                  <a:pt x="3403" y="17818"/>
                </a:lnTo>
                <a:lnTo>
                  <a:pt x="22148" y="20548"/>
                </a:lnTo>
                <a:lnTo>
                  <a:pt x="26708" y="17145"/>
                </a:lnTo>
                <a:lnTo>
                  <a:pt x="28155" y="7302"/>
                </a:lnTo>
                <a:close/>
              </a:path>
              <a:path w="761365" h="127634">
                <a:moveTo>
                  <a:pt x="81140" y="15024"/>
                </a:moveTo>
                <a:lnTo>
                  <a:pt x="77724" y="10464"/>
                </a:lnTo>
                <a:lnTo>
                  <a:pt x="50228" y="6451"/>
                </a:lnTo>
                <a:lnTo>
                  <a:pt x="45656" y="9855"/>
                </a:lnTo>
                <a:lnTo>
                  <a:pt x="44221" y="19685"/>
                </a:lnTo>
                <a:lnTo>
                  <a:pt x="47625" y="24257"/>
                </a:lnTo>
                <a:lnTo>
                  <a:pt x="75133" y="28270"/>
                </a:lnTo>
                <a:lnTo>
                  <a:pt x="79692" y="24866"/>
                </a:lnTo>
                <a:lnTo>
                  <a:pt x="81140" y="15024"/>
                </a:lnTo>
                <a:close/>
              </a:path>
              <a:path w="761365" h="127634">
                <a:moveTo>
                  <a:pt x="134124" y="22758"/>
                </a:moveTo>
                <a:lnTo>
                  <a:pt x="130721" y="18186"/>
                </a:lnTo>
                <a:lnTo>
                  <a:pt x="103212" y="14173"/>
                </a:lnTo>
                <a:lnTo>
                  <a:pt x="98653" y="17576"/>
                </a:lnTo>
                <a:lnTo>
                  <a:pt x="97218" y="27419"/>
                </a:lnTo>
                <a:lnTo>
                  <a:pt x="100622" y="31991"/>
                </a:lnTo>
                <a:lnTo>
                  <a:pt x="128117" y="36004"/>
                </a:lnTo>
                <a:lnTo>
                  <a:pt x="132689" y="32588"/>
                </a:lnTo>
                <a:lnTo>
                  <a:pt x="134124" y="22758"/>
                </a:lnTo>
                <a:close/>
              </a:path>
              <a:path w="761365" h="127634">
                <a:moveTo>
                  <a:pt x="187109" y="30480"/>
                </a:moveTo>
                <a:lnTo>
                  <a:pt x="183705" y="25920"/>
                </a:lnTo>
                <a:lnTo>
                  <a:pt x="156210" y="21907"/>
                </a:lnTo>
                <a:lnTo>
                  <a:pt x="151638" y="25311"/>
                </a:lnTo>
                <a:lnTo>
                  <a:pt x="150202" y="35153"/>
                </a:lnTo>
                <a:lnTo>
                  <a:pt x="153606" y="39712"/>
                </a:lnTo>
                <a:lnTo>
                  <a:pt x="181114" y="43726"/>
                </a:lnTo>
                <a:lnTo>
                  <a:pt x="185674" y="40322"/>
                </a:lnTo>
                <a:lnTo>
                  <a:pt x="187109" y="30480"/>
                </a:lnTo>
                <a:close/>
              </a:path>
              <a:path w="761365" h="127634">
                <a:moveTo>
                  <a:pt x="240106" y="38214"/>
                </a:moveTo>
                <a:lnTo>
                  <a:pt x="236702" y="33642"/>
                </a:lnTo>
                <a:lnTo>
                  <a:pt x="209207" y="29629"/>
                </a:lnTo>
                <a:lnTo>
                  <a:pt x="204635" y="33045"/>
                </a:lnTo>
                <a:lnTo>
                  <a:pt x="203200" y="42875"/>
                </a:lnTo>
                <a:lnTo>
                  <a:pt x="206603" y="47447"/>
                </a:lnTo>
                <a:lnTo>
                  <a:pt x="234099" y="51460"/>
                </a:lnTo>
                <a:lnTo>
                  <a:pt x="238671" y="48044"/>
                </a:lnTo>
                <a:lnTo>
                  <a:pt x="240106" y="38214"/>
                </a:lnTo>
                <a:close/>
              </a:path>
              <a:path w="761365" h="127634">
                <a:moveTo>
                  <a:pt x="293090" y="45935"/>
                </a:moveTo>
                <a:lnTo>
                  <a:pt x="289687" y="41376"/>
                </a:lnTo>
                <a:lnTo>
                  <a:pt x="262191" y="37363"/>
                </a:lnTo>
                <a:lnTo>
                  <a:pt x="257619" y="40767"/>
                </a:lnTo>
                <a:lnTo>
                  <a:pt x="256184" y="50609"/>
                </a:lnTo>
                <a:lnTo>
                  <a:pt x="259588" y="55168"/>
                </a:lnTo>
                <a:lnTo>
                  <a:pt x="287096" y="59182"/>
                </a:lnTo>
                <a:lnTo>
                  <a:pt x="291655" y="55778"/>
                </a:lnTo>
                <a:lnTo>
                  <a:pt x="293090" y="45935"/>
                </a:lnTo>
                <a:close/>
              </a:path>
              <a:path w="761365" h="127634">
                <a:moveTo>
                  <a:pt x="346087" y="53670"/>
                </a:moveTo>
                <a:lnTo>
                  <a:pt x="342684" y="49098"/>
                </a:lnTo>
                <a:lnTo>
                  <a:pt x="315175" y="45085"/>
                </a:lnTo>
                <a:lnTo>
                  <a:pt x="310616" y="48501"/>
                </a:lnTo>
                <a:lnTo>
                  <a:pt x="309181" y="58331"/>
                </a:lnTo>
                <a:lnTo>
                  <a:pt x="312585" y="62903"/>
                </a:lnTo>
                <a:lnTo>
                  <a:pt x="340080" y="66916"/>
                </a:lnTo>
                <a:lnTo>
                  <a:pt x="344652" y="63500"/>
                </a:lnTo>
                <a:lnTo>
                  <a:pt x="346087" y="53670"/>
                </a:lnTo>
                <a:close/>
              </a:path>
              <a:path w="761365" h="127634">
                <a:moveTo>
                  <a:pt x="399084" y="61404"/>
                </a:moveTo>
                <a:lnTo>
                  <a:pt x="395668" y="56832"/>
                </a:lnTo>
                <a:lnTo>
                  <a:pt x="368173" y="52819"/>
                </a:lnTo>
                <a:lnTo>
                  <a:pt x="363601" y="56222"/>
                </a:lnTo>
                <a:lnTo>
                  <a:pt x="362165" y="66065"/>
                </a:lnTo>
                <a:lnTo>
                  <a:pt x="365569" y="70624"/>
                </a:lnTo>
                <a:lnTo>
                  <a:pt x="393077" y="74637"/>
                </a:lnTo>
                <a:lnTo>
                  <a:pt x="397649" y="71234"/>
                </a:lnTo>
                <a:lnTo>
                  <a:pt x="399084" y="61404"/>
                </a:lnTo>
                <a:close/>
              </a:path>
              <a:path w="761365" h="127634">
                <a:moveTo>
                  <a:pt x="452069" y="69126"/>
                </a:moveTo>
                <a:lnTo>
                  <a:pt x="448665" y="64554"/>
                </a:lnTo>
                <a:lnTo>
                  <a:pt x="421157" y="60540"/>
                </a:lnTo>
                <a:lnTo>
                  <a:pt x="416598" y="63957"/>
                </a:lnTo>
                <a:lnTo>
                  <a:pt x="415163" y="73787"/>
                </a:lnTo>
                <a:lnTo>
                  <a:pt x="418566" y="78359"/>
                </a:lnTo>
                <a:lnTo>
                  <a:pt x="446062" y="82372"/>
                </a:lnTo>
                <a:lnTo>
                  <a:pt x="450634" y="78968"/>
                </a:lnTo>
                <a:lnTo>
                  <a:pt x="452069" y="69126"/>
                </a:lnTo>
                <a:close/>
              </a:path>
              <a:path w="761365" h="127634">
                <a:moveTo>
                  <a:pt x="505066" y="76860"/>
                </a:moveTo>
                <a:lnTo>
                  <a:pt x="501662" y="72288"/>
                </a:lnTo>
                <a:lnTo>
                  <a:pt x="474154" y="68275"/>
                </a:lnTo>
                <a:lnTo>
                  <a:pt x="469582" y="71678"/>
                </a:lnTo>
                <a:lnTo>
                  <a:pt x="468147" y="81521"/>
                </a:lnTo>
                <a:lnTo>
                  <a:pt x="471563" y="86080"/>
                </a:lnTo>
                <a:lnTo>
                  <a:pt x="499059" y="90093"/>
                </a:lnTo>
                <a:lnTo>
                  <a:pt x="503631" y="86690"/>
                </a:lnTo>
                <a:lnTo>
                  <a:pt x="505066" y="76860"/>
                </a:lnTo>
                <a:close/>
              </a:path>
              <a:path w="761365" h="127634">
                <a:moveTo>
                  <a:pt x="558050" y="84582"/>
                </a:moveTo>
                <a:lnTo>
                  <a:pt x="554647" y="80010"/>
                </a:lnTo>
                <a:lnTo>
                  <a:pt x="527151" y="75996"/>
                </a:lnTo>
                <a:lnTo>
                  <a:pt x="522579" y="79413"/>
                </a:lnTo>
                <a:lnTo>
                  <a:pt x="521144" y="89242"/>
                </a:lnTo>
                <a:lnTo>
                  <a:pt x="524548" y="93814"/>
                </a:lnTo>
                <a:lnTo>
                  <a:pt x="552043" y="97828"/>
                </a:lnTo>
                <a:lnTo>
                  <a:pt x="556615" y="94424"/>
                </a:lnTo>
                <a:lnTo>
                  <a:pt x="558050" y="84582"/>
                </a:lnTo>
                <a:close/>
              </a:path>
              <a:path w="761365" h="127634">
                <a:moveTo>
                  <a:pt x="611047" y="92316"/>
                </a:moveTo>
                <a:lnTo>
                  <a:pt x="607644" y="87744"/>
                </a:lnTo>
                <a:lnTo>
                  <a:pt x="580136" y="83731"/>
                </a:lnTo>
                <a:lnTo>
                  <a:pt x="575576" y="87134"/>
                </a:lnTo>
                <a:lnTo>
                  <a:pt x="574141" y="96977"/>
                </a:lnTo>
                <a:lnTo>
                  <a:pt x="577545" y="101536"/>
                </a:lnTo>
                <a:lnTo>
                  <a:pt x="605040" y="105549"/>
                </a:lnTo>
                <a:lnTo>
                  <a:pt x="609612" y="102146"/>
                </a:lnTo>
                <a:lnTo>
                  <a:pt x="611047" y="92316"/>
                </a:lnTo>
                <a:close/>
              </a:path>
              <a:path w="761365" h="127634">
                <a:moveTo>
                  <a:pt x="664032" y="100037"/>
                </a:moveTo>
                <a:lnTo>
                  <a:pt x="660628" y="95465"/>
                </a:lnTo>
                <a:lnTo>
                  <a:pt x="633133" y="91465"/>
                </a:lnTo>
                <a:lnTo>
                  <a:pt x="628561" y="94869"/>
                </a:lnTo>
                <a:lnTo>
                  <a:pt x="627126" y="104698"/>
                </a:lnTo>
                <a:lnTo>
                  <a:pt x="630529" y="109270"/>
                </a:lnTo>
                <a:lnTo>
                  <a:pt x="658037" y="113284"/>
                </a:lnTo>
                <a:lnTo>
                  <a:pt x="662597" y="109880"/>
                </a:lnTo>
                <a:lnTo>
                  <a:pt x="664032" y="100037"/>
                </a:lnTo>
                <a:close/>
              </a:path>
              <a:path w="761365" h="127634">
                <a:moveTo>
                  <a:pt x="717029" y="107772"/>
                </a:moveTo>
                <a:lnTo>
                  <a:pt x="713625" y="103200"/>
                </a:lnTo>
                <a:lnTo>
                  <a:pt x="686117" y="99187"/>
                </a:lnTo>
                <a:lnTo>
                  <a:pt x="681558" y="102590"/>
                </a:lnTo>
                <a:lnTo>
                  <a:pt x="680123" y="112433"/>
                </a:lnTo>
                <a:lnTo>
                  <a:pt x="683526" y="117005"/>
                </a:lnTo>
                <a:lnTo>
                  <a:pt x="711022" y="121005"/>
                </a:lnTo>
                <a:lnTo>
                  <a:pt x="715594" y="117602"/>
                </a:lnTo>
                <a:lnTo>
                  <a:pt x="717029" y="107772"/>
                </a:lnTo>
                <a:close/>
              </a:path>
              <a:path w="761365" h="127634">
                <a:moveTo>
                  <a:pt x="761276" y="114223"/>
                </a:moveTo>
                <a:lnTo>
                  <a:pt x="757859" y="109664"/>
                </a:lnTo>
                <a:lnTo>
                  <a:pt x="752944" y="108940"/>
                </a:lnTo>
                <a:lnTo>
                  <a:pt x="739127" y="106921"/>
                </a:lnTo>
                <a:lnTo>
                  <a:pt x="734555" y="110324"/>
                </a:lnTo>
                <a:lnTo>
                  <a:pt x="733120" y="120167"/>
                </a:lnTo>
                <a:lnTo>
                  <a:pt x="736523" y="124739"/>
                </a:lnTo>
                <a:lnTo>
                  <a:pt x="755269" y="127469"/>
                </a:lnTo>
                <a:lnTo>
                  <a:pt x="759828" y="124066"/>
                </a:lnTo>
                <a:lnTo>
                  <a:pt x="761276" y="114223"/>
                </a:lnTo>
                <a:close/>
              </a:path>
            </a:pathLst>
          </a:custGeom>
          <a:solidFill>
            <a:srgbClr val="9FA0A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3" name="bg object 23"/>
          <p:cNvSpPr/>
          <p:nvPr/>
        </p:nvSpPr>
        <p:spPr>
          <a:xfrm>
            <a:off x="1493615" y="7257380"/>
            <a:ext cx="519825" cy="339416"/>
          </a:xfrm>
          <a:custGeom>
            <a:avLst/>
            <a:gdLst/>
            <a:ahLst/>
            <a:cxnLst/>
            <a:rect l="l" t="t" r="r" b="b"/>
            <a:pathLst>
              <a:path w="572769" h="366395">
                <a:moveTo>
                  <a:pt x="28155" y="350418"/>
                </a:moveTo>
                <a:lnTo>
                  <a:pt x="22872" y="341998"/>
                </a:lnTo>
                <a:lnTo>
                  <a:pt x="17322" y="340715"/>
                </a:lnTo>
                <a:lnTo>
                  <a:pt x="1270" y="350761"/>
                </a:lnTo>
                <a:lnTo>
                  <a:pt x="0" y="356323"/>
                </a:lnTo>
                <a:lnTo>
                  <a:pt x="5270" y="364744"/>
                </a:lnTo>
                <a:lnTo>
                  <a:pt x="10820" y="366026"/>
                </a:lnTo>
                <a:lnTo>
                  <a:pt x="15036" y="363385"/>
                </a:lnTo>
                <a:lnTo>
                  <a:pt x="26873" y="355968"/>
                </a:lnTo>
                <a:lnTo>
                  <a:pt x="28155" y="350418"/>
                </a:lnTo>
                <a:close/>
              </a:path>
              <a:path w="572769" h="366395">
                <a:moveTo>
                  <a:pt x="74129" y="321614"/>
                </a:moveTo>
                <a:lnTo>
                  <a:pt x="68846" y="313194"/>
                </a:lnTo>
                <a:lnTo>
                  <a:pt x="63296" y="311912"/>
                </a:lnTo>
                <a:lnTo>
                  <a:pt x="39547" y="326796"/>
                </a:lnTo>
                <a:lnTo>
                  <a:pt x="38277" y="332346"/>
                </a:lnTo>
                <a:lnTo>
                  <a:pt x="43548" y="340779"/>
                </a:lnTo>
                <a:lnTo>
                  <a:pt x="49110" y="342049"/>
                </a:lnTo>
                <a:lnTo>
                  <a:pt x="72859" y="327177"/>
                </a:lnTo>
                <a:lnTo>
                  <a:pt x="74129" y="321614"/>
                </a:lnTo>
                <a:close/>
              </a:path>
              <a:path w="572769" h="366395">
                <a:moveTo>
                  <a:pt x="120103" y="292823"/>
                </a:moveTo>
                <a:lnTo>
                  <a:pt x="114833" y="284403"/>
                </a:lnTo>
                <a:lnTo>
                  <a:pt x="109283" y="283121"/>
                </a:lnTo>
                <a:lnTo>
                  <a:pt x="85534" y="297992"/>
                </a:lnTo>
                <a:lnTo>
                  <a:pt x="84251" y="303555"/>
                </a:lnTo>
                <a:lnTo>
                  <a:pt x="89522" y="311975"/>
                </a:lnTo>
                <a:lnTo>
                  <a:pt x="95084" y="313258"/>
                </a:lnTo>
                <a:lnTo>
                  <a:pt x="118833" y="298386"/>
                </a:lnTo>
                <a:lnTo>
                  <a:pt x="120103" y="292823"/>
                </a:lnTo>
                <a:close/>
              </a:path>
              <a:path w="572769" h="366395">
                <a:moveTo>
                  <a:pt x="166090" y="264033"/>
                </a:moveTo>
                <a:lnTo>
                  <a:pt x="160807" y="255600"/>
                </a:lnTo>
                <a:lnTo>
                  <a:pt x="155257" y="254330"/>
                </a:lnTo>
                <a:lnTo>
                  <a:pt x="131508" y="269201"/>
                </a:lnTo>
                <a:lnTo>
                  <a:pt x="130225" y="274751"/>
                </a:lnTo>
                <a:lnTo>
                  <a:pt x="135509" y="283184"/>
                </a:lnTo>
                <a:lnTo>
                  <a:pt x="141058" y="284454"/>
                </a:lnTo>
                <a:lnTo>
                  <a:pt x="164807" y="269582"/>
                </a:lnTo>
                <a:lnTo>
                  <a:pt x="166090" y="264033"/>
                </a:lnTo>
                <a:close/>
              </a:path>
              <a:path w="572769" h="366395">
                <a:moveTo>
                  <a:pt x="212064" y="235229"/>
                </a:moveTo>
                <a:lnTo>
                  <a:pt x="206794" y="226809"/>
                </a:lnTo>
                <a:lnTo>
                  <a:pt x="201231" y="225539"/>
                </a:lnTo>
                <a:lnTo>
                  <a:pt x="177482" y="240411"/>
                </a:lnTo>
                <a:lnTo>
                  <a:pt x="176212" y="245960"/>
                </a:lnTo>
                <a:lnTo>
                  <a:pt x="181483" y="254393"/>
                </a:lnTo>
                <a:lnTo>
                  <a:pt x="187032" y="255663"/>
                </a:lnTo>
                <a:lnTo>
                  <a:pt x="210781" y="240792"/>
                </a:lnTo>
                <a:lnTo>
                  <a:pt x="212064" y="235229"/>
                </a:lnTo>
                <a:close/>
              </a:path>
              <a:path w="572769" h="366395">
                <a:moveTo>
                  <a:pt x="258038" y="206438"/>
                </a:moveTo>
                <a:lnTo>
                  <a:pt x="252768" y="198018"/>
                </a:lnTo>
                <a:lnTo>
                  <a:pt x="247205" y="196735"/>
                </a:lnTo>
                <a:lnTo>
                  <a:pt x="223456" y="211620"/>
                </a:lnTo>
                <a:lnTo>
                  <a:pt x="222186" y="217170"/>
                </a:lnTo>
                <a:lnTo>
                  <a:pt x="227457" y="225590"/>
                </a:lnTo>
                <a:lnTo>
                  <a:pt x="233019" y="226872"/>
                </a:lnTo>
                <a:lnTo>
                  <a:pt x="256768" y="212001"/>
                </a:lnTo>
                <a:lnTo>
                  <a:pt x="258038" y="206438"/>
                </a:lnTo>
                <a:close/>
              </a:path>
              <a:path w="572769" h="366395">
                <a:moveTo>
                  <a:pt x="304025" y="177647"/>
                </a:moveTo>
                <a:lnTo>
                  <a:pt x="298742" y="169214"/>
                </a:lnTo>
                <a:lnTo>
                  <a:pt x="293192" y="167944"/>
                </a:lnTo>
                <a:lnTo>
                  <a:pt x="269443" y="182816"/>
                </a:lnTo>
                <a:lnTo>
                  <a:pt x="268160" y="188379"/>
                </a:lnTo>
                <a:lnTo>
                  <a:pt x="273443" y="196799"/>
                </a:lnTo>
                <a:lnTo>
                  <a:pt x="278993" y="198081"/>
                </a:lnTo>
                <a:lnTo>
                  <a:pt x="302742" y="183197"/>
                </a:lnTo>
                <a:lnTo>
                  <a:pt x="304025" y="177647"/>
                </a:lnTo>
                <a:close/>
              </a:path>
              <a:path w="572769" h="366395">
                <a:moveTo>
                  <a:pt x="349999" y="148856"/>
                </a:moveTo>
                <a:lnTo>
                  <a:pt x="344716" y="140423"/>
                </a:lnTo>
                <a:lnTo>
                  <a:pt x="339166" y="139153"/>
                </a:lnTo>
                <a:lnTo>
                  <a:pt x="315417" y="154025"/>
                </a:lnTo>
                <a:lnTo>
                  <a:pt x="314147" y="159575"/>
                </a:lnTo>
                <a:lnTo>
                  <a:pt x="319417" y="168008"/>
                </a:lnTo>
                <a:lnTo>
                  <a:pt x="324967" y="169278"/>
                </a:lnTo>
                <a:lnTo>
                  <a:pt x="348716" y="154406"/>
                </a:lnTo>
                <a:lnTo>
                  <a:pt x="349999" y="148856"/>
                </a:lnTo>
                <a:close/>
              </a:path>
              <a:path w="572769" h="366395">
                <a:moveTo>
                  <a:pt x="395973" y="120053"/>
                </a:moveTo>
                <a:lnTo>
                  <a:pt x="390702" y="111633"/>
                </a:lnTo>
                <a:lnTo>
                  <a:pt x="385152" y="110363"/>
                </a:lnTo>
                <a:lnTo>
                  <a:pt x="361391" y="125234"/>
                </a:lnTo>
                <a:lnTo>
                  <a:pt x="360121" y="130784"/>
                </a:lnTo>
                <a:lnTo>
                  <a:pt x="365391" y="139204"/>
                </a:lnTo>
                <a:lnTo>
                  <a:pt x="370941" y="140487"/>
                </a:lnTo>
                <a:lnTo>
                  <a:pt x="394703" y="125615"/>
                </a:lnTo>
                <a:lnTo>
                  <a:pt x="395973" y="120053"/>
                </a:lnTo>
                <a:close/>
              </a:path>
              <a:path w="572769" h="366395">
                <a:moveTo>
                  <a:pt x="441947" y="91262"/>
                </a:moveTo>
                <a:lnTo>
                  <a:pt x="436676" y="82842"/>
                </a:lnTo>
                <a:lnTo>
                  <a:pt x="431126" y="81559"/>
                </a:lnTo>
                <a:lnTo>
                  <a:pt x="407377" y="96431"/>
                </a:lnTo>
                <a:lnTo>
                  <a:pt x="406095" y="101993"/>
                </a:lnTo>
                <a:lnTo>
                  <a:pt x="411378" y="110413"/>
                </a:lnTo>
                <a:lnTo>
                  <a:pt x="416928" y="111696"/>
                </a:lnTo>
                <a:lnTo>
                  <a:pt x="440677" y="96812"/>
                </a:lnTo>
                <a:lnTo>
                  <a:pt x="441947" y="91262"/>
                </a:lnTo>
                <a:close/>
              </a:path>
              <a:path w="572769" h="366395">
                <a:moveTo>
                  <a:pt x="487934" y="62471"/>
                </a:moveTo>
                <a:lnTo>
                  <a:pt x="482650" y="54038"/>
                </a:lnTo>
                <a:lnTo>
                  <a:pt x="477100" y="52768"/>
                </a:lnTo>
                <a:lnTo>
                  <a:pt x="453351" y="67640"/>
                </a:lnTo>
                <a:lnTo>
                  <a:pt x="452081" y="73190"/>
                </a:lnTo>
                <a:lnTo>
                  <a:pt x="457352" y="81622"/>
                </a:lnTo>
                <a:lnTo>
                  <a:pt x="462902" y="82892"/>
                </a:lnTo>
                <a:lnTo>
                  <a:pt x="486651" y="68021"/>
                </a:lnTo>
                <a:lnTo>
                  <a:pt x="487934" y="62471"/>
                </a:lnTo>
                <a:close/>
              </a:path>
              <a:path w="572769" h="366395">
                <a:moveTo>
                  <a:pt x="533908" y="33667"/>
                </a:moveTo>
                <a:lnTo>
                  <a:pt x="528637" y="25247"/>
                </a:lnTo>
                <a:lnTo>
                  <a:pt x="523074" y="23977"/>
                </a:lnTo>
                <a:lnTo>
                  <a:pt x="499325" y="38849"/>
                </a:lnTo>
                <a:lnTo>
                  <a:pt x="498055" y="44399"/>
                </a:lnTo>
                <a:lnTo>
                  <a:pt x="503326" y="52819"/>
                </a:lnTo>
                <a:lnTo>
                  <a:pt x="508889" y="54102"/>
                </a:lnTo>
                <a:lnTo>
                  <a:pt x="532638" y="39230"/>
                </a:lnTo>
                <a:lnTo>
                  <a:pt x="533908" y="33667"/>
                </a:lnTo>
                <a:close/>
              </a:path>
              <a:path w="572769" h="366395">
                <a:moveTo>
                  <a:pt x="572185" y="9702"/>
                </a:moveTo>
                <a:lnTo>
                  <a:pt x="566902" y="1270"/>
                </a:lnTo>
                <a:lnTo>
                  <a:pt x="561352" y="0"/>
                </a:lnTo>
                <a:lnTo>
                  <a:pt x="545299" y="10045"/>
                </a:lnTo>
                <a:lnTo>
                  <a:pt x="544017" y="15608"/>
                </a:lnTo>
                <a:lnTo>
                  <a:pt x="549300" y="24028"/>
                </a:lnTo>
                <a:lnTo>
                  <a:pt x="554850" y="25311"/>
                </a:lnTo>
                <a:lnTo>
                  <a:pt x="559066" y="22669"/>
                </a:lnTo>
                <a:lnTo>
                  <a:pt x="570903" y="15252"/>
                </a:lnTo>
                <a:lnTo>
                  <a:pt x="572185" y="9702"/>
                </a:lnTo>
                <a:close/>
              </a:path>
            </a:pathLst>
          </a:custGeom>
          <a:solidFill>
            <a:srgbClr val="9FA0A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4" name="bg object 24"/>
          <p:cNvSpPr/>
          <p:nvPr/>
        </p:nvSpPr>
        <p:spPr>
          <a:xfrm>
            <a:off x="939189" y="6490664"/>
            <a:ext cx="680613" cy="37648"/>
          </a:xfrm>
          <a:custGeom>
            <a:avLst/>
            <a:gdLst/>
            <a:ahLst/>
            <a:cxnLst/>
            <a:rect l="l" t="t" r="r" b="b"/>
            <a:pathLst>
              <a:path w="749935" h="40640">
                <a:moveTo>
                  <a:pt x="27292" y="35839"/>
                </a:moveTo>
                <a:lnTo>
                  <a:pt x="26987" y="25895"/>
                </a:lnTo>
                <a:lnTo>
                  <a:pt x="22834" y="21996"/>
                </a:lnTo>
                <a:lnTo>
                  <a:pt x="3911" y="22567"/>
                </a:lnTo>
                <a:lnTo>
                  <a:pt x="0" y="26720"/>
                </a:lnTo>
                <a:lnTo>
                  <a:pt x="304" y="36652"/>
                </a:lnTo>
                <a:lnTo>
                  <a:pt x="4457" y="40563"/>
                </a:lnTo>
                <a:lnTo>
                  <a:pt x="9423" y="40411"/>
                </a:lnTo>
                <a:lnTo>
                  <a:pt x="23380" y="39979"/>
                </a:lnTo>
                <a:lnTo>
                  <a:pt x="27292" y="35839"/>
                </a:lnTo>
                <a:close/>
              </a:path>
              <a:path w="749935" h="40640">
                <a:moveTo>
                  <a:pt x="79489" y="34251"/>
                </a:moveTo>
                <a:lnTo>
                  <a:pt x="79184" y="24307"/>
                </a:lnTo>
                <a:lnTo>
                  <a:pt x="75031" y="20408"/>
                </a:lnTo>
                <a:lnTo>
                  <a:pt x="47701" y="21234"/>
                </a:lnTo>
                <a:lnTo>
                  <a:pt x="43802" y="25387"/>
                </a:lnTo>
                <a:lnTo>
                  <a:pt x="44094" y="35331"/>
                </a:lnTo>
                <a:lnTo>
                  <a:pt x="48247" y="39230"/>
                </a:lnTo>
                <a:lnTo>
                  <a:pt x="75577" y="38392"/>
                </a:lnTo>
                <a:lnTo>
                  <a:pt x="79489" y="34251"/>
                </a:lnTo>
                <a:close/>
              </a:path>
              <a:path w="749935" h="40640">
                <a:moveTo>
                  <a:pt x="131673" y="32651"/>
                </a:moveTo>
                <a:lnTo>
                  <a:pt x="131381" y="22720"/>
                </a:lnTo>
                <a:lnTo>
                  <a:pt x="127228" y="18821"/>
                </a:lnTo>
                <a:lnTo>
                  <a:pt x="99898" y="19646"/>
                </a:lnTo>
                <a:lnTo>
                  <a:pt x="95986" y="23799"/>
                </a:lnTo>
                <a:lnTo>
                  <a:pt x="96291" y="33731"/>
                </a:lnTo>
                <a:lnTo>
                  <a:pt x="100444" y="37642"/>
                </a:lnTo>
                <a:lnTo>
                  <a:pt x="127774" y="36804"/>
                </a:lnTo>
                <a:lnTo>
                  <a:pt x="131673" y="32651"/>
                </a:lnTo>
                <a:close/>
              </a:path>
              <a:path w="749935" h="40640">
                <a:moveTo>
                  <a:pt x="183870" y="31064"/>
                </a:moveTo>
                <a:lnTo>
                  <a:pt x="183565" y="21132"/>
                </a:lnTo>
                <a:lnTo>
                  <a:pt x="179412" y="17221"/>
                </a:lnTo>
                <a:lnTo>
                  <a:pt x="152082" y="18059"/>
                </a:lnTo>
                <a:lnTo>
                  <a:pt x="148183" y="22212"/>
                </a:lnTo>
                <a:lnTo>
                  <a:pt x="148488" y="32143"/>
                </a:lnTo>
                <a:lnTo>
                  <a:pt x="152628" y="36055"/>
                </a:lnTo>
                <a:lnTo>
                  <a:pt x="179971" y="35217"/>
                </a:lnTo>
                <a:lnTo>
                  <a:pt x="183870" y="31064"/>
                </a:lnTo>
                <a:close/>
              </a:path>
              <a:path w="749935" h="40640">
                <a:moveTo>
                  <a:pt x="236067" y="29476"/>
                </a:moveTo>
                <a:lnTo>
                  <a:pt x="235762" y="19545"/>
                </a:lnTo>
                <a:lnTo>
                  <a:pt x="231609" y="15633"/>
                </a:lnTo>
                <a:lnTo>
                  <a:pt x="204279" y="16471"/>
                </a:lnTo>
                <a:lnTo>
                  <a:pt x="200367" y="20624"/>
                </a:lnTo>
                <a:lnTo>
                  <a:pt x="200672" y="30556"/>
                </a:lnTo>
                <a:lnTo>
                  <a:pt x="204825" y="34455"/>
                </a:lnTo>
                <a:lnTo>
                  <a:pt x="232156" y="33629"/>
                </a:lnTo>
                <a:lnTo>
                  <a:pt x="236067" y="29476"/>
                </a:lnTo>
                <a:close/>
              </a:path>
              <a:path w="749935" h="40640">
                <a:moveTo>
                  <a:pt x="288251" y="27889"/>
                </a:moveTo>
                <a:lnTo>
                  <a:pt x="287947" y="17957"/>
                </a:lnTo>
                <a:lnTo>
                  <a:pt x="283794" y="14046"/>
                </a:lnTo>
                <a:lnTo>
                  <a:pt x="256463" y="14884"/>
                </a:lnTo>
                <a:lnTo>
                  <a:pt x="252564" y="19024"/>
                </a:lnTo>
                <a:lnTo>
                  <a:pt x="252869" y="28968"/>
                </a:lnTo>
                <a:lnTo>
                  <a:pt x="257022" y="32867"/>
                </a:lnTo>
                <a:lnTo>
                  <a:pt x="284353" y="32042"/>
                </a:lnTo>
                <a:lnTo>
                  <a:pt x="288251" y="27889"/>
                </a:lnTo>
                <a:close/>
              </a:path>
              <a:path w="749935" h="40640">
                <a:moveTo>
                  <a:pt x="340448" y="26301"/>
                </a:moveTo>
                <a:lnTo>
                  <a:pt x="340144" y="16357"/>
                </a:lnTo>
                <a:lnTo>
                  <a:pt x="335991" y="12458"/>
                </a:lnTo>
                <a:lnTo>
                  <a:pt x="308660" y="13284"/>
                </a:lnTo>
                <a:lnTo>
                  <a:pt x="304749" y="17437"/>
                </a:lnTo>
                <a:lnTo>
                  <a:pt x="305054" y="27381"/>
                </a:lnTo>
                <a:lnTo>
                  <a:pt x="309206" y="31280"/>
                </a:lnTo>
                <a:lnTo>
                  <a:pt x="336537" y="30454"/>
                </a:lnTo>
                <a:lnTo>
                  <a:pt x="340448" y="26301"/>
                </a:lnTo>
                <a:close/>
              </a:path>
              <a:path w="749935" h="40640">
                <a:moveTo>
                  <a:pt x="392633" y="24714"/>
                </a:moveTo>
                <a:lnTo>
                  <a:pt x="392341" y="14770"/>
                </a:lnTo>
                <a:lnTo>
                  <a:pt x="388188" y="10871"/>
                </a:lnTo>
                <a:lnTo>
                  <a:pt x="360845" y="11696"/>
                </a:lnTo>
                <a:lnTo>
                  <a:pt x="356946" y="15849"/>
                </a:lnTo>
                <a:lnTo>
                  <a:pt x="357251" y="25781"/>
                </a:lnTo>
                <a:lnTo>
                  <a:pt x="361403" y="29692"/>
                </a:lnTo>
                <a:lnTo>
                  <a:pt x="388734" y="28867"/>
                </a:lnTo>
                <a:lnTo>
                  <a:pt x="392633" y="24714"/>
                </a:lnTo>
                <a:close/>
              </a:path>
              <a:path w="749935" h="40640">
                <a:moveTo>
                  <a:pt x="444830" y="23114"/>
                </a:moveTo>
                <a:lnTo>
                  <a:pt x="444525" y="13182"/>
                </a:lnTo>
                <a:lnTo>
                  <a:pt x="440372" y="9283"/>
                </a:lnTo>
                <a:lnTo>
                  <a:pt x="413042" y="10109"/>
                </a:lnTo>
                <a:lnTo>
                  <a:pt x="409143" y="14262"/>
                </a:lnTo>
                <a:lnTo>
                  <a:pt x="409435" y="24193"/>
                </a:lnTo>
                <a:lnTo>
                  <a:pt x="413588" y="28105"/>
                </a:lnTo>
                <a:lnTo>
                  <a:pt x="440918" y="27266"/>
                </a:lnTo>
                <a:lnTo>
                  <a:pt x="444830" y="23114"/>
                </a:lnTo>
                <a:close/>
              </a:path>
              <a:path w="749935" h="40640">
                <a:moveTo>
                  <a:pt x="497014" y="21526"/>
                </a:moveTo>
                <a:lnTo>
                  <a:pt x="496722" y="11595"/>
                </a:lnTo>
                <a:lnTo>
                  <a:pt x="492569" y="7696"/>
                </a:lnTo>
                <a:lnTo>
                  <a:pt x="465239" y="8521"/>
                </a:lnTo>
                <a:lnTo>
                  <a:pt x="461327" y="12674"/>
                </a:lnTo>
                <a:lnTo>
                  <a:pt x="461632" y="22606"/>
                </a:lnTo>
                <a:lnTo>
                  <a:pt x="465785" y="26517"/>
                </a:lnTo>
                <a:lnTo>
                  <a:pt x="493115" y="25679"/>
                </a:lnTo>
                <a:lnTo>
                  <a:pt x="497014" y="21526"/>
                </a:lnTo>
                <a:close/>
              </a:path>
              <a:path w="749935" h="40640">
                <a:moveTo>
                  <a:pt x="549211" y="19939"/>
                </a:moveTo>
                <a:lnTo>
                  <a:pt x="548906" y="10007"/>
                </a:lnTo>
                <a:lnTo>
                  <a:pt x="544753" y="6096"/>
                </a:lnTo>
                <a:lnTo>
                  <a:pt x="517423" y="6934"/>
                </a:lnTo>
                <a:lnTo>
                  <a:pt x="513524" y="11087"/>
                </a:lnTo>
                <a:lnTo>
                  <a:pt x="513816" y="21018"/>
                </a:lnTo>
                <a:lnTo>
                  <a:pt x="517969" y="24917"/>
                </a:lnTo>
                <a:lnTo>
                  <a:pt x="545299" y="24091"/>
                </a:lnTo>
                <a:lnTo>
                  <a:pt x="549211" y="19939"/>
                </a:lnTo>
                <a:close/>
              </a:path>
              <a:path w="749935" h="40640">
                <a:moveTo>
                  <a:pt x="601395" y="18351"/>
                </a:moveTo>
                <a:lnTo>
                  <a:pt x="601103" y="8420"/>
                </a:lnTo>
                <a:lnTo>
                  <a:pt x="596950" y="4508"/>
                </a:lnTo>
                <a:lnTo>
                  <a:pt x="569620" y="5346"/>
                </a:lnTo>
                <a:lnTo>
                  <a:pt x="565708" y="9486"/>
                </a:lnTo>
                <a:lnTo>
                  <a:pt x="566013" y="19431"/>
                </a:lnTo>
                <a:lnTo>
                  <a:pt x="570166" y="23329"/>
                </a:lnTo>
                <a:lnTo>
                  <a:pt x="597496" y="22504"/>
                </a:lnTo>
                <a:lnTo>
                  <a:pt x="601395" y="18351"/>
                </a:lnTo>
                <a:close/>
              </a:path>
              <a:path w="749935" h="40640">
                <a:moveTo>
                  <a:pt x="653592" y="16764"/>
                </a:moveTo>
                <a:lnTo>
                  <a:pt x="653288" y="6819"/>
                </a:lnTo>
                <a:lnTo>
                  <a:pt x="649135" y="2921"/>
                </a:lnTo>
                <a:lnTo>
                  <a:pt x="621804" y="3746"/>
                </a:lnTo>
                <a:lnTo>
                  <a:pt x="617905" y="7899"/>
                </a:lnTo>
                <a:lnTo>
                  <a:pt x="618197" y="17843"/>
                </a:lnTo>
                <a:lnTo>
                  <a:pt x="622350" y="21742"/>
                </a:lnTo>
                <a:lnTo>
                  <a:pt x="649681" y="20916"/>
                </a:lnTo>
                <a:lnTo>
                  <a:pt x="653592" y="16764"/>
                </a:lnTo>
                <a:close/>
              </a:path>
              <a:path w="749935" h="40640">
                <a:moveTo>
                  <a:pt x="705789" y="15176"/>
                </a:moveTo>
                <a:lnTo>
                  <a:pt x="705485" y="5232"/>
                </a:lnTo>
                <a:lnTo>
                  <a:pt x="701332" y="1333"/>
                </a:lnTo>
                <a:lnTo>
                  <a:pt x="674001" y="2159"/>
                </a:lnTo>
                <a:lnTo>
                  <a:pt x="670090" y="6311"/>
                </a:lnTo>
                <a:lnTo>
                  <a:pt x="670394" y="16243"/>
                </a:lnTo>
                <a:lnTo>
                  <a:pt x="674547" y="20154"/>
                </a:lnTo>
                <a:lnTo>
                  <a:pt x="701878" y="19316"/>
                </a:lnTo>
                <a:lnTo>
                  <a:pt x="705789" y="15176"/>
                </a:lnTo>
                <a:close/>
              </a:path>
              <a:path w="749935" h="40640">
                <a:moveTo>
                  <a:pt x="749566" y="13843"/>
                </a:moveTo>
                <a:lnTo>
                  <a:pt x="749261" y="3898"/>
                </a:lnTo>
                <a:lnTo>
                  <a:pt x="745109" y="0"/>
                </a:lnTo>
                <a:lnTo>
                  <a:pt x="726173" y="571"/>
                </a:lnTo>
                <a:lnTo>
                  <a:pt x="722274" y="4724"/>
                </a:lnTo>
                <a:lnTo>
                  <a:pt x="722579" y="14655"/>
                </a:lnTo>
                <a:lnTo>
                  <a:pt x="726732" y="18567"/>
                </a:lnTo>
                <a:lnTo>
                  <a:pt x="731697" y="18415"/>
                </a:lnTo>
                <a:lnTo>
                  <a:pt x="745655" y="17983"/>
                </a:lnTo>
                <a:lnTo>
                  <a:pt x="749566" y="13843"/>
                </a:lnTo>
                <a:close/>
              </a:path>
            </a:pathLst>
          </a:custGeom>
          <a:solidFill>
            <a:srgbClr val="9FA0A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5" name="bg object 25"/>
          <p:cNvSpPr/>
          <p:nvPr/>
        </p:nvSpPr>
        <p:spPr>
          <a:xfrm>
            <a:off x="588102" y="6152920"/>
            <a:ext cx="719226" cy="734126"/>
          </a:xfrm>
          <a:custGeom>
            <a:avLst/>
            <a:gdLst/>
            <a:ahLst/>
            <a:cxnLst/>
            <a:rect l="l" t="t" r="r" b="b"/>
            <a:pathLst>
              <a:path w="792480" h="792479">
                <a:moveTo>
                  <a:pt x="395998" y="0"/>
                </a:moveTo>
                <a:lnTo>
                  <a:pt x="349818" y="2664"/>
                </a:lnTo>
                <a:lnTo>
                  <a:pt x="305202" y="10458"/>
                </a:lnTo>
                <a:lnTo>
                  <a:pt x="262448" y="23085"/>
                </a:lnTo>
                <a:lnTo>
                  <a:pt x="221852" y="40249"/>
                </a:lnTo>
                <a:lnTo>
                  <a:pt x="183712" y="61651"/>
                </a:lnTo>
                <a:lnTo>
                  <a:pt x="148325" y="86995"/>
                </a:lnTo>
                <a:lnTo>
                  <a:pt x="115989" y="115984"/>
                </a:lnTo>
                <a:lnTo>
                  <a:pt x="86999" y="148320"/>
                </a:lnTo>
                <a:lnTo>
                  <a:pt x="61654" y="183707"/>
                </a:lnTo>
                <a:lnTo>
                  <a:pt x="40251" y="221847"/>
                </a:lnTo>
                <a:lnTo>
                  <a:pt x="23087" y="262443"/>
                </a:lnTo>
                <a:lnTo>
                  <a:pt x="10459" y="305198"/>
                </a:lnTo>
                <a:lnTo>
                  <a:pt x="2664" y="349816"/>
                </a:lnTo>
                <a:lnTo>
                  <a:pt x="0" y="395998"/>
                </a:lnTo>
                <a:lnTo>
                  <a:pt x="2664" y="442183"/>
                </a:lnTo>
                <a:lnTo>
                  <a:pt x="10459" y="486802"/>
                </a:lnTo>
                <a:lnTo>
                  <a:pt x="23087" y="529558"/>
                </a:lnTo>
                <a:lnTo>
                  <a:pt x="40251" y="570155"/>
                </a:lnTo>
                <a:lnTo>
                  <a:pt x="61654" y="608295"/>
                </a:lnTo>
                <a:lnTo>
                  <a:pt x="86999" y="643682"/>
                </a:lnTo>
                <a:lnTo>
                  <a:pt x="115989" y="676017"/>
                </a:lnTo>
                <a:lnTo>
                  <a:pt x="148325" y="705005"/>
                </a:lnTo>
                <a:lnTo>
                  <a:pt x="183712" y="730348"/>
                </a:lnTo>
                <a:lnTo>
                  <a:pt x="221852" y="751750"/>
                </a:lnTo>
                <a:lnTo>
                  <a:pt x="262448" y="768912"/>
                </a:lnTo>
                <a:lnTo>
                  <a:pt x="305202" y="781539"/>
                </a:lnTo>
                <a:lnTo>
                  <a:pt x="349818" y="789333"/>
                </a:lnTo>
                <a:lnTo>
                  <a:pt x="395998" y="791997"/>
                </a:lnTo>
                <a:lnTo>
                  <a:pt x="442181" y="789333"/>
                </a:lnTo>
                <a:lnTo>
                  <a:pt x="486798" y="781539"/>
                </a:lnTo>
                <a:lnTo>
                  <a:pt x="529553" y="768912"/>
                </a:lnTo>
                <a:lnTo>
                  <a:pt x="570150" y="751750"/>
                </a:lnTo>
                <a:lnTo>
                  <a:pt x="608290" y="730348"/>
                </a:lnTo>
                <a:lnTo>
                  <a:pt x="643676" y="705005"/>
                </a:lnTo>
                <a:lnTo>
                  <a:pt x="676013" y="676017"/>
                </a:lnTo>
                <a:lnTo>
                  <a:pt x="705001" y="643682"/>
                </a:lnTo>
                <a:lnTo>
                  <a:pt x="730345" y="608295"/>
                </a:lnTo>
                <a:lnTo>
                  <a:pt x="751748" y="570155"/>
                </a:lnTo>
                <a:lnTo>
                  <a:pt x="768911" y="529558"/>
                </a:lnTo>
                <a:lnTo>
                  <a:pt x="781538" y="486802"/>
                </a:lnTo>
                <a:lnTo>
                  <a:pt x="789333" y="442183"/>
                </a:lnTo>
                <a:lnTo>
                  <a:pt x="791997" y="395998"/>
                </a:lnTo>
                <a:lnTo>
                  <a:pt x="789333" y="349816"/>
                </a:lnTo>
                <a:lnTo>
                  <a:pt x="781538" y="305198"/>
                </a:lnTo>
                <a:lnTo>
                  <a:pt x="768911" y="262443"/>
                </a:lnTo>
                <a:lnTo>
                  <a:pt x="751748" y="221847"/>
                </a:lnTo>
                <a:lnTo>
                  <a:pt x="730345" y="183707"/>
                </a:lnTo>
                <a:lnTo>
                  <a:pt x="705001" y="148320"/>
                </a:lnTo>
                <a:lnTo>
                  <a:pt x="676013" y="115984"/>
                </a:lnTo>
                <a:lnTo>
                  <a:pt x="643676" y="86995"/>
                </a:lnTo>
                <a:lnTo>
                  <a:pt x="608290" y="61651"/>
                </a:lnTo>
                <a:lnTo>
                  <a:pt x="570150" y="40249"/>
                </a:lnTo>
                <a:lnTo>
                  <a:pt x="529553" y="23085"/>
                </a:lnTo>
                <a:lnTo>
                  <a:pt x="486798" y="10458"/>
                </a:lnTo>
                <a:lnTo>
                  <a:pt x="442181" y="2664"/>
                </a:lnTo>
                <a:lnTo>
                  <a:pt x="395998" y="0"/>
                </a:lnTo>
                <a:close/>
              </a:path>
            </a:pathLst>
          </a:custGeom>
          <a:solidFill>
            <a:srgbClr val="F5B09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6" name="bg object 26"/>
          <p:cNvSpPr/>
          <p:nvPr/>
        </p:nvSpPr>
        <p:spPr>
          <a:xfrm>
            <a:off x="751461" y="6338276"/>
            <a:ext cx="552674" cy="548242"/>
          </a:xfrm>
          <a:custGeom>
            <a:avLst/>
            <a:gdLst/>
            <a:ahLst/>
            <a:cxnLst/>
            <a:rect l="l" t="t" r="r" b="b"/>
            <a:pathLst>
              <a:path w="608965" h="591820">
                <a:moveTo>
                  <a:pt x="424002" y="0"/>
                </a:moveTo>
                <a:lnTo>
                  <a:pt x="210350" y="329692"/>
                </a:lnTo>
                <a:lnTo>
                  <a:pt x="0" y="418985"/>
                </a:lnTo>
                <a:lnTo>
                  <a:pt x="224104" y="591705"/>
                </a:lnTo>
                <a:lnTo>
                  <a:pt x="285088" y="585871"/>
                </a:lnTo>
                <a:lnTo>
                  <a:pt x="330239" y="575147"/>
                </a:lnTo>
                <a:lnTo>
                  <a:pt x="373223" y="559430"/>
                </a:lnTo>
                <a:lnTo>
                  <a:pt x="413714" y="539047"/>
                </a:lnTo>
                <a:lnTo>
                  <a:pt x="451383" y="514328"/>
                </a:lnTo>
                <a:lnTo>
                  <a:pt x="485903" y="485600"/>
                </a:lnTo>
                <a:lnTo>
                  <a:pt x="516947" y="453192"/>
                </a:lnTo>
                <a:lnTo>
                  <a:pt x="544187" y="417431"/>
                </a:lnTo>
                <a:lnTo>
                  <a:pt x="567296" y="378647"/>
                </a:lnTo>
                <a:lnTo>
                  <a:pt x="585945" y="337167"/>
                </a:lnTo>
                <a:lnTo>
                  <a:pt x="599809" y="293320"/>
                </a:lnTo>
                <a:lnTo>
                  <a:pt x="608558" y="247434"/>
                </a:lnTo>
                <a:lnTo>
                  <a:pt x="424002" y="0"/>
                </a:lnTo>
                <a:close/>
              </a:path>
            </a:pathLst>
          </a:custGeom>
          <a:solidFill>
            <a:srgbClr val="D1867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7" name="bg object 27"/>
          <p:cNvSpPr/>
          <p:nvPr/>
        </p:nvSpPr>
        <p:spPr>
          <a:xfrm>
            <a:off x="745631" y="6286400"/>
            <a:ext cx="349816" cy="323533"/>
          </a:xfrm>
          <a:custGeom>
            <a:avLst/>
            <a:gdLst/>
            <a:ahLst/>
            <a:cxnLst/>
            <a:rect l="l" t="t" r="r" b="b"/>
            <a:pathLst>
              <a:path w="385444" h="349250">
                <a:moveTo>
                  <a:pt x="113124" y="0"/>
                </a:moveTo>
                <a:lnTo>
                  <a:pt x="44791" y="21089"/>
                </a:lnTo>
                <a:lnTo>
                  <a:pt x="3841" y="82437"/>
                </a:lnTo>
                <a:lnTo>
                  <a:pt x="0" y="124392"/>
                </a:lnTo>
                <a:lnTo>
                  <a:pt x="9239" y="168802"/>
                </a:lnTo>
                <a:lnTo>
                  <a:pt x="29047" y="211472"/>
                </a:lnTo>
                <a:lnTo>
                  <a:pt x="56530" y="251608"/>
                </a:lnTo>
                <a:lnTo>
                  <a:pt x="88795" y="288417"/>
                </a:lnTo>
                <a:lnTo>
                  <a:pt x="122948" y="321105"/>
                </a:lnTo>
                <a:lnTo>
                  <a:pt x="156095" y="348877"/>
                </a:lnTo>
                <a:lnTo>
                  <a:pt x="385229" y="11832"/>
                </a:lnTo>
                <a:lnTo>
                  <a:pt x="346098" y="380"/>
                </a:lnTo>
                <a:lnTo>
                  <a:pt x="303479" y="4885"/>
                </a:lnTo>
                <a:lnTo>
                  <a:pt x="261031" y="27545"/>
                </a:lnTo>
                <a:lnTo>
                  <a:pt x="222415" y="70557"/>
                </a:lnTo>
                <a:lnTo>
                  <a:pt x="188474" y="31378"/>
                </a:lnTo>
                <a:lnTo>
                  <a:pt x="151195" y="8367"/>
                </a:lnTo>
                <a:lnTo>
                  <a:pt x="113124" y="0"/>
                </a:lnTo>
                <a:close/>
              </a:path>
            </a:pathLst>
          </a:custGeom>
          <a:solidFill>
            <a:srgbClr val="DB535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8" name="bg object 28"/>
          <p:cNvSpPr/>
          <p:nvPr/>
        </p:nvSpPr>
        <p:spPr>
          <a:xfrm>
            <a:off x="887294" y="6297366"/>
            <a:ext cx="262218" cy="355887"/>
          </a:xfrm>
          <a:custGeom>
            <a:avLst/>
            <a:gdLst/>
            <a:ahLst/>
            <a:cxnLst/>
            <a:rect l="l" t="t" r="r" b="b"/>
            <a:pathLst>
              <a:path w="288925" h="384175">
                <a:moveTo>
                  <a:pt x="229133" y="0"/>
                </a:moveTo>
                <a:lnTo>
                  <a:pt x="0" y="337045"/>
                </a:lnTo>
                <a:lnTo>
                  <a:pt x="26050" y="356796"/>
                </a:lnTo>
                <a:lnTo>
                  <a:pt x="47104" y="371584"/>
                </a:lnTo>
                <a:lnTo>
                  <a:pt x="66319" y="384073"/>
                </a:lnTo>
                <a:lnTo>
                  <a:pt x="99743" y="361735"/>
                </a:lnTo>
                <a:lnTo>
                  <a:pt x="173986" y="301880"/>
                </a:lnTo>
                <a:lnTo>
                  <a:pt x="250006" y="215243"/>
                </a:lnTo>
                <a:lnTo>
                  <a:pt x="288759" y="112560"/>
                </a:lnTo>
                <a:lnTo>
                  <a:pt x="286135" y="75646"/>
                </a:lnTo>
                <a:lnTo>
                  <a:pt x="274200" y="43911"/>
                </a:lnTo>
                <a:lnTo>
                  <a:pt x="254639" y="18360"/>
                </a:lnTo>
                <a:lnTo>
                  <a:pt x="229133" y="0"/>
                </a:lnTo>
                <a:close/>
              </a:path>
            </a:pathLst>
          </a:custGeom>
          <a:solidFill>
            <a:srgbClr val="CD4D52"/>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9" name="bg object 29"/>
          <p:cNvSpPr/>
          <p:nvPr/>
        </p:nvSpPr>
        <p:spPr>
          <a:xfrm>
            <a:off x="751460" y="6622197"/>
            <a:ext cx="392461" cy="148237"/>
          </a:xfrm>
          <a:custGeom>
            <a:avLst/>
            <a:gdLst/>
            <a:ahLst/>
            <a:cxnLst/>
            <a:rect l="l" t="t" r="r" b="b"/>
            <a:pathLst>
              <a:path w="432434" h="160020">
                <a:moveTo>
                  <a:pt x="413292" y="0"/>
                </a:moveTo>
                <a:lnTo>
                  <a:pt x="404914" y="480"/>
                </a:lnTo>
                <a:lnTo>
                  <a:pt x="395630" y="4851"/>
                </a:lnTo>
                <a:lnTo>
                  <a:pt x="357860" y="32280"/>
                </a:lnTo>
                <a:lnTo>
                  <a:pt x="336562" y="46863"/>
                </a:lnTo>
                <a:lnTo>
                  <a:pt x="298647" y="72489"/>
                </a:lnTo>
                <a:lnTo>
                  <a:pt x="249523" y="82537"/>
                </a:lnTo>
                <a:lnTo>
                  <a:pt x="233416" y="83011"/>
                </a:lnTo>
                <a:lnTo>
                  <a:pt x="206886" y="82668"/>
                </a:lnTo>
                <a:lnTo>
                  <a:pt x="195094" y="82743"/>
                </a:lnTo>
                <a:lnTo>
                  <a:pt x="184353" y="83414"/>
                </a:lnTo>
                <a:lnTo>
                  <a:pt x="173723" y="85128"/>
                </a:lnTo>
                <a:lnTo>
                  <a:pt x="171297" y="85128"/>
                </a:lnTo>
                <a:lnTo>
                  <a:pt x="169100" y="83489"/>
                </a:lnTo>
                <a:lnTo>
                  <a:pt x="167767" y="78130"/>
                </a:lnTo>
                <a:lnTo>
                  <a:pt x="169545" y="75196"/>
                </a:lnTo>
                <a:lnTo>
                  <a:pt x="172440" y="74485"/>
                </a:lnTo>
                <a:lnTo>
                  <a:pt x="182691" y="72744"/>
                </a:lnTo>
                <a:lnTo>
                  <a:pt x="194160" y="71985"/>
                </a:lnTo>
                <a:lnTo>
                  <a:pt x="206559" y="71876"/>
                </a:lnTo>
                <a:lnTo>
                  <a:pt x="233174" y="72206"/>
                </a:lnTo>
                <a:lnTo>
                  <a:pt x="248694" y="71767"/>
                </a:lnTo>
                <a:lnTo>
                  <a:pt x="290093" y="64706"/>
                </a:lnTo>
                <a:lnTo>
                  <a:pt x="308914" y="37744"/>
                </a:lnTo>
                <a:lnTo>
                  <a:pt x="301713" y="25902"/>
                </a:lnTo>
                <a:lnTo>
                  <a:pt x="289118" y="22383"/>
                </a:lnTo>
                <a:lnTo>
                  <a:pt x="274785" y="23331"/>
                </a:lnTo>
                <a:lnTo>
                  <a:pt x="262369" y="24892"/>
                </a:lnTo>
                <a:lnTo>
                  <a:pt x="247948" y="26007"/>
                </a:lnTo>
                <a:lnTo>
                  <a:pt x="231835" y="26344"/>
                </a:lnTo>
                <a:lnTo>
                  <a:pt x="212773" y="23793"/>
                </a:lnTo>
                <a:lnTo>
                  <a:pt x="189509" y="16243"/>
                </a:lnTo>
                <a:lnTo>
                  <a:pt x="159274" y="5433"/>
                </a:lnTo>
                <a:lnTo>
                  <a:pt x="134040" y="1184"/>
                </a:lnTo>
                <a:lnTo>
                  <a:pt x="112376" y="4216"/>
                </a:lnTo>
                <a:lnTo>
                  <a:pt x="92849" y="15252"/>
                </a:lnTo>
                <a:lnTo>
                  <a:pt x="77869" y="19891"/>
                </a:lnTo>
                <a:lnTo>
                  <a:pt x="51742" y="23318"/>
                </a:lnTo>
                <a:lnTo>
                  <a:pt x="23458" y="25291"/>
                </a:lnTo>
                <a:lnTo>
                  <a:pt x="2006" y="25565"/>
                </a:lnTo>
                <a:lnTo>
                  <a:pt x="0" y="112496"/>
                </a:lnTo>
                <a:lnTo>
                  <a:pt x="26328" y="115422"/>
                </a:lnTo>
                <a:lnTo>
                  <a:pt x="57132" y="120610"/>
                </a:lnTo>
                <a:lnTo>
                  <a:pt x="87291" y="128643"/>
                </a:lnTo>
                <a:lnTo>
                  <a:pt x="111683" y="140106"/>
                </a:lnTo>
                <a:lnTo>
                  <a:pt x="138105" y="148925"/>
                </a:lnTo>
                <a:lnTo>
                  <a:pt x="179773" y="155641"/>
                </a:lnTo>
                <a:lnTo>
                  <a:pt x="222810" y="159448"/>
                </a:lnTo>
                <a:lnTo>
                  <a:pt x="253339" y="159537"/>
                </a:lnTo>
                <a:lnTo>
                  <a:pt x="286326" y="143570"/>
                </a:lnTo>
                <a:lnTo>
                  <a:pt x="338939" y="108234"/>
                </a:lnTo>
                <a:lnTo>
                  <a:pt x="392258" y="67170"/>
                </a:lnTo>
                <a:lnTo>
                  <a:pt x="427367" y="34023"/>
                </a:lnTo>
                <a:lnTo>
                  <a:pt x="431890" y="19343"/>
                </a:lnTo>
                <a:lnTo>
                  <a:pt x="429934" y="12554"/>
                </a:lnTo>
                <a:lnTo>
                  <a:pt x="426059" y="6845"/>
                </a:lnTo>
                <a:lnTo>
                  <a:pt x="420447" y="2443"/>
                </a:lnTo>
                <a:lnTo>
                  <a:pt x="413292" y="0"/>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0" name="bg object 30"/>
          <p:cNvSpPr/>
          <p:nvPr/>
        </p:nvSpPr>
        <p:spPr>
          <a:xfrm>
            <a:off x="5554288" y="6269647"/>
            <a:ext cx="719226" cy="734126"/>
          </a:xfrm>
          <a:custGeom>
            <a:avLst/>
            <a:gdLst/>
            <a:ahLst/>
            <a:cxnLst/>
            <a:rect l="l" t="t" r="r" b="b"/>
            <a:pathLst>
              <a:path w="792479" h="792479">
                <a:moveTo>
                  <a:pt x="396011" y="0"/>
                </a:moveTo>
                <a:lnTo>
                  <a:pt x="349826" y="2664"/>
                </a:lnTo>
                <a:lnTo>
                  <a:pt x="305206" y="10459"/>
                </a:lnTo>
                <a:lnTo>
                  <a:pt x="262449" y="23087"/>
                </a:lnTo>
                <a:lnTo>
                  <a:pt x="221851" y="40251"/>
                </a:lnTo>
                <a:lnTo>
                  <a:pt x="183710" y="61654"/>
                </a:lnTo>
                <a:lnTo>
                  <a:pt x="148322" y="86999"/>
                </a:lnTo>
                <a:lnTo>
                  <a:pt x="115985" y="115989"/>
                </a:lnTo>
                <a:lnTo>
                  <a:pt x="86996" y="148325"/>
                </a:lnTo>
                <a:lnTo>
                  <a:pt x="61652" y="183712"/>
                </a:lnTo>
                <a:lnTo>
                  <a:pt x="40249" y="221852"/>
                </a:lnTo>
                <a:lnTo>
                  <a:pt x="23086" y="262448"/>
                </a:lnTo>
                <a:lnTo>
                  <a:pt x="10458" y="305202"/>
                </a:lnTo>
                <a:lnTo>
                  <a:pt x="2664" y="349818"/>
                </a:lnTo>
                <a:lnTo>
                  <a:pt x="0" y="395998"/>
                </a:lnTo>
                <a:lnTo>
                  <a:pt x="2664" y="442176"/>
                </a:lnTo>
                <a:lnTo>
                  <a:pt x="10458" y="486790"/>
                </a:lnTo>
                <a:lnTo>
                  <a:pt x="23086" y="529543"/>
                </a:lnTo>
                <a:lnTo>
                  <a:pt x="40249" y="570138"/>
                </a:lnTo>
                <a:lnTo>
                  <a:pt x="61652" y="608278"/>
                </a:lnTo>
                <a:lnTo>
                  <a:pt x="86996" y="643666"/>
                </a:lnTo>
                <a:lnTo>
                  <a:pt x="115985" y="676003"/>
                </a:lnTo>
                <a:lnTo>
                  <a:pt x="148322" y="704993"/>
                </a:lnTo>
                <a:lnTo>
                  <a:pt x="183710" y="730339"/>
                </a:lnTo>
                <a:lnTo>
                  <a:pt x="221851" y="751743"/>
                </a:lnTo>
                <a:lnTo>
                  <a:pt x="262449" y="768908"/>
                </a:lnTo>
                <a:lnTo>
                  <a:pt x="305206" y="781537"/>
                </a:lnTo>
                <a:lnTo>
                  <a:pt x="349826" y="789332"/>
                </a:lnTo>
                <a:lnTo>
                  <a:pt x="396011" y="791997"/>
                </a:lnTo>
                <a:lnTo>
                  <a:pt x="442191" y="789332"/>
                </a:lnTo>
                <a:lnTo>
                  <a:pt x="486806" y="781537"/>
                </a:lnTo>
                <a:lnTo>
                  <a:pt x="529559" y="768908"/>
                </a:lnTo>
                <a:lnTo>
                  <a:pt x="570154" y="751743"/>
                </a:lnTo>
                <a:lnTo>
                  <a:pt x="608293" y="730339"/>
                </a:lnTo>
                <a:lnTo>
                  <a:pt x="643679" y="704993"/>
                </a:lnTo>
                <a:lnTo>
                  <a:pt x="676014" y="676003"/>
                </a:lnTo>
                <a:lnTo>
                  <a:pt x="705002" y="643666"/>
                </a:lnTo>
                <a:lnTo>
                  <a:pt x="730346" y="608278"/>
                </a:lnTo>
                <a:lnTo>
                  <a:pt x="751748" y="570138"/>
                </a:lnTo>
                <a:lnTo>
                  <a:pt x="768911" y="529543"/>
                </a:lnTo>
                <a:lnTo>
                  <a:pt x="781538" y="486790"/>
                </a:lnTo>
                <a:lnTo>
                  <a:pt x="789333" y="442176"/>
                </a:lnTo>
                <a:lnTo>
                  <a:pt x="791997" y="395998"/>
                </a:lnTo>
                <a:lnTo>
                  <a:pt x="788912" y="351147"/>
                </a:lnTo>
                <a:lnTo>
                  <a:pt x="779904" y="306596"/>
                </a:lnTo>
                <a:lnTo>
                  <a:pt x="765345" y="262918"/>
                </a:lnTo>
                <a:lnTo>
                  <a:pt x="745605" y="220686"/>
                </a:lnTo>
                <a:lnTo>
                  <a:pt x="721056" y="180470"/>
                </a:lnTo>
                <a:lnTo>
                  <a:pt x="692067" y="142844"/>
                </a:lnTo>
                <a:lnTo>
                  <a:pt x="659010" y="108378"/>
                </a:lnTo>
                <a:lnTo>
                  <a:pt x="622256" y="77646"/>
                </a:lnTo>
                <a:lnTo>
                  <a:pt x="582176" y="51219"/>
                </a:lnTo>
                <a:lnTo>
                  <a:pt x="539140" y="29668"/>
                </a:lnTo>
                <a:lnTo>
                  <a:pt x="493520" y="13567"/>
                </a:lnTo>
                <a:lnTo>
                  <a:pt x="445687" y="3487"/>
                </a:lnTo>
                <a:lnTo>
                  <a:pt x="396011" y="0"/>
                </a:lnTo>
                <a:close/>
              </a:path>
            </a:pathLst>
          </a:custGeom>
          <a:solidFill>
            <a:srgbClr val="C1DB8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1" name="bg object 31"/>
          <p:cNvSpPr/>
          <p:nvPr/>
        </p:nvSpPr>
        <p:spPr>
          <a:xfrm>
            <a:off x="5731283" y="6455815"/>
            <a:ext cx="540572" cy="547654"/>
          </a:xfrm>
          <a:custGeom>
            <a:avLst/>
            <a:gdLst/>
            <a:ahLst/>
            <a:cxnLst/>
            <a:rect l="l" t="t" r="r" b="b"/>
            <a:pathLst>
              <a:path w="595629" h="591184">
                <a:moveTo>
                  <a:pt x="471538" y="0"/>
                </a:moveTo>
                <a:lnTo>
                  <a:pt x="200215" y="175298"/>
                </a:lnTo>
                <a:lnTo>
                  <a:pt x="200977" y="269786"/>
                </a:lnTo>
                <a:lnTo>
                  <a:pt x="0" y="434822"/>
                </a:lnTo>
                <a:lnTo>
                  <a:pt x="188239" y="590702"/>
                </a:lnTo>
                <a:lnTo>
                  <a:pt x="200977" y="591032"/>
                </a:lnTo>
                <a:lnTo>
                  <a:pt x="247987" y="588270"/>
                </a:lnTo>
                <a:lnTo>
                  <a:pt x="293366" y="580194"/>
                </a:lnTo>
                <a:lnTo>
                  <a:pt x="336801" y="567117"/>
                </a:lnTo>
                <a:lnTo>
                  <a:pt x="377977" y="549353"/>
                </a:lnTo>
                <a:lnTo>
                  <a:pt x="416584" y="527216"/>
                </a:lnTo>
                <a:lnTo>
                  <a:pt x="452306" y="501020"/>
                </a:lnTo>
                <a:lnTo>
                  <a:pt x="484832" y="471079"/>
                </a:lnTo>
                <a:lnTo>
                  <a:pt x="513848" y="437707"/>
                </a:lnTo>
                <a:lnTo>
                  <a:pt x="539041" y="401218"/>
                </a:lnTo>
                <a:lnTo>
                  <a:pt x="560099" y="361925"/>
                </a:lnTo>
                <a:lnTo>
                  <a:pt x="576707" y="320143"/>
                </a:lnTo>
                <a:lnTo>
                  <a:pt x="588553" y="276185"/>
                </a:lnTo>
                <a:lnTo>
                  <a:pt x="595325" y="230365"/>
                </a:lnTo>
                <a:lnTo>
                  <a:pt x="471538" y="0"/>
                </a:lnTo>
                <a:close/>
              </a:path>
            </a:pathLst>
          </a:custGeom>
          <a:solidFill>
            <a:srgbClr val="A7BE7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2" name="bg object 32"/>
          <p:cNvSpPr/>
          <p:nvPr/>
        </p:nvSpPr>
        <p:spPr>
          <a:xfrm>
            <a:off x="5913005" y="6455427"/>
            <a:ext cx="247810" cy="178237"/>
          </a:xfrm>
          <a:custGeom>
            <a:avLst/>
            <a:gdLst/>
            <a:ahLst/>
            <a:cxnLst/>
            <a:rect l="l" t="t" r="r" b="b"/>
            <a:pathLst>
              <a:path w="273050" h="192404">
                <a:moveTo>
                  <a:pt x="196557" y="0"/>
                </a:moveTo>
                <a:lnTo>
                  <a:pt x="150393" y="6724"/>
                </a:lnTo>
                <a:lnTo>
                  <a:pt x="113697" y="26771"/>
                </a:lnTo>
                <a:lnTo>
                  <a:pt x="67348" y="66320"/>
                </a:lnTo>
                <a:lnTo>
                  <a:pt x="27169" y="112475"/>
                </a:lnTo>
                <a:lnTo>
                  <a:pt x="7313" y="152845"/>
                </a:lnTo>
                <a:lnTo>
                  <a:pt x="0" y="192317"/>
                </a:lnTo>
                <a:lnTo>
                  <a:pt x="825" y="192342"/>
                </a:lnTo>
                <a:lnTo>
                  <a:pt x="28042" y="153786"/>
                </a:lnTo>
                <a:lnTo>
                  <a:pt x="61398" y="122915"/>
                </a:lnTo>
                <a:lnTo>
                  <a:pt x="99525" y="97721"/>
                </a:lnTo>
                <a:lnTo>
                  <a:pt x="141057" y="76197"/>
                </a:lnTo>
                <a:lnTo>
                  <a:pt x="228868" y="36121"/>
                </a:lnTo>
                <a:lnTo>
                  <a:pt x="272415" y="13552"/>
                </a:lnTo>
                <a:lnTo>
                  <a:pt x="272478" y="5221"/>
                </a:lnTo>
                <a:lnTo>
                  <a:pt x="271310" y="420"/>
                </a:lnTo>
                <a:lnTo>
                  <a:pt x="196557" y="0"/>
                </a:lnTo>
                <a:close/>
              </a:path>
            </a:pathLst>
          </a:custGeom>
          <a:solidFill>
            <a:srgbClr val="81B44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3" name="bg object 33"/>
          <p:cNvSpPr/>
          <p:nvPr/>
        </p:nvSpPr>
        <p:spPr>
          <a:xfrm>
            <a:off x="5913748" y="6467977"/>
            <a:ext cx="246657" cy="165884"/>
          </a:xfrm>
          <a:custGeom>
            <a:avLst/>
            <a:gdLst/>
            <a:ahLst/>
            <a:cxnLst/>
            <a:rect l="l" t="t" r="r" b="b"/>
            <a:pathLst>
              <a:path w="271779" h="179070">
                <a:moveTo>
                  <a:pt x="271589" y="0"/>
                </a:moveTo>
                <a:lnTo>
                  <a:pt x="228047" y="22568"/>
                </a:lnTo>
                <a:lnTo>
                  <a:pt x="140237" y="62645"/>
                </a:lnTo>
                <a:lnTo>
                  <a:pt x="98704" y="84169"/>
                </a:lnTo>
                <a:lnTo>
                  <a:pt x="60575" y="109362"/>
                </a:lnTo>
                <a:lnTo>
                  <a:pt x="27218" y="140233"/>
                </a:lnTo>
                <a:lnTo>
                  <a:pt x="0" y="178790"/>
                </a:lnTo>
                <a:lnTo>
                  <a:pt x="23578" y="178448"/>
                </a:lnTo>
                <a:lnTo>
                  <a:pt x="72107" y="173796"/>
                </a:lnTo>
                <a:lnTo>
                  <a:pt x="131223" y="159881"/>
                </a:lnTo>
                <a:lnTo>
                  <a:pt x="186563" y="131749"/>
                </a:lnTo>
                <a:lnTo>
                  <a:pt x="231338" y="90557"/>
                </a:lnTo>
                <a:lnTo>
                  <a:pt x="257022" y="53397"/>
                </a:lnTo>
                <a:lnTo>
                  <a:pt x="268733" y="22475"/>
                </a:lnTo>
                <a:lnTo>
                  <a:pt x="271589" y="0"/>
                </a:lnTo>
                <a:close/>
              </a:path>
            </a:pathLst>
          </a:custGeom>
          <a:solidFill>
            <a:srgbClr val="658F3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4" name="bg object 34"/>
          <p:cNvSpPr/>
          <p:nvPr/>
        </p:nvSpPr>
        <p:spPr>
          <a:xfrm>
            <a:off x="5665300" y="6457473"/>
            <a:ext cx="249539" cy="176473"/>
          </a:xfrm>
          <a:custGeom>
            <a:avLst/>
            <a:gdLst/>
            <a:ahLst/>
            <a:cxnLst/>
            <a:rect l="l" t="t" r="r" b="b"/>
            <a:pathLst>
              <a:path w="274954" h="190500">
                <a:moveTo>
                  <a:pt x="75867" y="0"/>
                </a:moveTo>
                <a:lnTo>
                  <a:pt x="1117" y="1263"/>
                </a:lnTo>
                <a:lnTo>
                  <a:pt x="0" y="6076"/>
                </a:lnTo>
                <a:lnTo>
                  <a:pt x="165" y="14408"/>
                </a:lnTo>
                <a:lnTo>
                  <a:pt x="43962" y="36484"/>
                </a:lnTo>
                <a:lnTo>
                  <a:pt x="132217" y="75568"/>
                </a:lnTo>
                <a:lnTo>
                  <a:pt x="173988" y="96624"/>
                </a:lnTo>
                <a:lnTo>
                  <a:pt x="212396" y="121386"/>
                </a:lnTo>
                <a:lnTo>
                  <a:pt x="246098" y="151879"/>
                </a:lnTo>
                <a:lnTo>
                  <a:pt x="273748" y="190125"/>
                </a:lnTo>
                <a:lnTo>
                  <a:pt x="274573" y="190099"/>
                </a:lnTo>
                <a:lnTo>
                  <a:pt x="266817" y="150714"/>
                </a:lnTo>
                <a:lnTo>
                  <a:pt x="246509" y="110568"/>
                </a:lnTo>
                <a:lnTo>
                  <a:pt x="205816" y="64865"/>
                </a:lnTo>
                <a:lnTo>
                  <a:pt x="159026" y="25838"/>
                </a:lnTo>
                <a:lnTo>
                  <a:pt x="122107" y="6203"/>
                </a:lnTo>
                <a:lnTo>
                  <a:pt x="75867" y="0"/>
                </a:lnTo>
                <a:close/>
              </a:path>
            </a:pathLst>
          </a:custGeom>
          <a:solidFill>
            <a:srgbClr val="81B44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5" name="bg object 35"/>
          <p:cNvSpPr/>
          <p:nvPr/>
        </p:nvSpPr>
        <p:spPr>
          <a:xfrm>
            <a:off x="5665446" y="6470830"/>
            <a:ext cx="255878" cy="327651"/>
          </a:xfrm>
          <a:custGeom>
            <a:avLst/>
            <a:gdLst/>
            <a:ahLst/>
            <a:cxnLst/>
            <a:rect l="l" t="t" r="r" b="b"/>
            <a:pathLst>
              <a:path w="281940" h="353695">
                <a:moveTo>
                  <a:pt x="281851" y="133121"/>
                </a:moveTo>
                <a:lnTo>
                  <a:pt x="279247" y="124853"/>
                </a:lnTo>
                <a:lnTo>
                  <a:pt x="275336" y="114007"/>
                </a:lnTo>
                <a:lnTo>
                  <a:pt x="272783" y="114007"/>
                </a:lnTo>
                <a:lnTo>
                  <a:pt x="269201" y="118427"/>
                </a:lnTo>
                <a:lnTo>
                  <a:pt x="265341" y="128155"/>
                </a:lnTo>
                <a:lnTo>
                  <a:pt x="260997" y="142290"/>
                </a:lnTo>
                <a:lnTo>
                  <a:pt x="260997" y="158305"/>
                </a:lnTo>
                <a:lnTo>
                  <a:pt x="245935" y="137464"/>
                </a:lnTo>
                <a:lnTo>
                  <a:pt x="212229" y="106972"/>
                </a:lnTo>
                <a:lnTo>
                  <a:pt x="173824" y="82207"/>
                </a:lnTo>
                <a:lnTo>
                  <a:pt x="132054" y="61150"/>
                </a:lnTo>
                <a:lnTo>
                  <a:pt x="43789" y="22072"/>
                </a:lnTo>
                <a:lnTo>
                  <a:pt x="0" y="0"/>
                </a:lnTo>
                <a:lnTo>
                  <a:pt x="15163" y="53213"/>
                </a:lnTo>
                <a:lnTo>
                  <a:pt x="41262" y="90081"/>
                </a:lnTo>
                <a:lnTo>
                  <a:pt x="86499" y="130771"/>
                </a:lnTo>
                <a:lnTo>
                  <a:pt x="142163" y="158280"/>
                </a:lnTo>
                <a:lnTo>
                  <a:pt x="201434" y="171526"/>
                </a:lnTo>
                <a:lnTo>
                  <a:pt x="250012" y="175641"/>
                </a:lnTo>
                <a:lnTo>
                  <a:pt x="260997" y="175679"/>
                </a:lnTo>
                <a:lnTo>
                  <a:pt x="260997" y="353136"/>
                </a:lnTo>
                <a:lnTo>
                  <a:pt x="270103" y="353136"/>
                </a:lnTo>
                <a:lnTo>
                  <a:pt x="281851" y="133121"/>
                </a:lnTo>
                <a:close/>
              </a:path>
            </a:pathLst>
          </a:custGeom>
          <a:solidFill>
            <a:srgbClr val="6F9D3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6" name="bg object 36"/>
          <p:cNvSpPr/>
          <p:nvPr/>
        </p:nvSpPr>
        <p:spPr>
          <a:xfrm>
            <a:off x="5910586" y="6594139"/>
            <a:ext cx="13254" cy="204120"/>
          </a:xfrm>
          <a:custGeom>
            <a:avLst/>
            <a:gdLst/>
            <a:ahLst/>
            <a:cxnLst/>
            <a:rect l="l" t="t" r="r" b="b"/>
            <a:pathLst>
              <a:path w="14604" h="220345">
                <a:moveTo>
                  <a:pt x="11747" y="0"/>
                </a:moveTo>
                <a:lnTo>
                  <a:pt x="0" y="220027"/>
                </a:lnTo>
                <a:lnTo>
                  <a:pt x="14465" y="220027"/>
                </a:lnTo>
                <a:lnTo>
                  <a:pt x="14465" y="9169"/>
                </a:lnTo>
                <a:lnTo>
                  <a:pt x="13347" y="5067"/>
                </a:lnTo>
                <a:lnTo>
                  <a:pt x="11747" y="0"/>
                </a:lnTo>
                <a:close/>
              </a:path>
            </a:pathLst>
          </a:custGeom>
          <a:solidFill>
            <a:srgbClr val="658F3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7" name="bg object 37"/>
          <p:cNvSpPr/>
          <p:nvPr/>
        </p:nvSpPr>
        <p:spPr>
          <a:xfrm>
            <a:off x="5721854" y="6690955"/>
            <a:ext cx="383241" cy="168237"/>
          </a:xfrm>
          <a:custGeom>
            <a:avLst/>
            <a:gdLst/>
            <a:ahLst/>
            <a:cxnLst/>
            <a:rect l="l" t="t" r="r" b="b"/>
            <a:pathLst>
              <a:path w="422275" h="181609">
                <a:moveTo>
                  <a:pt x="216040" y="0"/>
                </a:moveTo>
                <a:lnTo>
                  <a:pt x="200222" y="1762"/>
                </a:lnTo>
                <a:lnTo>
                  <a:pt x="183299" y="6712"/>
                </a:lnTo>
                <a:lnTo>
                  <a:pt x="146466" y="25633"/>
                </a:lnTo>
                <a:lnTo>
                  <a:pt x="125699" y="32483"/>
                </a:lnTo>
                <a:lnTo>
                  <a:pt x="79242" y="48104"/>
                </a:lnTo>
                <a:lnTo>
                  <a:pt x="73370" y="53387"/>
                </a:lnTo>
                <a:lnTo>
                  <a:pt x="58024" y="66543"/>
                </a:lnTo>
                <a:lnTo>
                  <a:pt x="36605" y="83535"/>
                </a:lnTo>
                <a:lnTo>
                  <a:pt x="12516" y="100327"/>
                </a:lnTo>
                <a:lnTo>
                  <a:pt x="893" y="107758"/>
                </a:lnTo>
                <a:lnTo>
                  <a:pt x="0" y="115513"/>
                </a:lnTo>
                <a:lnTo>
                  <a:pt x="5584" y="163990"/>
                </a:lnTo>
                <a:lnTo>
                  <a:pt x="11663" y="180997"/>
                </a:lnTo>
                <a:lnTo>
                  <a:pt x="411221" y="180997"/>
                </a:lnTo>
                <a:lnTo>
                  <a:pt x="417300" y="163990"/>
                </a:lnTo>
                <a:lnTo>
                  <a:pt x="422165" y="121755"/>
                </a:lnTo>
                <a:lnTo>
                  <a:pt x="402114" y="107934"/>
                </a:lnTo>
                <a:lnTo>
                  <a:pt x="383529" y="90782"/>
                </a:lnTo>
                <a:lnTo>
                  <a:pt x="363124" y="74079"/>
                </a:lnTo>
                <a:lnTo>
                  <a:pt x="344002" y="60628"/>
                </a:lnTo>
                <a:lnTo>
                  <a:pt x="329267" y="53235"/>
                </a:lnTo>
                <a:lnTo>
                  <a:pt x="317128" y="48918"/>
                </a:lnTo>
                <a:lnTo>
                  <a:pt x="303237" y="42151"/>
                </a:lnTo>
                <a:lnTo>
                  <a:pt x="286867" y="31922"/>
                </a:lnTo>
                <a:lnTo>
                  <a:pt x="267291" y="17218"/>
                </a:lnTo>
                <a:lnTo>
                  <a:pt x="247880" y="4771"/>
                </a:lnTo>
                <a:lnTo>
                  <a:pt x="231361" y="17"/>
                </a:lnTo>
                <a:lnTo>
                  <a:pt x="216040" y="0"/>
                </a:lnTo>
                <a:close/>
              </a:path>
            </a:pathLst>
          </a:custGeom>
          <a:solidFill>
            <a:srgbClr val="A27D5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8" name="bg object 38"/>
          <p:cNvSpPr/>
          <p:nvPr/>
        </p:nvSpPr>
        <p:spPr>
          <a:xfrm>
            <a:off x="5721857" y="6690955"/>
            <a:ext cx="383241" cy="158237"/>
          </a:xfrm>
          <a:custGeom>
            <a:avLst/>
            <a:gdLst/>
            <a:ahLst/>
            <a:cxnLst/>
            <a:rect l="l" t="t" r="r" b="b"/>
            <a:pathLst>
              <a:path w="422275" h="170815">
                <a:moveTo>
                  <a:pt x="398253" y="104365"/>
                </a:moveTo>
                <a:lnTo>
                  <a:pt x="206855" y="104365"/>
                </a:lnTo>
                <a:lnTo>
                  <a:pt x="217390" y="105805"/>
                </a:lnTo>
                <a:lnTo>
                  <a:pt x="226177" y="109052"/>
                </a:lnTo>
                <a:lnTo>
                  <a:pt x="276168" y="121753"/>
                </a:lnTo>
                <a:lnTo>
                  <a:pt x="307570" y="127974"/>
                </a:lnTo>
                <a:lnTo>
                  <a:pt x="313494" y="132141"/>
                </a:lnTo>
                <a:lnTo>
                  <a:pt x="350459" y="153810"/>
                </a:lnTo>
                <a:lnTo>
                  <a:pt x="400368" y="168685"/>
                </a:lnTo>
                <a:lnTo>
                  <a:pt x="414926" y="170624"/>
                </a:lnTo>
                <a:lnTo>
                  <a:pt x="422163" y="121753"/>
                </a:lnTo>
                <a:lnTo>
                  <a:pt x="402121" y="107934"/>
                </a:lnTo>
                <a:lnTo>
                  <a:pt x="398253" y="104365"/>
                </a:lnTo>
                <a:close/>
              </a:path>
              <a:path w="422275" h="170815">
                <a:moveTo>
                  <a:pt x="216034" y="0"/>
                </a:moveTo>
                <a:lnTo>
                  <a:pt x="200216" y="1762"/>
                </a:lnTo>
                <a:lnTo>
                  <a:pt x="183293" y="6712"/>
                </a:lnTo>
                <a:lnTo>
                  <a:pt x="146465" y="25633"/>
                </a:lnTo>
                <a:lnTo>
                  <a:pt x="125706" y="32483"/>
                </a:lnTo>
                <a:lnTo>
                  <a:pt x="79236" y="48104"/>
                </a:lnTo>
                <a:lnTo>
                  <a:pt x="73365" y="53387"/>
                </a:lnTo>
                <a:lnTo>
                  <a:pt x="58018" y="66543"/>
                </a:lnTo>
                <a:lnTo>
                  <a:pt x="36599" y="83535"/>
                </a:lnTo>
                <a:lnTo>
                  <a:pt x="12510" y="100327"/>
                </a:lnTo>
                <a:lnTo>
                  <a:pt x="891" y="107758"/>
                </a:lnTo>
                <a:lnTo>
                  <a:pt x="0" y="115532"/>
                </a:lnTo>
                <a:lnTo>
                  <a:pt x="5120" y="159979"/>
                </a:lnTo>
                <a:lnTo>
                  <a:pt x="15398" y="157315"/>
                </a:lnTo>
                <a:lnTo>
                  <a:pt x="32996" y="151800"/>
                </a:lnTo>
                <a:lnTo>
                  <a:pt x="61710" y="140243"/>
                </a:lnTo>
                <a:lnTo>
                  <a:pt x="86649" y="129865"/>
                </a:lnTo>
                <a:lnTo>
                  <a:pt x="108903" y="120037"/>
                </a:lnTo>
                <a:lnTo>
                  <a:pt x="136938" y="115513"/>
                </a:lnTo>
                <a:lnTo>
                  <a:pt x="167229" y="110436"/>
                </a:lnTo>
                <a:lnTo>
                  <a:pt x="191072" y="106118"/>
                </a:lnTo>
                <a:lnTo>
                  <a:pt x="206855" y="104365"/>
                </a:lnTo>
                <a:lnTo>
                  <a:pt x="398253" y="104365"/>
                </a:lnTo>
                <a:lnTo>
                  <a:pt x="383531" y="90782"/>
                </a:lnTo>
                <a:lnTo>
                  <a:pt x="363126" y="74079"/>
                </a:lnTo>
                <a:lnTo>
                  <a:pt x="344007" y="60628"/>
                </a:lnTo>
                <a:lnTo>
                  <a:pt x="329274" y="53235"/>
                </a:lnTo>
                <a:lnTo>
                  <a:pt x="317127" y="48918"/>
                </a:lnTo>
                <a:lnTo>
                  <a:pt x="303234" y="42151"/>
                </a:lnTo>
                <a:lnTo>
                  <a:pt x="286867" y="31922"/>
                </a:lnTo>
                <a:lnTo>
                  <a:pt x="267298" y="17218"/>
                </a:lnTo>
                <a:lnTo>
                  <a:pt x="247880" y="4771"/>
                </a:lnTo>
                <a:lnTo>
                  <a:pt x="231357" y="17"/>
                </a:lnTo>
                <a:lnTo>
                  <a:pt x="216034" y="0"/>
                </a:lnTo>
                <a:close/>
              </a:path>
            </a:pathLst>
          </a:custGeom>
          <a:solidFill>
            <a:srgbClr val="906A49"/>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9" name="bg object 39"/>
          <p:cNvSpPr/>
          <p:nvPr/>
        </p:nvSpPr>
        <p:spPr>
          <a:xfrm>
            <a:off x="5721854" y="6687677"/>
            <a:ext cx="383241" cy="127649"/>
          </a:xfrm>
          <a:custGeom>
            <a:avLst/>
            <a:gdLst/>
            <a:ahLst/>
            <a:cxnLst/>
            <a:rect l="l" t="t" r="r" b="b"/>
            <a:pathLst>
              <a:path w="422275" h="137795">
                <a:moveTo>
                  <a:pt x="332556" y="58420"/>
                </a:moveTo>
                <a:lnTo>
                  <a:pt x="192880" y="58420"/>
                </a:lnTo>
                <a:lnTo>
                  <a:pt x="215778" y="58590"/>
                </a:lnTo>
                <a:lnTo>
                  <a:pt x="234517" y="62258"/>
                </a:lnTo>
                <a:lnTo>
                  <a:pt x="246086" y="67042"/>
                </a:lnTo>
                <a:lnTo>
                  <a:pt x="256586" y="70096"/>
                </a:lnTo>
                <a:lnTo>
                  <a:pt x="271996" y="72733"/>
                </a:lnTo>
                <a:lnTo>
                  <a:pt x="298296" y="76266"/>
                </a:lnTo>
                <a:lnTo>
                  <a:pt x="302052" y="80202"/>
                </a:lnTo>
                <a:lnTo>
                  <a:pt x="312455" y="89827"/>
                </a:lnTo>
                <a:lnTo>
                  <a:pt x="328209" y="101866"/>
                </a:lnTo>
                <a:lnTo>
                  <a:pt x="348017" y="113045"/>
                </a:lnTo>
                <a:lnTo>
                  <a:pt x="390155" y="127422"/>
                </a:lnTo>
                <a:lnTo>
                  <a:pt x="396298" y="129877"/>
                </a:lnTo>
                <a:lnTo>
                  <a:pt x="414563" y="135993"/>
                </a:lnTo>
                <a:lnTo>
                  <a:pt x="420746" y="137614"/>
                </a:lnTo>
                <a:lnTo>
                  <a:pt x="422166" y="125290"/>
                </a:lnTo>
                <a:lnTo>
                  <a:pt x="402119" y="111471"/>
                </a:lnTo>
                <a:lnTo>
                  <a:pt x="383534" y="94319"/>
                </a:lnTo>
                <a:lnTo>
                  <a:pt x="363128" y="77616"/>
                </a:lnTo>
                <a:lnTo>
                  <a:pt x="344006" y="64165"/>
                </a:lnTo>
                <a:lnTo>
                  <a:pt x="332556" y="58420"/>
                </a:lnTo>
                <a:close/>
              </a:path>
              <a:path w="422275" h="137795">
                <a:moveTo>
                  <a:pt x="226468" y="0"/>
                </a:moveTo>
                <a:lnTo>
                  <a:pt x="200214" y="5311"/>
                </a:lnTo>
                <a:lnTo>
                  <a:pt x="183296" y="10261"/>
                </a:lnTo>
                <a:lnTo>
                  <a:pt x="146464" y="29182"/>
                </a:lnTo>
                <a:lnTo>
                  <a:pt x="125703" y="36033"/>
                </a:lnTo>
                <a:lnTo>
                  <a:pt x="79234" y="51654"/>
                </a:lnTo>
                <a:lnTo>
                  <a:pt x="73362" y="56934"/>
                </a:lnTo>
                <a:lnTo>
                  <a:pt x="58005" y="70096"/>
                </a:lnTo>
                <a:lnTo>
                  <a:pt x="36602" y="87074"/>
                </a:lnTo>
                <a:lnTo>
                  <a:pt x="12521" y="103863"/>
                </a:lnTo>
                <a:lnTo>
                  <a:pt x="844" y="111722"/>
                </a:lnTo>
                <a:lnTo>
                  <a:pt x="0" y="119053"/>
                </a:lnTo>
                <a:lnTo>
                  <a:pt x="1636" y="133260"/>
                </a:lnTo>
                <a:lnTo>
                  <a:pt x="18481" y="126980"/>
                </a:lnTo>
                <a:lnTo>
                  <a:pt x="32041" y="122189"/>
                </a:lnTo>
                <a:lnTo>
                  <a:pt x="43283" y="117230"/>
                </a:lnTo>
                <a:lnTo>
                  <a:pt x="64554" y="106297"/>
                </a:lnTo>
                <a:lnTo>
                  <a:pt x="88600" y="91766"/>
                </a:lnTo>
                <a:lnTo>
                  <a:pt x="108164" y="76012"/>
                </a:lnTo>
                <a:lnTo>
                  <a:pt x="114167" y="75015"/>
                </a:lnTo>
                <a:lnTo>
                  <a:pt x="128937" y="72074"/>
                </a:lnTo>
                <a:lnTo>
                  <a:pt x="147614" y="67263"/>
                </a:lnTo>
                <a:lnTo>
                  <a:pt x="165340" y="60658"/>
                </a:lnTo>
                <a:lnTo>
                  <a:pt x="173506" y="59768"/>
                </a:lnTo>
                <a:lnTo>
                  <a:pt x="192880" y="58420"/>
                </a:lnTo>
                <a:lnTo>
                  <a:pt x="332556" y="58420"/>
                </a:lnTo>
                <a:lnTo>
                  <a:pt x="329271" y="56772"/>
                </a:lnTo>
                <a:lnTo>
                  <a:pt x="315599" y="51344"/>
                </a:lnTo>
                <a:lnTo>
                  <a:pt x="298345" y="42132"/>
                </a:lnTo>
                <a:lnTo>
                  <a:pt x="278613" y="29458"/>
                </a:lnTo>
                <a:lnTo>
                  <a:pt x="257504" y="13642"/>
                </a:lnTo>
                <a:lnTo>
                  <a:pt x="239623" y="2307"/>
                </a:lnTo>
                <a:lnTo>
                  <a:pt x="226468" y="0"/>
                </a:lnTo>
                <a:close/>
              </a:path>
            </a:pathLst>
          </a:custGeom>
          <a:solidFill>
            <a:srgbClr val="714D2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40" name="bg object 40"/>
          <p:cNvPicPr/>
          <p:nvPr/>
        </p:nvPicPr>
        <p:blipFill>
          <a:blip r:embed="rId3" cstate="print"/>
          <a:stretch>
            <a:fillRect/>
          </a:stretch>
        </p:blipFill>
        <p:spPr>
          <a:xfrm>
            <a:off x="5900632" y="6687619"/>
            <a:ext cx="204329" cy="171005"/>
          </a:xfrm>
          <a:prstGeom prst="rect">
            <a:avLst/>
          </a:prstGeom>
        </p:spPr>
      </p:pic>
      <p:sp>
        <p:nvSpPr>
          <p:cNvPr id="41" name="bg object 41"/>
          <p:cNvSpPr/>
          <p:nvPr/>
        </p:nvSpPr>
        <p:spPr>
          <a:xfrm>
            <a:off x="1143532" y="7220094"/>
            <a:ext cx="719226" cy="734126"/>
          </a:xfrm>
          <a:custGeom>
            <a:avLst/>
            <a:gdLst/>
            <a:ahLst/>
            <a:cxnLst/>
            <a:rect l="l" t="t" r="r" b="b"/>
            <a:pathLst>
              <a:path w="792480" h="792479">
                <a:moveTo>
                  <a:pt x="396011" y="0"/>
                </a:moveTo>
                <a:lnTo>
                  <a:pt x="349826" y="2664"/>
                </a:lnTo>
                <a:lnTo>
                  <a:pt x="305206" y="10458"/>
                </a:lnTo>
                <a:lnTo>
                  <a:pt x="262449" y="23085"/>
                </a:lnTo>
                <a:lnTo>
                  <a:pt x="221851" y="40249"/>
                </a:lnTo>
                <a:lnTo>
                  <a:pt x="183710" y="61651"/>
                </a:lnTo>
                <a:lnTo>
                  <a:pt x="148322" y="86995"/>
                </a:lnTo>
                <a:lnTo>
                  <a:pt x="115985" y="115984"/>
                </a:lnTo>
                <a:lnTo>
                  <a:pt x="86996" y="148320"/>
                </a:lnTo>
                <a:lnTo>
                  <a:pt x="61652" y="183707"/>
                </a:lnTo>
                <a:lnTo>
                  <a:pt x="40249" y="221847"/>
                </a:lnTo>
                <a:lnTo>
                  <a:pt x="23086" y="262443"/>
                </a:lnTo>
                <a:lnTo>
                  <a:pt x="10458" y="305198"/>
                </a:lnTo>
                <a:lnTo>
                  <a:pt x="2664" y="349816"/>
                </a:lnTo>
                <a:lnTo>
                  <a:pt x="0" y="395998"/>
                </a:lnTo>
                <a:lnTo>
                  <a:pt x="2664" y="442178"/>
                </a:lnTo>
                <a:lnTo>
                  <a:pt x="10458" y="486794"/>
                </a:lnTo>
                <a:lnTo>
                  <a:pt x="23086" y="529548"/>
                </a:lnTo>
                <a:lnTo>
                  <a:pt x="40249" y="570144"/>
                </a:lnTo>
                <a:lnTo>
                  <a:pt x="61652" y="608284"/>
                </a:lnTo>
                <a:lnTo>
                  <a:pt x="86996" y="643671"/>
                </a:lnTo>
                <a:lnTo>
                  <a:pt x="115985" y="676008"/>
                </a:lnTo>
                <a:lnTo>
                  <a:pt x="148322" y="704997"/>
                </a:lnTo>
                <a:lnTo>
                  <a:pt x="183710" y="730342"/>
                </a:lnTo>
                <a:lnTo>
                  <a:pt x="221851" y="751745"/>
                </a:lnTo>
                <a:lnTo>
                  <a:pt x="262449" y="768910"/>
                </a:lnTo>
                <a:lnTo>
                  <a:pt x="305206" y="781538"/>
                </a:lnTo>
                <a:lnTo>
                  <a:pt x="349826" y="789333"/>
                </a:lnTo>
                <a:lnTo>
                  <a:pt x="396011" y="791997"/>
                </a:lnTo>
                <a:lnTo>
                  <a:pt x="442191" y="789333"/>
                </a:lnTo>
                <a:lnTo>
                  <a:pt x="486806" y="781538"/>
                </a:lnTo>
                <a:lnTo>
                  <a:pt x="529559" y="768910"/>
                </a:lnTo>
                <a:lnTo>
                  <a:pt x="570154" y="751745"/>
                </a:lnTo>
                <a:lnTo>
                  <a:pt x="608293" y="730342"/>
                </a:lnTo>
                <a:lnTo>
                  <a:pt x="643679" y="704997"/>
                </a:lnTo>
                <a:lnTo>
                  <a:pt x="676014" y="676008"/>
                </a:lnTo>
                <a:lnTo>
                  <a:pt x="705002" y="643671"/>
                </a:lnTo>
                <a:lnTo>
                  <a:pt x="730346" y="608284"/>
                </a:lnTo>
                <a:lnTo>
                  <a:pt x="751748" y="570144"/>
                </a:lnTo>
                <a:lnTo>
                  <a:pt x="768911" y="529548"/>
                </a:lnTo>
                <a:lnTo>
                  <a:pt x="781538" y="486794"/>
                </a:lnTo>
                <a:lnTo>
                  <a:pt x="789333" y="442178"/>
                </a:lnTo>
                <a:lnTo>
                  <a:pt x="791997" y="395998"/>
                </a:lnTo>
                <a:lnTo>
                  <a:pt x="788912" y="351149"/>
                </a:lnTo>
                <a:lnTo>
                  <a:pt x="779904" y="306600"/>
                </a:lnTo>
                <a:lnTo>
                  <a:pt x="765345" y="262924"/>
                </a:lnTo>
                <a:lnTo>
                  <a:pt x="745605" y="220691"/>
                </a:lnTo>
                <a:lnTo>
                  <a:pt x="721056" y="180476"/>
                </a:lnTo>
                <a:lnTo>
                  <a:pt x="692067" y="142849"/>
                </a:lnTo>
                <a:lnTo>
                  <a:pt x="659010" y="108383"/>
                </a:lnTo>
                <a:lnTo>
                  <a:pt x="622256" y="77649"/>
                </a:lnTo>
                <a:lnTo>
                  <a:pt x="582176" y="51221"/>
                </a:lnTo>
                <a:lnTo>
                  <a:pt x="539140" y="29670"/>
                </a:lnTo>
                <a:lnTo>
                  <a:pt x="493520" y="13568"/>
                </a:lnTo>
                <a:lnTo>
                  <a:pt x="445687" y="3487"/>
                </a:lnTo>
                <a:lnTo>
                  <a:pt x="396011" y="0"/>
                </a:lnTo>
                <a:close/>
              </a:path>
            </a:pathLst>
          </a:custGeom>
          <a:solidFill>
            <a:srgbClr val="67B5B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2" name="bg object 42"/>
          <p:cNvSpPr/>
          <p:nvPr/>
        </p:nvSpPr>
        <p:spPr>
          <a:xfrm>
            <a:off x="1375149" y="7406575"/>
            <a:ext cx="485823" cy="547654"/>
          </a:xfrm>
          <a:custGeom>
            <a:avLst/>
            <a:gdLst/>
            <a:ahLst/>
            <a:cxnLst/>
            <a:rect l="l" t="t" r="r" b="b"/>
            <a:pathLst>
              <a:path w="535305" h="591184">
                <a:moveTo>
                  <a:pt x="338797" y="0"/>
                </a:moveTo>
                <a:lnTo>
                  <a:pt x="67449" y="161683"/>
                </a:lnTo>
                <a:lnTo>
                  <a:pt x="0" y="452945"/>
                </a:lnTo>
                <a:lnTo>
                  <a:pt x="133286" y="590511"/>
                </a:lnTo>
                <a:lnTo>
                  <a:pt x="140804" y="590702"/>
                </a:lnTo>
                <a:lnTo>
                  <a:pt x="187558" y="587970"/>
                </a:lnTo>
                <a:lnTo>
                  <a:pt x="232702" y="579980"/>
                </a:lnTo>
                <a:lnTo>
                  <a:pt x="275928" y="567041"/>
                </a:lnTo>
                <a:lnTo>
                  <a:pt x="316929" y="549462"/>
                </a:lnTo>
                <a:lnTo>
                  <a:pt x="355395" y="527550"/>
                </a:lnTo>
                <a:lnTo>
                  <a:pt x="391018" y="501616"/>
                </a:lnTo>
                <a:lnTo>
                  <a:pt x="423491" y="471967"/>
                </a:lnTo>
                <a:lnTo>
                  <a:pt x="452504" y="438913"/>
                </a:lnTo>
                <a:lnTo>
                  <a:pt x="477749" y="402762"/>
                </a:lnTo>
                <a:lnTo>
                  <a:pt x="498919" y="363822"/>
                </a:lnTo>
                <a:lnTo>
                  <a:pt x="515703" y="322403"/>
                </a:lnTo>
                <a:lnTo>
                  <a:pt x="527795" y="278814"/>
                </a:lnTo>
                <a:lnTo>
                  <a:pt x="534885" y="233362"/>
                </a:lnTo>
                <a:lnTo>
                  <a:pt x="338797" y="0"/>
                </a:lnTo>
                <a:close/>
              </a:path>
            </a:pathLst>
          </a:custGeom>
          <a:solidFill>
            <a:srgbClr val="589E9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3" name="bg object 43"/>
          <p:cNvSpPr/>
          <p:nvPr/>
        </p:nvSpPr>
        <p:spPr>
          <a:xfrm>
            <a:off x="1323235" y="7342295"/>
            <a:ext cx="359613" cy="92942"/>
          </a:xfrm>
          <a:custGeom>
            <a:avLst/>
            <a:gdLst/>
            <a:ahLst/>
            <a:cxnLst/>
            <a:rect l="l" t="t" r="r" b="b"/>
            <a:pathLst>
              <a:path w="396239" h="100329">
                <a:moveTo>
                  <a:pt x="395998" y="69392"/>
                </a:moveTo>
                <a:lnTo>
                  <a:pt x="0" y="69392"/>
                </a:lnTo>
                <a:lnTo>
                  <a:pt x="0" y="100177"/>
                </a:lnTo>
                <a:lnTo>
                  <a:pt x="395998" y="100177"/>
                </a:lnTo>
                <a:lnTo>
                  <a:pt x="395998" y="69392"/>
                </a:lnTo>
                <a:close/>
              </a:path>
              <a:path w="396239" h="100329">
                <a:moveTo>
                  <a:pt x="351828" y="42456"/>
                </a:moveTo>
                <a:lnTo>
                  <a:pt x="44170" y="42456"/>
                </a:lnTo>
                <a:lnTo>
                  <a:pt x="35345" y="43593"/>
                </a:lnTo>
                <a:lnTo>
                  <a:pt x="28140" y="46694"/>
                </a:lnTo>
                <a:lnTo>
                  <a:pt x="23282" y="51296"/>
                </a:lnTo>
                <a:lnTo>
                  <a:pt x="21501" y="56934"/>
                </a:lnTo>
                <a:lnTo>
                  <a:pt x="21501" y="69392"/>
                </a:lnTo>
                <a:lnTo>
                  <a:pt x="374484" y="69392"/>
                </a:lnTo>
                <a:lnTo>
                  <a:pt x="374484" y="56934"/>
                </a:lnTo>
                <a:lnTo>
                  <a:pt x="372703" y="51296"/>
                </a:lnTo>
                <a:lnTo>
                  <a:pt x="367847" y="46694"/>
                </a:lnTo>
                <a:lnTo>
                  <a:pt x="360645" y="43593"/>
                </a:lnTo>
                <a:lnTo>
                  <a:pt x="351828" y="42456"/>
                </a:lnTo>
                <a:close/>
              </a:path>
              <a:path w="396239" h="100329">
                <a:moveTo>
                  <a:pt x="239369" y="0"/>
                </a:moveTo>
                <a:lnTo>
                  <a:pt x="156616" y="0"/>
                </a:lnTo>
                <a:lnTo>
                  <a:pt x="144569" y="2906"/>
                </a:lnTo>
                <a:lnTo>
                  <a:pt x="132815" y="10833"/>
                </a:lnTo>
                <a:lnTo>
                  <a:pt x="123896" y="22588"/>
                </a:lnTo>
                <a:lnTo>
                  <a:pt x="120357" y="36982"/>
                </a:lnTo>
                <a:lnTo>
                  <a:pt x="120053" y="42456"/>
                </a:lnTo>
                <a:lnTo>
                  <a:pt x="150926" y="42456"/>
                </a:lnTo>
                <a:lnTo>
                  <a:pt x="152851" y="34830"/>
                </a:lnTo>
                <a:lnTo>
                  <a:pt x="157559" y="28628"/>
                </a:lnTo>
                <a:lnTo>
                  <a:pt x="164396" y="24460"/>
                </a:lnTo>
                <a:lnTo>
                  <a:pt x="172707" y="22936"/>
                </a:lnTo>
                <a:lnTo>
                  <a:pt x="272413" y="22936"/>
                </a:lnTo>
                <a:lnTo>
                  <a:pt x="272332" y="22588"/>
                </a:lnTo>
                <a:lnTo>
                  <a:pt x="263707" y="10833"/>
                </a:lnTo>
                <a:lnTo>
                  <a:pt x="251993" y="2906"/>
                </a:lnTo>
                <a:lnTo>
                  <a:pt x="239369" y="0"/>
                </a:lnTo>
                <a:close/>
              </a:path>
              <a:path w="396239" h="100329">
                <a:moveTo>
                  <a:pt x="272413" y="22936"/>
                </a:moveTo>
                <a:lnTo>
                  <a:pt x="223278" y="22936"/>
                </a:lnTo>
                <a:lnTo>
                  <a:pt x="231589" y="24460"/>
                </a:lnTo>
                <a:lnTo>
                  <a:pt x="238425" y="28628"/>
                </a:lnTo>
                <a:lnTo>
                  <a:pt x="243129" y="34830"/>
                </a:lnTo>
                <a:lnTo>
                  <a:pt x="245046" y="42456"/>
                </a:lnTo>
                <a:lnTo>
                  <a:pt x="275932" y="42456"/>
                </a:lnTo>
                <a:lnTo>
                  <a:pt x="275691" y="36982"/>
                </a:lnTo>
                <a:lnTo>
                  <a:pt x="272413" y="22936"/>
                </a:lnTo>
                <a:close/>
              </a:path>
            </a:pathLst>
          </a:custGeom>
          <a:solidFill>
            <a:srgbClr val="CDCECE"/>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44" name="bg object 44"/>
          <p:cNvPicPr/>
          <p:nvPr/>
        </p:nvPicPr>
        <p:blipFill>
          <a:blip r:embed="rId4" cstate="print"/>
          <a:stretch>
            <a:fillRect/>
          </a:stretch>
        </p:blipFill>
        <p:spPr>
          <a:xfrm>
            <a:off x="1502922" y="7342292"/>
            <a:ext cx="179702" cy="92801"/>
          </a:xfrm>
          <a:prstGeom prst="rect">
            <a:avLst/>
          </a:prstGeom>
        </p:spPr>
      </p:pic>
      <p:sp>
        <p:nvSpPr>
          <p:cNvPr id="45" name="bg object 45"/>
          <p:cNvSpPr/>
          <p:nvPr/>
        </p:nvSpPr>
        <p:spPr>
          <a:xfrm>
            <a:off x="1335947" y="7443436"/>
            <a:ext cx="334255" cy="388240"/>
          </a:xfrm>
          <a:custGeom>
            <a:avLst/>
            <a:gdLst/>
            <a:ahLst/>
            <a:cxnLst/>
            <a:rect l="l" t="t" r="r" b="b"/>
            <a:pathLst>
              <a:path w="368300" h="419100">
                <a:moveTo>
                  <a:pt x="367957" y="0"/>
                </a:moveTo>
                <a:lnTo>
                  <a:pt x="0" y="0"/>
                </a:lnTo>
                <a:lnTo>
                  <a:pt x="34874" y="394995"/>
                </a:lnTo>
                <a:lnTo>
                  <a:pt x="36758" y="404334"/>
                </a:lnTo>
                <a:lnTo>
                  <a:pt x="41898" y="411964"/>
                </a:lnTo>
                <a:lnTo>
                  <a:pt x="49527" y="417110"/>
                </a:lnTo>
                <a:lnTo>
                  <a:pt x="58877" y="418998"/>
                </a:lnTo>
                <a:lnTo>
                  <a:pt x="309092" y="418998"/>
                </a:lnTo>
                <a:lnTo>
                  <a:pt x="367957" y="0"/>
                </a:lnTo>
                <a:close/>
              </a:path>
            </a:pathLst>
          </a:custGeom>
          <a:solidFill>
            <a:srgbClr val="CDCECE"/>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6" name="bg object 46"/>
          <p:cNvSpPr/>
          <p:nvPr/>
        </p:nvSpPr>
        <p:spPr>
          <a:xfrm>
            <a:off x="1502922" y="7443436"/>
            <a:ext cx="167128" cy="388240"/>
          </a:xfrm>
          <a:custGeom>
            <a:avLst/>
            <a:gdLst/>
            <a:ahLst/>
            <a:cxnLst/>
            <a:rect l="l" t="t" r="r" b="b"/>
            <a:pathLst>
              <a:path w="184150" h="419100">
                <a:moveTo>
                  <a:pt x="183972" y="0"/>
                </a:moveTo>
                <a:lnTo>
                  <a:pt x="0" y="0"/>
                </a:lnTo>
                <a:lnTo>
                  <a:pt x="0" y="418998"/>
                </a:lnTo>
                <a:lnTo>
                  <a:pt x="125107" y="418998"/>
                </a:lnTo>
                <a:lnTo>
                  <a:pt x="134457" y="417110"/>
                </a:lnTo>
                <a:lnTo>
                  <a:pt x="142086" y="411964"/>
                </a:lnTo>
                <a:lnTo>
                  <a:pt x="147226" y="404334"/>
                </a:lnTo>
                <a:lnTo>
                  <a:pt x="149110" y="394995"/>
                </a:lnTo>
                <a:lnTo>
                  <a:pt x="183972" y="0"/>
                </a:lnTo>
                <a:close/>
              </a:path>
            </a:pathLst>
          </a:custGeom>
          <a:solidFill>
            <a:srgbClr val="B8B9B9"/>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7" name="bg object 47"/>
          <p:cNvSpPr/>
          <p:nvPr/>
        </p:nvSpPr>
        <p:spPr>
          <a:xfrm>
            <a:off x="1323225" y="7435100"/>
            <a:ext cx="359613" cy="355298"/>
          </a:xfrm>
          <a:custGeom>
            <a:avLst/>
            <a:gdLst/>
            <a:ahLst/>
            <a:cxnLst/>
            <a:rect l="l" t="t" r="r" b="b"/>
            <a:pathLst>
              <a:path w="396239" h="383540">
                <a:moveTo>
                  <a:pt x="125069" y="376047"/>
                </a:moveTo>
                <a:lnTo>
                  <a:pt x="101638" y="58242"/>
                </a:lnTo>
                <a:lnTo>
                  <a:pt x="96164" y="53632"/>
                </a:lnTo>
                <a:lnTo>
                  <a:pt x="83540" y="54508"/>
                </a:lnTo>
                <a:lnTo>
                  <a:pt x="78778" y="59829"/>
                </a:lnTo>
                <a:lnTo>
                  <a:pt x="102209" y="377634"/>
                </a:lnTo>
                <a:lnTo>
                  <a:pt x="107696" y="382244"/>
                </a:lnTo>
                <a:lnTo>
                  <a:pt x="120319" y="381368"/>
                </a:lnTo>
                <a:lnTo>
                  <a:pt x="125069" y="376047"/>
                </a:lnTo>
                <a:close/>
              </a:path>
              <a:path w="396239" h="383540">
                <a:moveTo>
                  <a:pt x="209257" y="59359"/>
                </a:moveTo>
                <a:lnTo>
                  <a:pt x="204127" y="54381"/>
                </a:lnTo>
                <a:lnTo>
                  <a:pt x="197802" y="54381"/>
                </a:lnTo>
                <a:lnTo>
                  <a:pt x="191477" y="54381"/>
                </a:lnTo>
                <a:lnTo>
                  <a:pt x="186347" y="59359"/>
                </a:lnTo>
                <a:lnTo>
                  <a:pt x="186347" y="377977"/>
                </a:lnTo>
                <a:lnTo>
                  <a:pt x="191477" y="382955"/>
                </a:lnTo>
                <a:lnTo>
                  <a:pt x="204127" y="382955"/>
                </a:lnTo>
                <a:lnTo>
                  <a:pt x="209257" y="377977"/>
                </a:lnTo>
                <a:lnTo>
                  <a:pt x="209257" y="59359"/>
                </a:lnTo>
                <a:close/>
              </a:path>
              <a:path w="396239" h="383540">
                <a:moveTo>
                  <a:pt x="317207" y="60553"/>
                </a:moveTo>
                <a:lnTo>
                  <a:pt x="312458" y="55245"/>
                </a:lnTo>
                <a:lnTo>
                  <a:pt x="306146" y="54800"/>
                </a:lnTo>
                <a:lnTo>
                  <a:pt x="299834" y="54368"/>
                </a:lnTo>
                <a:lnTo>
                  <a:pt x="294347" y="58978"/>
                </a:lnTo>
                <a:lnTo>
                  <a:pt x="270916" y="376783"/>
                </a:lnTo>
                <a:lnTo>
                  <a:pt x="275666" y="382104"/>
                </a:lnTo>
                <a:lnTo>
                  <a:pt x="288290" y="382981"/>
                </a:lnTo>
                <a:lnTo>
                  <a:pt x="293776" y="378371"/>
                </a:lnTo>
                <a:lnTo>
                  <a:pt x="317207" y="60553"/>
                </a:lnTo>
                <a:close/>
              </a:path>
              <a:path w="396239" h="383540">
                <a:moveTo>
                  <a:pt x="395998" y="0"/>
                </a:moveTo>
                <a:lnTo>
                  <a:pt x="0" y="0"/>
                </a:lnTo>
                <a:lnTo>
                  <a:pt x="14008" y="9004"/>
                </a:lnTo>
                <a:lnTo>
                  <a:pt x="381965" y="9004"/>
                </a:lnTo>
                <a:lnTo>
                  <a:pt x="395998" y="0"/>
                </a:lnTo>
                <a:close/>
              </a:path>
            </a:pathLst>
          </a:custGeom>
          <a:solidFill>
            <a:srgbClr val="7B7A7B"/>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8" name="bg object 48"/>
          <p:cNvSpPr/>
          <p:nvPr/>
        </p:nvSpPr>
        <p:spPr>
          <a:xfrm>
            <a:off x="4998858" y="7220099"/>
            <a:ext cx="719226" cy="734126"/>
          </a:xfrm>
          <a:custGeom>
            <a:avLst/>
            <a:gdLst/>
            <a:ahLst/>
            <a:cxnLst/>
            <a:rect l="l" t="t" r="r" b="b"/>
            <a:pathLst>
              <a:path w="792479" h="792479">
                <a:moveTo>
                  <a:pt x="395998" y="0"/>
                </a:moveTo>
                <a:lnTo>
                  <a:pt x="349818" y="2664"/>
                </a:lnTo>
                <a:lnTo>
                  <a:pt x="305202" y="10458"/>
                </a:lnTo>
                <a:lnTo>
                  <a:pt x="262448" y="23085"/>
                </a:lnTo>
                <a:lnTo>
                  <a:pt x="221852" y="40249"/>
                </a:lnTo>
                <a:lnTo>
                  <a:pt x="183712" y="61651"/>
                </a:lnTo>
                <a:lnTo>
                  <a:pt x="148325" y="86995"/>
                </a:lnTo>
                <a:lnTo>
                  <a:pt x="115989" y="115984"/>
                </a:lnTo>
                <a:lnTo>
                  <a:pt x="86999" y="148320"/>
                </a:lnTo>
                <a:lnTo>
                  <a:pt x="61654" y="183707"/>
                </a:lnTo>
                <a:lnTo>
                  <a:pt x="40251" y="221847"/>
                </a:lnTo>
                <a:lnTo>
                  <a:pt x="23087" y="262443"/>
                </a:lnTo>
                <a:lnTo>
                  <a:pt x="10459" y="305198"/>
                </a:lnTo>
                <a:lnTo>
                  <a:pt x="2664" y="349816"/>
                </a:lnTo>
                <a:lnTo>
                  <a:pt x="0" y="395998"/>
                </a:lnTo>
                <a:lnTo>
                  <a:pt x="2664" y="442181"/>
                </a:lnTo>
                <a:lnTo>
                  <a:pt x="10459" y="486798"/>
                </a:lnTo>
                <a:lnTo>
                  <a:pt x="23087" y="529553"/>
                </a:lnTo>
                <a:lnTo>
                  <a:pt x="40251" y="570150"/>
                </a:lnTo>
                <a:lnTo>
                  <a:pt x="61654" y="608290"/>
                </a:lnTo>
                <a:lnTo>
                  <a:pt x="86999" y="643676"/>
                </a:lnTo>
                <a:lnTo>
                  <a:pt x="115989" y="676013"/>
                </a:lnTo>
                <a:lnTo>
                  <a:pt x="148325" y="705001"/>
                </a:lnTo>
                <a:lnTo>
                  <a:pt x="183712" y="730345"/>
                </a:lnTo>
                <a:lnTo>
                  <a:pt x="221852" y="751748"/>
                </a:lnTo>
                <a:lnTo>
                  <a:pt x="262448" y="768911"/>
                </a:lnTo>
                <a:lnTo>
                  <a:pt x="305202" y="781538"/>
                </a:lnTo>
                <a:lnTo>
                  <a:pt x="349818" y="789333"/>
                </a:lnTo>
                <a:lnTo>
                  <a:pt x="395998" y="791997"/>
                </a:lnTo>
                <a:lnTo>
                  <a:pt x="442181" y="789333"/>
                </a:lnTo>
                <a:lnTo>
                  <a:pt x="486798" y="781538"/>
                </a:lnTo>
                <a:lnTo>
                  <a:pt x="529553" y="768911"/>
                </a:lnTo>
                <a:lnTo>
                  <a:pt x="570150" y="751748"/>
                </a:lnTo>
                <a:lnTo>
                  <a:pt x="608290" y="730345"/>
                </a:lnTo>
                <a:lnTo>
                  <a:pt x="643676" y="705001"/>
                </a:lnTo>
                <a:lnTo>
                  <a:pt x="676013" y="676013"/>
                </a:lnTo>
                <a:lnTo>
                  <a:pt x="705001" y="643676"/>
                </a:lnTo>
                <a:lnTo>
                  <a:pt x="730345" y="608290"/>
                </a:lnTo>
                <a:lnTo>
                  <a:pt x="751748" y="570150"/>
                </a:lnTo>
                <a:lnTo>
                  <a:pt x="768911" y="529553"/>
                </a:lnTo>
                <a:lnTo>
                  <a:pt x="781538" y="486798"/>
                </a:lnTo>
                <a:lnTo>
                  <a:pt x="789333" y="442181"/>
                </a:lnTo>
                <a:lnTo>
                  <a:pt x="791997" y="395998"/>
                </a:lnTo>
                <a:lnTo>
                  <a:pt x="789333" y="349816"/>
                </a:lnTo>
                <a:lnTo>
                  <a:pt x="781538" y="305198"/>
                </a:lnTo>
                <a:lnTo>
                  <a:pt x="768911" y="262443"/>
                </a:lnTo>
                <a:lnTo>
                  <a:pt x="751748" y="221847"/>
                </a:lnTo>
                <a:lnTo>
                  <a:pt x="730345" y="183707"/>
                </a:lnTo>
                <a:lnTo>
                  <a:pt x="705001" y="148320"/>
                </a:lnTo>
                <a:lnTo>
                  <a:pt x="676013" y="115984"/>
                </a:lnTo>
                <a:lnTo>
                  <a:pt x="643676" y="86995"/>
                </a:lnTo>
                <a:lnTo>
                  <a:pt x="608290" y="61651"/>
                </a:lnTo>
                <a:lnTo>
                  <a:pt x="570150" y="40249"/>
                </a:lnTo>
                <a:lnTo>
                  <a:pt x="529553" y="23085"/>
                </a:lnTo>
                <a:lnTo>
                  <a:pt x="486798" y="10458"/>
                </a:lnTo>
                <a:lnTo>
                  <a:pt x="442181" y="2664"/>
                </a:lnTo>
                <a:lnTo>
                  <a:pt x="395998" y="0"/>
                </a:lnTo>
                <a:close/>
              </a:path>
            </a:pathLst>
          </a:custGeom>
          <a:solidFill>
            <a:srgbClr val="EA882A"/>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9" name="bg object 49"/>
          <p:cNvSpPr/>
          <p:nvPr/>
        </p:nvSpPr>
        <p:spPr>
          <a:xfrm>
            <a:off x="5146323" y="7349144"/>
            <a:ext cx="571692" cy="604713"/>
          </a:xfrm>
          <a:custGeom>
            <a:avLst/>
            <a:gdLst/>
            <a:ahLst/>
            <a:cxnLst/>
            <a:rect l="l" t="t" r="r" b="b"/>
            <a:pathLst>
              <a:path w="629920" h="652779">
                <a:moveTo>
                  <a:pt x="427012" y="0"/>
                </a:moveTo>
                <a:lnTo>
                  <a:pt x="334010" y="390918"/>
                </a:lnTo>
                <a:lnTo>
                  <a:pt x="0" y="493852"/>
                </a:lnTo>
                <a:lnTo>
                  <a:pt x="189484" y="650201"/>
                </a:lnTo>
                <a:lnTo>
                  <a:pt x="200373" y="651265"/>
                </a:lnTo>
                <a:lnTo>
                  <a:pt x="211342" y="652046"/>
                </a:lnTo>
                <a:lnTo>
                  <a:pt x="222389" y="652527"/>
                </a:lnTo>
                <a:lnTo>
                  <a:pt x="233514" y="652691"/>
                </a:lnTo>
                <a:lnTo>
                  <a:pt x="279697" y="650026"/>
                </a:lnTo>
                <a:lnTo>
                  <a:pt x="324314" y="642232"/>
                </a:lnTo>
                <a:lnTo>
                  <a:pt x="367069" y="629605"/>
                </a:lnTo>
                <a:lnTo>
                  <a:pt x="407666" y="612441"/>
                </a:lnTo>
                <a:lnTo>
                  <a:pt x="445806" y="591039"/>
                </a:lnTo>
                <a:lnTo>
                  <a:pt x="481193" y="565695"/>
                </a:lnTo>
                <a:lnTo>
                  <a:pt x="513529" y="536706"/>
                </a:lnTo>
                <a:lnTo>
                  <a:pt x="542517" y="504370"/>
                </a:lnTo>
                <a:lnTo>
                  <a:pt x="567862" y="468983"/>
                </a:lnTo>
                <a:lnTo>
                  <a:pt x="589264" y="430843"/>
                </a:lnTo>
                <a:lnTo>
                  <a:pt x="606427" y="390247"/>
                </a:lnTo>
                <a:lnTo>
                  <a:pt x="619055" y="347492"/>
                </a:lnTo>
                <a:lnTo>
                  <a:pt x="626849" y="302874"/>
                </a:lnTo>
                <a:lnTo>
                  <a:pt x="629513" y="256692"/>
                </a:lnTo>
                <a:lnTo>
                  <a:pt x="427012" y="0"/>
                </a:lnTo>
                <a:close/>
              </a:path>
            </a:pathLst>
          </a:custGeom>
          <a:solidFill>
            <a:srgbClr val="D07023"/>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0" name="bg object 50"/>
          <p:cNvSpPr/>
          <p:nvPr/>
        </p:nvSpPr>
        <p:spPr>
          <a:xfrm>
            <a:off x="5221116" y="7345325"/>
            <a:ext cx="359613" cy="467064"/>
          </a:xfrm>
          <a:custGeom>
            <a:avLst/>
            <a:gdLst/>
            <a:ahLst/>
            <a:cxnLst/>
            <a:rect l="l" t="t" r="r" b="b"/>
            <a:pathLst>
              <a:path w="396239" h="504190">
                <a:moveTo>
                  <a:pt x="341150" y="0"/>
                </a:moveTo>
                <a:lnTo>
                  <a:pt x="300078" y="0"/>
                </a:lnTo>
                <a:lnTo>
                  <a:pt x="294795" y="5283"/>
                </a:lnTo>
                <a:lnTo>
                  <a:pt x="294795" y="138988"/>
                </a:lnTo>
                <a:lnTo>
                  <a:pt x="288280" y="145503"/>
                </a:lnTo>
                <a:lnTo>
                  <a:pt x="228552" y="145503"/>
                </a:lnTo>
                <a:lnTo>
                  <a:pt x="222037" y="138988"/>
                </a:lnTo>
                <a:lnTo>
                  <a:pt x="222037" y="94081"/>
                </a:lnTo>
                <a:lnTo>
                  <a:pt x="216791" y="88849"/>
                </a:lnTo>
                <a:lnTo>
                  <a:pt x="177879" y="88849"/>
                </a:lnTo>
                <a:lnTo>
                  <a:pt x="172634" y="94081"/>
                </a:lnTo>
                <a:lnTo>
                  <a:pt x="172634" y="138988"/>
                </a:lnTo>
                <a:lnTo>
                  <a:pt x="166118" y="145503"/>
                </a:lnTo>
                <a:lnTo>
                  <a:pt x="106390" y="145503"/>
                </a:lnTo>
                <a:lnTo>
                  <a:pt x="99888" y="138988"/>
                </a:lnTo>
                <a:lnTo>
                  <a:pt x="99888" y="5283"/>
                </a:lnTo>
                <a:lnTo>
                  <a:pt x="94592" y="0"/>
                </a:lnTo>
                <a:lnTo>
                  <a:pt x="53520" y="0"/>
                </a:lnTo>
                <a:lnTo>
                  <a:pt x="48847" y="3708"/>
                </a:lnTo>
                <a:lnTo>
                  <a:pt x="39756" y="44385"/>
                </a:lnTo>
                <a:lnTo>
                  <a:pt x="28685" y="95911"/>
                </a:lnTo>
                <a:lnTo>
                  <a:pt x="17424" y="151927"/>
                </a:lnTo>
                <a:lnTo>
                  <a:pt x="8956" y="200799"/>
                </a:lnTo>
                <a:lnTo>
                  <a:pt x="2808" y="272617"/>
                </a:lnTo>
                <a:lnTo>
                  <a:pt x="341" y="355158"/>
                </a:lnTo>
                <a:lnTo>
                  <a:pt x="0" y="423188"/>
                </a:lnTo>
                <a:lnTo>
                  <a:pt x="231" y="451472"/>
                </a:lnTo>
                <a:lnTo>
                  <a:pt x="4359" y="471916"/>
                </a:lnTo>
                <a:lnTo>
                  <a:pt x="15617" y="488613"/>
                </a:lnTo>
                <a:lnTo>
                  <a:pt x="32314" y="499871"/>
                </a:lnTo>
                <a:lnTo>
                  <a:pt x="52758" y="503999"/>
                </a:lnTo>
                <a:lnTo>
                  <a:pt x="341925" y="503999"/>
                </a:lnTo>
                <a:lnTo>
                  <a:pt x="379059" y="488613"/>
                </a:lnTo>
                <a:lnTo>
                  <a:pt x="394439" y="451472"/>
                </a:lnTo>
                <a:lnTo>
                  <a:pt x="395774" y="350086"/>
                </a:lnTo>
                <a:lnTo>
                  <a:pt x="395311" y="290179"/>
                </a:lnTo>
                <a:lnTo>
                  <a:pt x="392230" y="248250"/>
                </a:lnTo>
                <a:lnTo>
                  <a:pt x="385714" y="200799"/>
                </a:lnTo>
                <a:lnTo>
                  <a:pt x="377251" y="151927"/>
                </a:lnTo>
                <a:lnTo>
                  <a:pt x="365989" y="95911"/>
                </a:lnTo>
                <a:lnTo>
                  <a:pt x="354916" y="44385"/>
                </a:lnTo>
                <a:lnTo>
                  <a:pt x="345823" y="3708"/>
                </a:lnTo>
                <a:lnTo>
                  <a:pt x="341150" y="0"/>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1" name="bg object 51"/>
          <p:cNvSpPr/>
          <p:nvPr/>
        </p:nvSpPr>
        <p:spPr>
          <a:xfrm>
            <a:off x="5579100" y="7763136"/>
            <a:ext cx="0" cy="588"/>
          </a:xfrm>
          <a:custGeom>
            <a:avLst/>
            <a:gdLst/>
            <a:ahLst/>
            <a:cxnLst/>
            <a:rect l="l" t="t" r="r" b="b"/>
            <a:pathLst>
              <a:path h="634">
                <a:moveTo>
                  <a:pt x="0" y="444"/>
                </a:moveTo>
                <a:lnTo>
                  <a:pt x="0" y="444"/>
                </a:lnTo>
                <a:lnTo>
                  <a:pt x="0" y="444"/>
                </a:lnTo>
                <a:close/>
              </a:path>
              <a:path h="634">
                <a:moveTo>
                  <a:pt x="0" y="419"/>
                </a:moveTo>
                <a:lnTo>
                  <a:pt x="0" y="419"/>
                </a:lnTo>
                <a:lnTo>
                  <a:pt x="0" y="419"/>
                </a:lnTo>
                <a:close/>
              </a:path>
              <a:path h="634">
                <a:moveTo>
                  <a:pt x="0" y="368"/>
                </a:moveTo>
                <a:lnTo>
                  <a:pt x="0" y="380"/>
                </a:lnTo>
                <a:lnTo>
                  <a:pt x="0" y="368"/>
                </a:lnTo>
                <a:close/>
              </a:path>
              <a:path h="634">
                <a:moveTo>
                  <a:pt x="0" y="330"/>
                </a:moveTo>
                <a:lnTo>
                  <a:pt x="0" y="355"/>
                </a:lnTo>
                <a:lnTo>
                  <a:pt x="0" y="330"/>
                </a:lnTo>
                <a:close/>
              </a:path>
              <a:path h="634">
                <a:moveTo>
                  <a:pt x="0" y="0"/>
                </a:moveTo>
                <a:lnTo>
                  <a:pt x="0" y="12"/>
                </a:lnTo>
              </a:path>
            </a:pathLst>
          </a:custGeom>
          <a:solidFill>
            <a:srgbClr val="C27E4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2" name="bg object 52"/>
          <p:cNvSpPr/>
          <p:nvPr/>
        </p:nvSpPr>
        <p:spPr>
          <a:xfrm>
            <a:off x="5329038" y="7535066"/>
            <a:ext cx="250692" cy="277650"/>
          </a:xfrm>
          <a:custGeom>
            <a:avLst/>
            <a:gdLst/>
            <a:ahLst/>
            <a:cxnLst/>
            <a:rect l="l" t="t" r="r" b="b"/>
            <a:pathLst>
              <a:path w="276225" h="299720">
                <a:moveTo>
                  <a:pt x="267347" y="0"/>
                </a:moveTo>
                <a:lnTo>
                  <a:pt x="0" y="299173"/>
                </a:lnTo>
                <a:lnTo>
                  <a:pt x="223011" y="299173"/>
                </a:lnTo>
                <a:lnTo>
                  <a:pt x="260146" y="283787"/>
                </a:lnTo>
                <a:lnTo>
                  <a:pt x="275539" y="246595"/>
                </a:lnTo>
                <a:lnTo>
                  <a:pt x="275733" y="224316"/>
                </a:lnTo>
                <a:lnTo>
                  <a:pt x="275702" y="177547"/>
                </a:lnTo>
                <a:lnTo>
                  <a:pt x="274755" y="117099"/>
                </a:lnTo>
                <a:lnTo>
                  <a:pt x="272201" y="54181"/>
                </a:lnTo>
                <a:lnTo>
                  <a:pt x="267347" y="0"/>
                </a:lnTo>
                <a:close/>
              </a:path>
            </a:pathLst>
          </a:custGeom>
          <a:solidFill>
            <a:srgbClr val="E4E4E4"/>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53" name="bg object 53"/>
          <p:cNvPicPr/>
          <p:nvPr/>
        </p:nvPicPr>
        <p:blipFill>
          <a:blip r:embed="rId5" cstate="print"/>
          <a:stretch>
            <a:fillRect/>
          </a:stretch>
        </p:blipFill>
        <p:spPr>
          <a:xfrm>
            <a:off x="5137177" y="7393510"/>
            <a:ext cx="152466" cy="418705"/>
          </a:xfrm>
          <a:prstGeom prst="rect">
            <a:avLst/>
          </a:prstGeom>
        </p:spPr>
      </p:pic>
      <p:pic>
        <p:nvPicPr>
          <p:cNvPr id="54" name="bg object 54"/>
          <p:cNvPicPr/>
          <p:nvPr/>
        </p:nvPicPr>
        <p:blipFill>
          <a:blip r:embed="rId6" cstate="print"/>
          <a:stretch>
            <a:fillRect/>
          </a:stretch>
        </p:blipFill>
        <p:spPr>
          <a:xfrm>
            <a:off x="849483" y="4225719"/>
            <a:ext cx="5162214" cy="2178358"/>
          </a:xfrm>
          <a:prstGeom prst="rect">
            <a:avLst/>
          </a:prstGeom>
        </p:spPr>
      </p:pic>
      <p:sp>
        <p:nvSpPr>
          <p:cNvPr id="55" name="bg object 55"/>
          <p:cNvSpPr/>
          <p:nvPr/>
        </p:nvSpPr>
        <p:spPr>
          <a:xfrm>
            <a:off x="4046005" y="4551209"/>
            <a:ext cx="457584" cy="314710"/>
          </a:xfrm>
          <a:custGeom>
            <a:avLst/>
            <a:gdLst/>
            <a:ahLst/>
            <a:cxnLst/>
            <a:rect l="l" t="t" r="r" b="b"/>
            <a:pathLst>
              <a:path w="504189" h="339725">
                <a:moveTo>
                  <a:pt x="174117" y="0"/>
                </a:moveTo>
                <a:lnTo>
                  <a:pt x="125708" y="9772"/>
                </a:lnTo>
                <a:lnTo>
                  <a:pt x="86175" y="36423"/>
                </a:lnTo>
                <a:lnTo>
                  <a:pt x="59520" y="75952"/>
                </a:lnTo>
                <a:lnTo>
                  <a:pt x="49745" y="124358"/>
                </a:lnTo>
                <a:lnTo>
                  <a:pt x="50279" y="135718"/>
                </a:lnTo>
                <a:lnTo>
                  <a:pt x="51833" y="146781"/>
                </a:lnTo>
                <a:lnTo>
                  <a:pt x="54337" y="157514"/>
                </a:lnTo>
                <a:lnTo>
                  <a:pt x="57721" y="167881"/>
                </a:lnTo>
                <a:lnTo>
                  <a:pt x="34493" y="180803"/>
                </a:lnTo>
                <a:lnTo>
                  <a:pt x="16230" y="199828"/>
                </a:lnTo>
                <a:lnTo>
                  <a:pt x="4282" y="223634"/>
                </a:lnTo>
                <a:lnTo>
                  <a:pt x="0" y="250901"/>
                </a:lnTo>
                <a:lnTo>
                  <a:pt x="6968" y="285423"/>
                </a:lnTo>
                <a:lnTo>
                  <a:pt x="25973" y="313612"/>
                </a:lnTo>
                <a:lnTo>
                  <a:pt x="54162" y="332616"/>
                </a:lnTo>
                <a:lnTo>
                  <a:pt x="88684" y="339585"/>
                </a:lnTo>
                <a:lnTo>
                  <a:pt x="401256" y="339585"/>
                </a:lnTo>
                <a:lnTo>
                  <a:pt x="441248" y="331511"/>
                </a:lnTo>
                <a:lnTo>
                  <a:pt x="473906" y="309491"/>
                </a:lnTo>
                <a:lnTo>
                  <a:pt x="495925" y="276829"/>
                </a:lnTo>
                <a:lnTo>
                  <a:pt x="503999" y="236829"/>
                </a:lnTo>
                <a:lnTo>
                  <a:pt x="496069" y="197195"/>
                </a:lnTo>
                <a:lnTo>
                  <a:pt x="474424" y="164741"/>
                </a:lnTo>
                <a:lnTo>
                  <a:pt x="442277" y="142664"/>
                </a:lnTo>
                <a:lnTo>
                  <a:pt x="402844" y="134162"/>
                </a:lnTo>
                <a:lnTo>
                  <a:pt x="405394" y="127261"/>
                </a:lnTo>
                <a:lnTo>
                  <a:pt x="407266" y="120054"/>
                </a:lnTo>
                <a:lnTo>
                  <a:pt x="408419" y="112583"/>
                </a:lnTo>
                <a:lnTo>
                  <a:pt x="408813" y="104889"/>
                </a:lnTo>
                <a:lnTo>
                  <a:pt x="402949" y="75843"/>
                </a:lnTo>
                <a:lnTo>
                  <a:pt x="386959" y="52122"/>
                </a:lnTo>
                <a:lnTo>
                  <a:pt x="363239" y="36128"/>
                </a:lnTo>
                <a:lnTo>
                  <a:pt x="334187" y="30264"/>
                </a:lnTo>
                <a:lnTo>
                  <a:pt x="317844" y="32067"/>
                </a:lnTo>
                <a:lnTo>
                  <a:pt x="302768" y="37214"/>
                </a:lnTo>
                <a:lnTo>
                  <a:pt x="289339" y="45308"/>
                </a:lnTo>
                <a:lnTo>
                  <a:pt x="277939" y="55956"/>
                </a:lnTo>
                <a:lnTo>
                  <a:pt x="258434" y="32993"/>
                </a:lnTo>
                <a:lnTo>
                  <a:pt x="233962" y="15338"/>
                </a:lnTo>
                <a:lnTo>
                  <a:pt x="205523" y="4003"/>
                </a:lnTo>
                <a:lnTo>
                  <a:pt x="174117" y="0"/>
                </a:lnTo>
                <a:close/>
              </a:path>
            </a:pathLst>
          </a:custGeom>
          <a:solidFill>
            <a:srgbClr val="BBE2F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56" name="bg object 56"/>
          <p:cNvPicPr/>
          <p:nvPr/>
        </p:nvPicPr>
        <p:blipFill>
          <a:blip r:embed="rId7" cstate="print"/>
          <a:stretch>
            <a:fillRect/>
          </a:stretch>
        </p:blipFill>
        <p:spPr>
          <a:xfrm>
            <a:off x="3076971" y="5709138"/>
            <a:ext cx="127881" cy="253814"/>
          </a:xfrm>
          <a:prstGeom prst="rect">
            <a:avLst/>
          </a:prstGeom>
        </p:spPr>
      </p:pic>
      <p:pic>
        <p:nvPicPr>
          <p:cNvPr id="57" name="bg object 57"/>
          <p:cNvPicPr/>
          <p:nvPr/>
        </p:nvPicPr>
        <p:blipFill>
          <a:blip r:embed="rId8" cstate="print"/>
          <a:stretch>
            <a:fillRect/>
          </a:stretch>
        </p:blipFill>
        <p:spPr>
          <a:xfrm>
            <a:off x="4879295" y="4637229"/>
            <a:ext cx="76393" cy="104716"/>
          </a:xfrm>
          <a:prstGeom prst="rect">
            <a:avLst/>
          </a:prstGeom>
        </p:spPr>
      </p:pic>
      <p:sp>
        <p:nvSpPr>
          <p:cNvPr id="58" name="bg object 58"/>
          <p:cNvSpPr/>
          <p:nvPr/>
        </p:nvSpPr>
        <p:spPr>
          <a:xfrm>
            <a:off x="4803134" y="4383692"/>
            <a:ext cx="228792" cy="237061"/>
          </a:xfrm>
          <a:custGeom>
            <a:avLst/>
            <a:gdLst/>
            <a:ahLst/>
            <a:cxnLst/>
            <a:rect l="l" t="t" r="r" b="b"/>
            <a:pathLst>
              <a:path w="252095" h="255904">
                <a:moveTo>
                  <a:pt x="126009" y="0"/>
                </a:moveTo>
                <a:lnTo>
                  <a:pt x="56169" y="18326"/>
                </a:lnTo>
                <a:lnTo>
                  <a:pt x="27365" y="43882"/>
                </a:lnTo>
                <a:lnTo>
                  <a:pt x="7441" y="82723"/>
                </a:lnTo>
                <a:lnTo>
                  <a:pt x="0" y="136613"/>
                </a:lnTo>
                <a:lnTo>
                  <a:pt x="7474" y="174627"/>
                </a:lnTo>
                <a:lnTo>
                  <a:pt x="25517" y="206438"/>
                </a:lnTo>
                <a:lnTo>
                  <a:pt x="47555" y="233086"/>
                </a:lnTo>
                <a:lnTo>
                  <a:pt x="67017" y="255612"/>
                </a:lnTo>
                <a:lnTo>
                  <a:pt x="184988" y="255612"/>
                </a:lnTo>
                <a:lnTo>
                  <a:pt x="204455" y="233086"/>
                </a:lnTo>
                <a:lnTo>
                  <a:pt x="226493" y="206438"/>
                </a:lnTo>
                <a:lnTo>
                  <a:pt x="244533" y="174627"/>
                </a:lnTo>
                <a:lnTo>
                  <a:pt x="252006" y="136613"/>
                </a:lnTo>
                <a:lnTo>
                  <a:pt x="244564" y="83357"/>
                </a:lnTo>
                <a:lnTo>
                  <a:pt x="224641" y="44596"/>
                </a:lnTo>
                <a:lnTo>
                  <a:pt x="195839" y="18801"/>
                </a:lnTo>
                <a:lnTo>
                  <a:pt x="161760" y="4445"/>
                </a:lnTo>
                <a:lnTo>
                  <a:pt x="126009" y="0"/>
                </a:lnTo>
                <a:close/>
              </a:path>
            </a:pathLst>
          </a:custGeom>
          <a:solidFill>
            <a:srgbClr val="006D94"/>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9" name="bg object 59"/>
          <p:cNvSpPr/>
          <p:nvPr/>
        </p:nvSpPr>
        <p:spPr>
          <a:xfrm>
            <a:off x="4863960" y="4620487"/>
            <a:ext cx="107192" cy="25294"/>
          </a:xfrm>
          <a:custGeom>
            <a:avLst/>
            <a:gdLst/>
            <a:ahLst/>
            <a:cxnLst/>
            <a:rect l="l" t="t" r="r" b="b"/>
            <a:pathLst>
              <a:path w="118110" h="27304">
                <a:moveTo>
                  <a:pt x="117970" y="0"/>
                </a:moveTo>
                <a:lnTo>
                  <a:pt x="0" y="0"/>
                </a:lnTo>
                <a:lnTo>
                  <a:pt x="2654" y="3454"/>
                </a:lnTo>
                <a:lnTo>
                  <a:pt x="5003" y="6807"/>
                </a:lnTo>
                <a:lnTo>
                  <a:pt x="11417" y="18554"/>
                </a:lnTo>
                <a:lnTo>
                  <a:pt x="13042" y="26885"/>
                </a:lnTo>
                <a:lnTo>
                  <a:pt x="104927" y="26885"/>
                </a:lnTo>
                <a:lnTo>
                  <a:pt x="106552" y="18554"/>
                </a:lnTo>
                <a:lnTo>
                  <a:pt x="112966" y="6807"/>
                </a:lnTo>
                <a:lnTo>
                  <a:pt x="115315" y="3454"/>
                </a:lnTo>
                <a:lnTo>
                  <a:pt x="117970" y="0"/>
                </a:lnTo>
                <a:close/>
              </a:path>
            </a:pathLst>
          </a:custGeom>
          <a:solidFill>
            <a:srgbClr val="00632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60" name="bg object 60"/>
          <p:cNvPicPr/>
          <p:nvPr/>
        </p:nvPicPr>
        <p:blipFill>
          <a:blip r:embed="rId9" cstate="print"/>
          <a:stretch>
            <a:fillRect/>
          </a:stretch>
        </p:blipFill>
        <p:spPr>
          <a:xfrm>
            <a:off x="4809035" y="5199007"/>
            <a:ext cx="102755" cy="140224"/>
          </a:xfrm>
          <a:prstGeom prst="rect">
            <a:avLst/>
          </a:prstGeom>
        </p:spPr>
      </p:pic>
      <p:sp>
        <p:nvSpPr>
          <p:cNvPr id="61" name="bg object 61"/>
          <p:cNvSpPr/>
          <p:nvPr/>
        </p:nvSpPr>
        <p:spPr>
          <a:xfrm>
            <a:off x="4707331" y="4859642"/>
            <a:ext cx="306593" cy="317063"/>
          </a:xfrm>
          <a:custGeom>
            <a:avLst/>
            <a:gdLst/>
            <a:ahLst/>
            <a:cxnLst/>
            <a:rect l="l" t="t" r="r" b="b"/>
            <a:pathLst>
              <a:path w="337820" h="342264">
                <a:moveTo>
                  <a:pt x="168681" y="0"/>
                </a:moveTo>
                <a:lnTo>
                  <a:pt x="128766" y="3939"/>
                </a:lnTo>
                <a:lnTo>
                  <a:pt x="89852" y="16670"/>
                </a:lnTo>
                <a:lnTo>
                  <a:pt x="54727" y="39562"/>
                </a:lnTo>
                <a:lnTo>
                  <a:pt x="26183" y="73981"/>
                </a:lnTo>
                <a:lnTo>
                  <a:pt x="7010" y="121298"/>
                </a:lnTo>
                <a:lnTo>
                  <a:pt x="0" y="182879"/>
                </a:lnTo>
                <a:lnTo>
                  <a:pt x="10004" y="233766"/>
                </a:lnTo>
                <a:lnTo>
                  <a:pt x="34155" y="276350"/>
                </a:lnTo>
                <a:lnTo>
                  <a:pt x="63656" y="312026"/>
                </a:lnTo>
                <a:lnTo>
                  <a:pt x="89712" y="342188"/>
                </a:lnTo>
                <a:lnTo>
                  <a:pt x="247637" y="342188"/>
                </a:lnTo>
                <a:lnTo>
                  <a:pt x="273693" y="312026"/>
                </a:lnTo>
                <a:lnTo>
                  <a:pt x="303195" y="276350"/>
                </a:lnTo>
                <a:lnTo>
                  <a:pt x="327345" y="233766"/>
                </a:lnTo>
                <a:lnTo>
                  <a:pt x="337350" y="182879"/>
                </a:lnTo>
                <a:lnTo>
                  <a:pt x="330339" y="122069"/>
                </a:lnTo>
                <a:lnTo>
                  <a:pt x="311166" y="74969"/>
                </a:lnTo>
                <a:lnTo>
                  <a:pt x="282624" y="40395"/>
                </a:lnTo>
                <a:lnTo>
                  <a:pt x="247501" y="17164"/>
                </a:lnTo>
                <a:lnTo>
                  <a:pt x="208590" y="4093"/>
                </a:lnTo>
                <a:lnTo>
                  <a:pt x="168681" y="0"/>
                </a:lnTo>
                <a:close/>
              </a:path>
            </a:pathLst>
          </a:custGeom>
          <a:solidFill>
            <a:srgbClr val="7FBE2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62" name="bg object 62"/>
          <p:cNvSpPr/>
          <p:nvPr/>
        </p:nvSpPr>
        <p:spPr>
          <a:xfrm>
            <a:off x="4788751" y="5176633"/>
            <a:ext cx="143499" cy="33530"/>
          </a:xfrm>
          <a:custGeom>
            <a:avLst/>
            <a:gdLst/>
            <a:ahLst/>
            <a:cxnLst/>
            <a:rect l="l" t="t" r="r" b="b"/>
            <a:pathLst>
              <a:path w="158114" h="36195">
                <a:moveTo>
                  <a:pt x="157924" y="0"/>
                </a:moveTo>
                <a:lnTo>
                  <a:pt x="0" y="0"/>
                </a:lnTo>
                <a:lnTo>
                  <a:pt x="6692" y="9118"/>
                </a:lnTo>
                <a:lnTo>
                  <a:pt x="15278" y="24841"/>
                </a:lnTo>
                <a:lnTo>
                  <a:pt x="17462" y="35991"/>
                </a:lnTo>
                <a:lnTo>
                  <a:pt x="140462" y="36004"/>
                </a:lnTo>
                <a:lnTo>
                  <a:pt x="142646" y="24841"/>
                </a:lnTo>
                <a:lnTo>
                  <a:pt x="151231" y="9118"/>
                </a:lnTo>
                <a:lnTo>
                  <a:pt x="157924" y="0"/>
                </a:lnTo>
                <a:close/>
              </a:path>
            </a:pathLst>
          </a:custGeom>
          <a:solidFill>
            <a:srgbClr val="00632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63" name="bg object 63"/>
          <p:cNvPicPr/>
          <p:nvPr/>
        </p:nvPicPr>
        <p:blipFill>
          <a:blip r:embed="rId10" cstate="print"/>
          <a:stretch>
            <a:fillRect/>
          </a:stretch>
        </p:blipFill>
        <p:spPr>
          <a:xfrm>
            <a:off x="5151614" y="4896353"/>
            <a:ext cx="87770" cy="119711"/>
          </a:xfrm>
          <a:prstGeom prst="rect">
            <a:avLst/>
          </a:prstGeom>
        </p:spPr>
      </p:pic>
      <p:sp>
        <p:nvSpPr>
          <p:cNvPr id="64" name="bg object 64"/>
          <p:cNvSpPr/>
          <p:nvPr/>
        </p:nvSpPr>
        <p:spPr>
          <a:xfrm>
            <a:off x="5064810" y="4606642"/>
            <a:ext cx="261641" cy="271180"/>
          </a:xfrm>
          <a:custGeom>
            <a:avLst/>
            <a:gdLst/>
            <a:ahLst/>
            <a:cxnLst/>
            <a:rect l="l" t="t" r="r" b="b"/>
            <a:pathLst>
              <a:path w="288289" h="292735">
                <a:moveTo>
                  <a:pt x="143992" y="0"/>
                </a:moveTo>
                <a:lnTo>
                  <a:pt x="103131" y="4898"/>
                </a:lnTo>
                <a:lnTo>
                  <a:pt x="64185" y="20938"/>
                </a:lnTo>
                <a:lnTo>
                  <a:pt x="31270" y="50142"/>
                </a:lnTo>
                <a:lnTo>
                  <a:pt x="8503" y="94530"/>
                </a:lnTo>
                <a:lnTo>
                  <a:pt x="0" y="156121"/>
                </a:lnTo>
                <a:lnTo>
                  <a:pt x="8540" y="199560"/>
                </a:lnTo>
                <a:lnTo>
                  <a:pt x="29156" y="235915"/>
                </a:lnTo>
                <a:lnTo>
                  <a:pt x="54338" y="266374"/>
                </a:lnTo>
                <a:lnTo>
                  <a:pt x="76581" y="292125"/>
                </a:lnTo>
                <a:lnTo>
                  <a:pt x="211404" y="292125"/>
                </a:lnTo>
                <a:lnTo>
                  <a:pt x="233653" y="266374"/>
                </a:lnTo>
                <a:lnTo>
                  <a:pt x="258840" y="235915"/>
                </a:lnTo>
                <a:lnTo>
                  <a:pt x="279457" y="199560"/>
                </a:lnTo>
                <a:lnTo>
                  <a:pt x="287997" y="156121"/>
                </a:lnTo>
                <a:lnTo>
                  <a:pt x="279492" y="95256"/>
                </a:lnTo>
                <a:lnTo>
                  <a:pt x="256722" y="50960"/>
                </a:lnTo>
                <a:lnTo>
                  <a:pt x="223804" y="21483"/>
                </a:lnTo>
                <a:lnTo>
                  <a:pt x="184855" y="5079"/>
                </a:lnTo>
                <a:lnTo>
                  <a:pt x="143992" y="0"/>
                </a:lnTo>
                <a:close/>
              </a:path>
            </a:pathLst>
          </a:custGeom>
          <a:solidFill>
            <a:srgbClr val="00A39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65" name="bg object 65"/>
          <p:cNvSpPr/>
          <p:nvPr/>
        </p:nvSpPr>
        <p:spPr>
          <a:xfrm>
            <a:off x="5134317" y="4877254"/>
            <a:ext cx="122752" cy="28824"/>
          </a:xfrm>
          <a:custGeom>
            <a:avLst/>
            <a:gdLst/>
            <a:ahLst/>
            <a:cxnLst/>
            <a:rect l="l" t="t" r="r" b="b"/>
            <a:pathLst>
              <a:path w="135254" h="31114">
                <a:moveTo>
                  <a:pt x="134823" y="0"/>
                </a:moveTo>
                <a:lnTo>
                  <a:pt x="0" y="0"/>
                </a:lnTo>
                <a:lnTo>
                  <a:pt x="3035" y="3949"/>
                </a:lnTo>
                <a:lnTo>
                  <a:pt x="5714" y="7785"/>
                </a:lnTo>
                <a:lnTo>
                  <a:pt x="13042" y="21209"/>
                </a:lnTo>
                <a:lnTo>
                  <a:pt x="14909" y="30734"/>
                </a:lnTo>
                <a:lnTo>
                  <a:pt x="119913" y="30734"/>
                </a:lnTo>
                <a:lnTo>
                  <a:pt x="121780" y="21209"/>
                </a:lnTo>
                <a:lnTo>
                  <a:pt x="129108" y="7785"/>
                </a:lnTo>
                <a:lnTo>
                  <a:pt x="131787" y="3949"/>
                </a:lnTo>
                <a:lnTo>
                  <a:pt x="134823" y="0"/>
                </a:lnTo>
                <a:close/>
              </a:path>
            </a:pathLst>
          </a:custGeom>
          <a:solidFill>
            <a:srgbClr val="00632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66" name="bg object 66"/>
          <p:cNvPicPr/>
          <p:nvPr/>
        </p:nvPicPr>
        <p:blipFill>
          <a:blip r:embed="rId11" cstate="print"/>
          <a:stretch>
            <a:fillRect/>
          </a:stretch>
        </p:blipFill>
        <p:spPr>
          <a:xfrm>
            <a:off x="2080393" y="2634582"/>
            <a:ext cx="1219864" cy="1367320"/>
          </a:xfrm>
          <a:prstGeom prst="rect">
            <a:avLst/>
          </a:prstGeom>
        </p:spPr>
      </p:pic>
      <p:sp>
        <p:nvSpPr>
          <p:cNvPr id="67" name="bg object 67"/>
          <p:cNvSpPr/>
          <p:nvPr/>
        </p:nvSpPr>
        <p:spPr>
          <a:xfrm>
            <a:off x="515121" y="4428054"/>
            <a:ext cx="1304749" cy="99412"/>
          </a:xfrm>
          <a:custGeom>
            <a:avLst/>
            <a:gdLst/>
            <a:ahLst/>
            <a:cxnLst/>
            <a:rect l="l" t="t" r="r" b="b"/>
            <a:pathLst>
              <a:path w="1437639" h="107314">
                <a:moveTo>
                  <a:pt x="435292" y="0"/>
                </a:moveTo>
                <a:lnTo>
                  <a:pt x="386571" y="23110"/>
                </a:lnTo>
                <a:lnTo>
                  <a:pt x="342048" y="40020"/>
                </a:lnTo>
                <a:lnTo>
                  <a:pt x="296740" y="53324"/>
                </a:lnTo>
                <a:lnTo>
                  <a:pt x="250837" y="62936"/>
                </a:lnTo>
                <a:lnTo>
                  <a:pt x="204558" y="68767"/>
                </a:lnTo>
                <a:lnTo>
                  <a:pt x="158115" y="70726"/>
                </a:lnTo>
                <a:lnTo>
                  <a:pt x="17995" y="70726"/>
                </a:lnTo>
                <a:lnTo>
                  <a:pt x="10988" y="72141"/>
                </a:lnTo>
                <a:lnTo>
                  <a:pt x="5268" y="76001"/>
                </a:lnTo>
                <a:lnTo>
                  <a:pt x="1413" y="81725"/>
                </a:lnTo>
                <a:lnTo>
                  <a:pt x="0" y="88734"/>
                </a:lnTo>
                <a:lnTo>
                  <a:pt x="1413" y="95741"/>
                </a:lnTo>
                <a:lnTo>
                  <a:pt x="5268" y="101461"/>
                </a:lnTo>
                <a:lnTo>
                  <a:pt x="10988" y="105317"/>
                </a:lnTo>
                <a:lnTo>
                  <a:pt x="17995" y="106730"/>
                </a:lnTo>
                <a:lnTo>
                  <a:pt x="158115" y="106730"/>
                </a:lnTo>
                <a:lnTo>
                  <a:pt x="207592" y="104639"/>
                </a:lnTo>
                <a:lnTo>
                  <a:pt x="256804" y="98437"/>
                </a:lnTo>
                <a:lnTo>
                  <a:pt x="305530" y="88231"/>
                </a:lnTo>
                <a:lnTo>
                  <a:pt x="353551" y="74130"/>
                </a:lnTo>
                <a:lnTo>
                  <a:pt x="400650" y="56240"/>
                </a:lnTo>
                <a:lnTo>
                  <a:pt x="438355" y="38544"/>
                </a:lnTo>
                <a:lnTo>
                  <a:pt x="430047" y="34645"/>
                </a:lnTo>
                <a:lnTo>
                  <a:pt x="438353" y="18668"/>
                </a:lnTo>
                <a:lnTo>
                  <a:pt x="480680" y="18668"/>
                </a:lnTo>
                <a:lnTo>
                  <a:pt x="446610" y="2679"/>
                </a:lnTo>
                <a:lnTo>
                  <a:pt x="441477" y="12"/>
                </a:lnTo>
                <a:lnTo>
                  <a:pt x="435292" y="0"/>
                </a:lnTo>
                <a:close/>
              </a:path>
              <a:path w="1437639" h="107314">
                <a:moveTo>
                  <a:pt x="1041117" y="18668"/>
                </a:moveTo>
                <a:lnTo>
                  <a:pt x="998829" y="18668"/>
                </a:lnTo>
                <a:lnTo>
                  <a:pt x="1007135" y="34645"/>
                </a:lnTo>
                <a:lnTo>
                  <a:pt x="998828" y="38543"/>
                </a:lnTo>
                <a:lnTo>
                  <a:pt x="1036500" y="56245"/>
                </a:lnTo>
                <a:lnTo>
                  <a:pt x="1083502" y="74136"/>
                </a:lnTo>
                <a:lnTo>
                  <a:pt x="1131426" y="88236"/>
                </a:lnTo>
                <a:lnTo>
                  <a:pt x="1180106" y="98440"/>
                </a:lnTo>
                <a:lnTo>
                  <a:pt x="1229382" y="104640"/>
                </a:lnTo>
                <a:lnTo>
                  <a:pt x="1279067" y="106730"/>
                </a:lnTo>
                <a:lnTo>
                  <a:pt x="1419199" y="106730"/>
                </a:lnTo>
                <a:lnTo>
                  <a:pt x="1426201" y="105317"/>
                </a:lnTo>
                <a:lnTo>
                  <a:pt x="1431921" y="101461"/>
                </a:lnTo>
                <a:lnTo>
                  <a:pt x="1435780" y="95741"/>
                </a:lnTo>
                <a:lnTo>
                  <a:pt x="1437195" y="88734"/>
                </a:lnTo>
                <a:lnTo>
                  <a:pt x="1435780" y="81725"/>
                </a:lnTo>
                <a:lnTo>
                  <a:pt x="1431921" y="76001"/>
                </a:lnTo>
                <a:lnTo>
                  <a:pt x="1426201" y="72141"/>
                </a:lnTo>
                <a:lnTo>
                  <a:pt x="1419199" y="70726"/>
                </a:lnTo>
                <a:lnTo>
                  <a:pt x="1279067" y="70726"/>
                </a:lnTo>
                <a:lnTo>
                  <a:pt x="1232380" y="68763"/>
                </a:lnTo>
                <a:lnTo>
                  <a:pt x="1186040" y="62934"/>
                </a:lnTo>
                <a:lnTo>
                  <a:pt x="1140194" y="53324"/>
                </a:lnTo>
                <a:lnTo>
                  <a:pt x="1094981" y="40017"/>
                </a:lnTo>
                <a:lnTo>
                  <a:pt x="1050562" y="23106"/>
                </a:lnTo>
                <a:lnTo>
                  <a:pt x="1041117" y="18668"/>
                </a:lnTo>
                <a:close/>
              </a:path>
              <a:path w="1437639" h="107314">
                <a:moveTo>
                  <a:pt x="480680" y="18668"/>
                </a:moveTo>
                <a:lnTo>
                  <a:pt x="438353" y="18668"/>
                </a:lnTo>
                <a:lnTo>
                  <a:pt x="446608" y="34670"/>
                </a:lnTo>
                <a:lnTo>
                  <a:pt x="438355" y="38544"/>
                </a:lnTo>
                <a:lnTo>
                  <a:pt x="475852" y="56140"/>
                </a:lnTo>
                <a:lnTo>
                  <a:pt x="522906" y="73724"/>
                </a:lnTo>
                <a:lnTo>
                  <a:pt x="570957" y="87399"/>
                </a:lnTo>
                <a:lnTo>
                  <a:pt x="619755" y="97166"/>
                </a:lnTo>
                <a:lnTo>
                  <a:pt x="669050" y="103025"/>
                </a:lnTo>
                <a:lnTo>
                  <a:pt x="718591" y="104978"/>
                </a:lnTo>
                <a:lnTo>
                  <a:pt x="768132" y="103025"/>
                </a:lnTo>
                <a:lnTo>
                  <a:pt x="817427" y="97166"/>
                </a:lnTo>
                <a:lnTo>
                  <a:pt x="866225" y="87399"/>
                </a:lnTo>
                <a:lnTo>
                  <a:pt x="914276" y="73724"/>
                </a:lnTo>
                <a:lnTo>
                  <a:pt x="926956" y="68986"/>
                </a:lnTo>
                <a:lnTo>
                  <a:pt x="718591" y="68986"/>
                </a:lnTo>
                <a:lnTo>
                  <a:pt x="671883" y="67139"/>
                </a:lnTo>
                <a:lnTo>
                  <a:pt x="625413" y="61612"/>
                </a:lnTo>
                <a:lnTo>
                  <a:pt x="579420" y="52404"/>
                </a:lnTo>
                <a:lnTo>
                  <a:pt x="534138" y="39517"/>
                </a:lnTo>
                <a:lnTo>
                  <a:pt x="489805" y="22950"/>
                </a:lnTo>
                <a:lnTo>
                  <a:pt x="480680" y="18668"/>
                </a:lnTo>
                <a:close/>
              </a:path>
              <a:path w="1437639" h="107314">
                <a:moveTo>
                  <a:pt x="1001903" y="0"/>
                </a:moveTo>
                <a:lnTo>
                  <a:pt x="995705" y="12"/>
                </a:lnTo>
                <a:lnTo>
                  <a:pt x="990523" y="2705"/>
                </a:lnTo>
                <a:lnTo>
                  <a:pt x="947376" y="22950"/>
                </a:lnTo>
                <a:lnTo>
                  <a:pt x="903044" y="39517"/>
                </a:lnTo>
                <a:lnTo>
                  <a:pt x="857762" y="52404"/>
                </a:lnTo>
                <a:lnTo>
                  <a:pt x="811768" y="61612"/>
                </a:lnTo>
                <a:lnTo>
                  <a:pt x="765299" y="67139"/>
                </a:lnTo>
                <a:lnTo>
                  <a:pt x="718591" y="68986"/>
                </a:lnTo>
                <a:lnTo>
                  <a:pt x="926956" y="68986"/>
                </a:lnTo>
                <a:lnTo>
                  <a:pt x="961330" y="56140"/>
                </a:lnTo>
                <a:lnTo>
                  <a:pt x="998828" y="38543"/>
                </a:lnTo>
                <a:lnTo>
                  <a:pt x="990587" y="34670"/>
                </a:lnTo>
                <a:lnTo>
                  <a:pt x="998829" y="18668"/>
                </a:lnTo>
                <a:lnTo>
                  <a:pt x="1041117" y="18668"/>
                </a:lnTo>
                <a:lnTo>
                  <a:pt x="1007084" y="2679"/>
                </a:lnTo>
                <a:lnTo>
                  <a:pt x="1001903" y="0"/>
                </a:lnTo>
                <a:close/>
              </a:path>
              <a:path w="1437639" h="107314">
                <a:moveTo>
                  <a:pt x="438353" y="18668"/>
                </a:moveTo>
                <a:lnTo>
                  <a:pt x="430047" y="34645"/>
                </a:lnTo>
                <a:lnTo>
                  <a:pt x="438356" y="38543"/>
                </a:lnTo>
                <a:lnTo>
                  <a:pt x="446608" y="34670"/>
                </a:lnTo>
                <a:lnTo>
                  <a:pt x="438353" y="18668"/>
                </a:lnTo>
                <a:close/>
              </a:path>
              <a:path w="1437639" h="107314">
                <a:moveTo>
                  <a:pt x="998829" y="18668"/>
                </a:moveTo>
                <a:lnTo>
                  <a:pt x="990587" y="34670"/>
                </a:lnTo>
                <a:lnTo>
                  <a:pt x="998828" y="38543"/>
                </a:lnTo>
                <a:lnTo>
                  <a:pt x="1007135" y="34645"/>
                </a:lnTo>
                <a:lnTo>
                  <a:pt x="998829" y="18668"/>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68" name="bg object 68"/>
          <p:cNvPicPr/>
          <p:nvPr/>
        </p:nvPicPr>
        <p:blipFill>
          <a:blip r:embed="rId12" cstate="print"/>
          <a:stretch>
            <a:fillRect/>
          </a:stretch>
        </p:blipFill>
        <p:spPr>
          <a:xfrm>
            <a:off x="515117" y="3360894"/>
            <a:ext cx="1307453" cy="1027304"/>
          </a:xfrm>
          <a:prstGeom prst="rect">
            <a:avLst/>
          </a:prstGeom>
        </p:spPr>
      </p:pic>
      <p:pic>
        <p:nvPicPr>
          <p:cNvPr id="69" name="bg object 69"/>
          <p:cNvPicPr/>
          <p:nvPr/>
        </p:nvPicPr>
        <p:blipFill>
          <a:blip r:embed="rId13" cstate="print"/>
          <a:stretch>
            <a:fillRect/>
          </a:stretch>
        </p:blipFill>
        <p:spPr>
          <a:xfrm>
            <a:off x="2798722" y="8248478"/>
            <a:ext cx="1161020" cy="1190516"/>
          </a:xfrm>
          <a:prstGeom prst="rect">
            <a:avLst/>
          </a:prstGeom>
        </p:spPr>
      </p:pic>
      <p:sp>
        <p:nvSpPr>
          <p:cNvPr id="70" name="bg object 70"/>
          <p:cNvSpPr/>
          <p:nvPr/>
        </p:nvSpPr>
        <p:spPr>
          <a:xfrm>
            <a:off x="4972854" y="2816105"/>
            <a:ext cx="270286" cy="275886"/>
          </a:xfrm>
          <a:custGeom>
            <a:avLst/>
            <a:gdLst/>
            <a:ahLst/>
            <a:cxnLst/>
            <a:rect l="l" t="t" r="r" b="b"/>
            <a:pathLst>
              <a:path w="297814" h="297814">
                <a:moveTo>
                  <a:pt x="148475" y="0"/>
                </a:moveTo>
                <a:lnTo>
                  <a:pt x="97546" y="9052"/>
                </a:lnTo>
                <a:lnTo>
                  <a:pt x="53601" y="34374"/>
                </a:lnTo>
                <a:lnTo>
                  <a:pt x="20547" y="73214"/>
                </a:lnTo>
                <a:lnTo>
                  <a:pt x="2286" y="122821"/>
                </a:lnTo>
                <a:lnTo>
                  <a:pt x="0" y="148780"/>
                </a:lnTo>
                <a:lnTo>
                  <a:pt x="9052" y="199717"/>
                </a:lnTo>
                <a:lnTo>
                  <a:pt x="34374" y="243665"/>
                </a:lnTo>
                <a:lnTo>
                  <a:pt x="73214" y="276721"/>
                </a:lnTo>
                <a:lnTo>
                  <a:pt x="122821" y="294982"/>
                </a:lnTo>
                <a:lnTo>
                  <a:pt x="148780" y="297256"/>
                </a:lnTo>
                <a:lnTo>
                  <a:pt x="199717" y="288204"/>
                </a:lnTo>
                <a:lnTo>
                  <a:pt x="243665" y="262882"/>
                </a:lnTo>
                <a:lnTo>
                  <a:pt x="245042" y="261264"/>
                </a:lnTo>
                <a:lnTo>
                  <a:pt x="142290" y="261264"/>
                </a:lnTo>
                <a:lnTo>
                  <a:pt x="135712" y="260692"/>
                </a:lnTo>
                <a:lnTo>
                  <a:pt x="91488" y="245706"/>
                </a:lnTo>
                <a:lnTo>
                  <a:pt x="62049" y="220640"/>
                </a:lnTo>
                <a:lnTo>
                  <a:pt x="42854" y="187329"/>
                </a:lnTo>
                <a:lnTo>
                  <a:pt x="35991" y="148780"/>
                </a:lnTo>
                <a:lnTo>
                  <a:pt x="35991" y="142290"/>
                </a:lnTo>
                <a:lnTo>
                  <a:pt x="51556" y="91482"/>
                </a:lnTo>
                <a:lnTo>
                  <a:pt x="76625" y="62047"/>
                </a:lnTo>
                <a:lnTo>
                  <a:pt x="109933" y="42853"/>
                </a:lnTo>
                <a:lnTo>
                  <a:pt x="148475" y="35991"/>
                </a:lnTo>
                <a:lnTo>
                  <a:pt x="242199" y="35991"/>
                </a:lnTo>
                <a:lnTo>
                  <a:pt x="224041" y="20536"/>
                </a:lnTo>
                <a:lnTo>
                  <a:pt x="174434" y="2273"/>
                </a:lnTo>
                <a:lnTo>
                  <a:pt x="167908" y="1269"/>
                </a:lnTo>
                <a:lnTo>
                  <a:pt x="161402" y="560"/>
                </a:lnTo>
                <a:lnTo>
                  <a:pt x="154923" y="139"/>
                </a:lnTo>
                <a:lnTo>
                  <a:pt x="148475" y="0"/>
                </a:lnTo>
                <a:close/>
              </a:path>
              <a:path w="297814" h="297814">
                <a:moveTo>
                  <a:pt x="259524" y="168186"/>
                </a:moveTo>
                <a:lnTo>
                  <a:pt x="245706" y="205778"/>
                </a:lnTo>
                <a:lnTo>
                  <a:pt x="220640" y="235213"/>
                </a:lnTo>
                <a:lnTo>
                  <a:pt x="187329" y="254404"/>
                </a:lnTo>
                <a:lnTo>
                  <a:pt x="148780" y="261264"/>
                </a:lnTo>
                <a:lnTo>
                  <a:pt x="245042" y="261264"/>
                </a:lnTo>
                <a:lnTo>
                  <a:pt x="276721" y="224041"/>
                </a:lnTo>
                <a:lnTo>
                  <a:pt x="294982" y="174434"/>
                </a:lnTo>
                <a:lnTo>
                  <a:pt x="259524" y="168186"/>
                </a:lnTo>
                <a:close/>
              </a:path>
              <a:path w="297814" h="297814">
                <a:moveTo>
                  <a:pt x="242199" y="35991"/>
                </a:moveTo>
                <a:lnTo>
                  <a:pt x="154965" y="35991"/>
                </a:lnTo>
                <a:lnTo>
                  <a:pt x="161544" y="36563"/>
                </a:lnTo>
                <a:lnTo>
                  <a:pt x="168186" y="37731"/>
                </a:lnTo>
                <a:lnTo>
                  <a:pt x="205778" y="51549"/>
                </a:lnTo>
                <a:lnTo>
                  <a:pt x="235213" y="76615"/>
                </a:lnTo>
                <a:lnTo>
                  <a:pt x="254404" y="109926"/>
                </a:lnTo>
                <a:lnTo>
                  <a:pt x="261264" y="148475"/>
                </a:lnTo>
                <a:lnTo>
                  <a:pt x="261264" y="154965"/>
                </a:lnTo>
                <a:lnTo>
                  <a:pt x="260692" y="161544"/>
                </a:lnTo>
                <a:lnTo>
                  <a:pt x="259524" y="168186"/>
                </a:lnTo>
                <a:lnTo>
                  <a:pt x="294982" y="174434"/>
                </a:lnTo>
                <a:lnTo>
                  <a:pt x="295981" y="167908"/>
                </a:lnTo>
                <a:lnTo>
                  <a:pt x="296691" y="161402"/>
                </a:lnTo>
                <a:lnTo>
                  <a:pt x="297115" y="154923"/>
                </a:lnTo>
                <a:lnTo>
                  <a:pt x="297256" y="148475"/>
                </a:lnTo>
                <a:lnTo>
                  <a:pt x="288204" y="97544"/>
                </a:lnTo>
                <a:lnTo>
                  <a:pt x="262882" y="53595"/>
                </a:lnTo>
                <a:lnTo>
                  <a:pt x="242199" y="35991"/>
                </a:lnTo>
                <a:close/>
              </a:path>
              <a:path w="297814" h="297814">
                <a:moveTo>
                  <a:pt x="2286" y="122809"/>
                </a:move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71" name="bg object 71"/>
          <p:cNvSpPr/>
          <p:nvPr/>
        </p:nvSpPr>
        <p:spPr>
          <a:xfrm>
            <a:off x="5125469" y="2634835"/>
            <a:ext cx="50715" cy="140002"/>
          </a:xfrm>
          <a:custGeom>
            <a:avLst/>
            <a:gdLst/>
            <a:ahLst/>
            <a:cxnLst/>
            <a:rect l="l" t="t" r="r" b="b"/>
            <a:pathLst>
              <a:path w="55879" h="151130">
                <a:moveTo>
                  <a:pt x="41186" y="0"/>
                </a:moveTo>
                <a:lnTo>
                  <a:pt x="0" y="129870"/>
                </a:lnTo>
                <a:lnTo>
                  <a:pt x="181" y="137016"/>
                </a:lnTo>
                <a:lnTo>
                  <a:pt x="2987" y="143321"/>
                </a:lnTo>
                <a:lnTo>
                  <a:pt x="7950" y="148113"/>
                </a:lnTo>
                <a:lnTo>
                  <a:pt x="14604" y="150723"/>
                </a:lnTo>
                <a:lnTo>
                  <a:pt x="21751" y="150547"/>
                </a:lnTo>
                <a:lnTo>
                  <a:pt x="28055" y="147740"/>
                </a:lnTo>
                <a:lnTo>
                  <a:pt x="32848" y="142774"/>
                </a:lnTo>
                <a:lnTo>
                  <a:pt x="35458" y="136118"/>
                </a:lnTo>
                <a:lnTo>
                  <a:pt x="55778" y="20853"/>
                </a:lnTo>
                <a:lnTo>
                  <a:pt x="55603" y="13707"/>
                </a:lnTo>
                <a:lnTo>
                  <a:pt x="52801" y="7402"/>
                </a:lnTo>
                <a:lnTo>
                  <a:pt x="47839" y="2610"/>
                </a:lnTo>
                <a:lnTo>
                  <a:pt x="41186"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72" name="bg object 72"/>
          <p:cNvPicPr/>
          <p:nvPr/>
        </p:nvPicPr>
        <p:blipFill>
          <a:blip r:embed="rId14" cstate="print"/>
          <a:stretch>
            <a:fillRect/>
          </a:stretch>
        </p:blipFill>
        <p:spPr>
          <a:xfrm>
            <a:off x="4919033" y="2685731"/>
            <a:ext cx="93101" cy="121654"/>
          </a:xfrm>
          <a:prstGeom prst="rect">
            <a:avLst/>
          </a:prstGeom>
        </p:spPr>
      </p:pic>
      <p:sp>
        <p:nvSpPr>
          <p:cNvPr id="73" name="bg object 73"/>
          <p:cNvSpPr/>
          <p:nvPr/>
        </p:nvSpPr>
        <p:spPr>
          <a:xfrm>
            <a:off x="4795265" y="2884030"/>
            <a:ext cx="137160" cy="51765"/>
          </a:xfrm>
          <a:custGeom>
            <a:avLst/>
            <a:gdLst/>
            <a:ahLst/>
            <a:cxnLst/>
            <a:rect l="l" t="t" r="r" b="b"/>
            <a:pathLst>
              <a:path w="151129" h="55880">
                <a:moveTo>
                  <a:pt x="20853" y="0"/>
                </a:moveTo>
                <a:lnTo>
                  <a:pt x="13707" y="174"/>
                </a:lnTo>
                <a:lnTo>
                  <a:pt x="7402" y="2976"/>
                </a:lnTo>
                <a:lnTo>
                  <a:pt x="2610" y="7938"/>
                </a:lnTo>
                <a:lnTo>
                  <a:pt x="0" y="14592"/>
                </a:lnTo>
                <a:lnTo>
                  <a:pt x="176" y="21738"/>
                </a:lnTo>
                <a:lnTo>
                  <a:pt x="2982" y="28043"/>
                </a:lnTo>
                <a:lnTo>
                  <a:pt x="7949" y="32835"/>
                </a:lnTo>
                <a:lnTo>
                  <a:pt x="14605" y="35445"/>
                </a:lnTo>
                <a:lnTo>
                  <a:pt x="129870" y="55778"/>
                </a:lnTo>
                <a:lnTo>
                  <a:pt x="137016" y="55596"/>
                </a:lnTo>
                <a:lnTo>
                  <a:pt x="143321" y="52790"/>
                </a:lnTo>
                <a:lnTo>
                  <a:pt x="148113" y="47827"/>
                </a:lnTo>
                <a:lnTo>
                  <a:pt x="150723" y="41173"/>
                </a:lnTo>
                <a:lnTo>
                  <a:pt x="150547" y="34027"/>
                </a:lnTo>
                <a:lnTo>
                  <a:pt x="147740" y="27722"/>
                </a:lnTo>
                <a:lnTo>
                  <a:pt x="142774" y="22930"/>
                </a:lnTo>
                <a:lnTo>
                  <a:pt x="136118" y="20320"/>
                </a:lnTo>
                <a:lnTo>
                  <a:pt x="20853"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74" name="bg object 74"/>
          <p:cNvPicPr/>
          <p:nvPr/>
        </p:nvPicPr>
        <p:blipFill>
          <a:blip r:embed="rId15" cstate="print"/>
          <a:stretch>
            <a:fillRect/>
          </a:stretch>
        </p:blipFill>
        <p:spPr>
          <a:xfrm>
            <a:off x="4845129" y="3051381"/>
            <a:ext cx="119185" cy="95030"/>
          </a:xfrm>
          <a:prstGeom prst="rect">
            <a:avLst/>
          </a:prstGeom>
        </p:spPr>
      </p:pic>
      <p:sp>
        <p:nvSpPr>
          <p:cNvPr id="75" name="bg object 75"/>
          <p:cNvSpPr/>
          <p:nvPr/>
        </p:nvSpPr>
        <p:spPr>
          <a:xfrm>
            <a:off x="5039400" y="3133120"/>
            <a:ext cx="50715" cy="140002"/>
          </a:xfrm>
          <a:custGeom>
            <a:avLst/>
            <a:gdLst/>
            <a:ahLst/>
            <a:cxnLst/>
            <a:rect l="l" t="t" r="r" b="b"/>
            <a:pathLst>
              <a:path w="55879" h="151129">
                <a:moveTo>
                  <a:pt x="41173" y="0"/>
                </a:moveTo>
                <a:lnTo>
                  <a:pt x="0" y="129870"/>
                </a:lnTo>
                <a:lnTo>
                  <a:pt x="176" y="137016"/>
                </a:lnTo>
                <a:lnTo>
                  <a:pt x="2981" y="143321"/>
                </a:lnTo>
                <a:lnTo>
                  <a:pt x="7943" y="148113"/>
                </a:lnTo>
                <a:lnTo>
                  <a:pt x="14592" y="150723"/>
                </a:lnTo>
                <a:lnTo>
                  <a:pt x="21738" y="150547"/>
                </a:lnTo>
                <a:lnTo>
                  <a:pt x="28043" y="147740"/>
                </a:lnTo>
                <a:lnTo>
                  <a:pt x="32835" y="142774"/>
                </a:lnTo>
                <a:lnTo>
                  <a:pt x="35445" y="136118"/>
                </a:lnTo>
                <a:lnTo>
                  <a:pt x="55778" y="20853"/>
                </a:lnTo>
                <a:lnTo>
                  <a:pt x="55596" y="13707"/>
                </a:lnTo>
                <a:lnTo>
                  <a:pt x="52790" y="7402"/>
                </a:lnTo>
                <a:lnTo>
                  <a:pt x="47827" y="2610"/>
                </a:lnTo>
                <a:lnTo>
                  <a:pt x="41173"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76" name="bg object 76"/>
          <p:cNvPicPr/>
          <p:nvPr/>
        </p:nvPicPr>
        <p:blipFill>
          <a:blip r:embed="rId16" cstate="print"/>
          <a:stretch>
            <a:fillRect/>
          </a:stretch>
        </p:blipFill>
        <p:spPr>
          <a:xfrm>
            <a:off x="5203358" y="3100195"/>
            <a:ext cx="93101" cy="121659"/>
          </a:xfrm>
          <a:prstGeom prst="rect">
            <a:avLst/>
          </a:prstGeom>
        </p:spPr>
      </p:pic>
      <p:sp>
        <p:nvSpPr>
          <p:cNvPr id="77" name="bg object 77"/>
          <p:cNvSpPr/>
          <p:nvPr/>
        </p:nvSpPr>
        <p:spPr>
          <a:xfrm>
            <a:off x="5283437" y="2971881"/>
            <a:ext cx="137160" cy="51765"/>
          </a:xfrm>
          <a:custGeom>
            <a:avLst/>
            <a:gdLst/>
            <a:ahLst/>
            <a:cxnLst/>
            <a:rect l="l" t="t" r="r" b="b"/>
            <a:pathLst>
              <a:path w="151129" h="55879">
                <a:moveTo>
                  <a:pt x="20853" y="0"/>
                </a:moveTo>
                <a:lnTo>
                  <a:pt x="13707" y="181"/>
                </a:lnTo>
                <a:lnTo>
                  <a:pt x="7402" y="2987"/>
                </a:lnTo>
                <a:lnTo>
                  <a:pt x="2610" y="7950"/>
                </a:lnTo>
                <a:lnTo>
                  <a:pt x="0" y="14605"/>
                </a:lnTo>
                <a:lnTo>
                  <a:pt x="176" y="21751"/>
                </a:lnTo>
                <a:lnTo>
                  <a:pt x="2982" y="28055"/>
                </a:lnTo>
                <a:lnTo>
                  <a:pt x="7949" y="32848"/>
                </a:lnTo>
                <a:lnTo>
                  <a:pt x="14604" y="35458"/>
                </a:lnTo>
                <a:lnTo>
                  <a:pt x="129870" y="55778"/>
                </a:lnTo>
                <a:lnTo>
                  <a:pt x="137011" y="55603"/>
                </a:lnTo>
                <a:lnTo>
                  <a:pt x="143316" y="52801"/>
                </a:lnTo>
                <a:lnTo>
                  <a:pt x="148111" y="47839"/>
                </a:lnTo>
                <a:lnTo>
                  <a:pt x="150723" y="41186"/>
                </a:lnTo>
                <a:lnTo>
                  <a:pt x="150547" y="34039"/>
                </a:lnTo>
                <a:lnTo>
                  <a:pt x="147740" y="27735"/>
                </a:lnTo>
                <a:lnTo>
                  <a:pt x="142774" y="22942"/>
                </a:lnTo>
                <a:lnTo>
                  <a:pt x="136118" y="20332"/>
                </a:lnTo>
                <a:lnTo>
                  <a:pt x="20853"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78" name="bg object 78"/>
          <p:cNvPicPr/>
          <p:nvPr/>
        </p:nvPicPr>
        <p:blipFill>
          <a:blip r:embed="rId17" cstate="print"/>
          <a:stretch>
            <a:fillRect/>
          </a:stretch>
        </p:blipFill>
        <p:spPr>
          <a:xfrm>
            <a:off x="5251179" y="2761169"/>
            <a:ext cx="119185" cy="95030"/>
          </a:xfrm>
          <a:prstGeom prst="rect">
            <a:avLst/>
          </a:prstGeom>
        </p:spPr>
      </p:pic>
      <p:sp>
        <p:nvSpPr>
          <p:cNvPr id="79" name="bg object 79"/>
          <p:cNvSpPr/>
          <p:nvPr/>
        </p:nvSpPr>
        <p:spPr>
          <a:xfrm>
            <a:off x="4929231" y="3400311"/>
            <a:ext cx="1361803" cy="598242"/>
          </a:xfrm>
          <a:custGeom>
            <a:avLst/>
            <a:gdLst/>
            <a:ahLst/>
            <a:cxnLst/>
            <a:rect l="l" t="t" r="r" b="b"/>
            <a:pathLst>
              <a:path w="1500504" h="645795">
                <a:moveTo>
                  <a:pt x="1500339" y="71399"/>
                </a:moveTo>
                <a:lnTo>
                  <a:pt x="1494485" y="59956"/>
                </a:lnTo>
                <a:lnTo>
                  <a:pt x="1488757" y="56248"/>
                </a:lnTo>
                <a:lnTo>
                  <a:pt x="1482331" y="55918"/>
                </a:lnTo>
                <a:lnTo>
                  <a:pt x="1449476" y="54203"/>
                </a:lnTo>
                <a:lnTo>
                  <a:pt x="1449476" y="90233"/>
                </a:lnTo>
                <a:lnTo>
                  <a:pt x="1300835" y="321360"/>
                </a:lnTo>
                <a:lnTo>
                  <a:pt x="1278407" y="320192"/>
                </a:lnTo>
                <a:lnTo>
                  <a:pt x="1278407" y="356235"/>
                </a:lnTo>
                <a:lnTo>
                  <a:pt x="1130731" y="585876"/>
                </a:lnTo>
                <a:lnTo>
                  <a:pt x="1087145" y="609663"/>
                </a:lnTo>
                <a:lnTo>
                  <a:pt x="1084427" y="609600"/>
                </a:lnTo>
                <a:lnTo>
                  <a:pt x="787527" y="594042"/>
                </a:lnTo>
                <a:lnTo>
                  <a:pt x="951471" y="339102"/>
                </a:lnTo>
                <a:lnTo>
                  <a:pt x="1278407" y="356235"/>
                </a:lnTo>
                <a:lnTo>
                  <a:pt x="1278407" y="320192"/>
                </a:lnTo>
                <a:lnTo>
                  <a:pt x="973899" y="304228"/>
                </a:lnTo>
                <a:lnTo>
                  <a:pt x="1122540" y="73101"/>
                </a:lnTo>
                <a:lnTo>
                  <a:pt x="1449476" y="90233"/>
                </a:lnTo>
                <a:lnTo>
                  <a:pt x="1449476" y="54203"/>
                </a:lnTo>
                <a:lnTo>
                  <a:pt x="1102423" y="36004"/>
                </a:lnTo>
                <a:lnTo>
                  <a:pt x="1081138" y="34899"/>
                </a:lnTo>
                <a:lnTo>
                  <a:pt x="1081138" y="70942"/>
                </a:lnTo>
                <a:lnTo>
                  <a:pt x="932497" y="302056"/>
                </a:lnTo>
                <a:lnTo>
                  <a:pt x="910069" y="300888"/>
                </a:lnTo>
                <a:lnTo>
                  <a:pt x="910069" y="336931"/>
                </a:lnTo>
                <a:lnTo>
                  <a:pt x="746112" y="591870"/>
                </a:lnTo>
                <a:lnTo>
                  <a:pt x="419188" y="574738"/>
                </a:lnTo>
                <a:lnTo>
                  <a:pt x="583145" y="319798"/>
                </a:lnTo>
                <a:lnTo>
                  <a:pt x="910069" y="336931"/>
                </a:lnTo>
                <a:lnTo>
                  <a:pt x="910069" y="300888"/>
                </a:lnTo>
                <a:lnTo>
                  <a:pt x="605574" y="284924"/>
                </a:lnTo>
                <a:lnTo>
                  <a:pt x="754214" y="53809"/>
                </a:lnTo>
                <a:lnTo>
                  <a:pt x="1081138" y="70942"/>
                </a:lnTo>
                <a:lnTo>
                  <a:pt x="1081138" y="34899"/>
                </a:lnTo>
                <a:lnTo>
                  <a:pt x="712800" y="15582"/>
                </a:lnTo>
                <a:lnTo>
                  <a:pt x="712800" y="51638"/>
                </a:lnTo>
                <a:lnTo>
                  <a:pt x="564172" y="282752"/>
                </a:lnTo>
                <a:lnTo>
                  <a:pt x="541743" y="281584"/>
                </a:lnTo>
                <a:lnTo>
                  <a:pt x="541743" y="317627"/>
                </a:lnTo>
                <a:lnTo>
                  <a:pt x="377786" y="572579"/>
                </a:lnTo>
                <a:lnTo>
                  <a:pt x="50863" y="555434"/>
                </a:lnTo>
                <a:lnTo>
                  <a:pt x="214807" y="300494"/>
                </a:lnTo>
                <a:lnTo>
                  <a:pt x="541743" y="317627"/>
                </a:lnTo>
                <a:lnTo>
                  <a:pt x="541743" y="281584"/>
                </a:lnTo>
                <a:lnTo>
                  <a:pt x="237236" y="265620"/>
                </a:lnTo>
                <a:lnTo>
                  <a:pt x="369608" y="59791"/>
                </a:lnTo>
                <a:lnTo>
                  <a:pt x="377977" y="49796"/>
                </a:lnTo>
                <a:lnTo>
                  <a:pt x="388404" y="42316"/>
                </a:lnTo>
                <a:lnTo>
                  <a:pt x="400316" y="37630"/>
                </a:lnTo>
                <a:lnTo>
                  <a:pt x="413181" y="36004"/>
                </a:lnTo>
                <a:lnTo>
                  <a:pt x="415912" y="36068"/>
                </a:lnTo>
                <a:lnTo>
                  <a:pt x="712800" y="51638"/>
                </a:lnTo>
                <a:lnTo>
                  <a:pt x="712800" y="15582"/>
                </a:lnTo>
                <a:lnTo>
                  <a:pt x="416255" y="38"/>
                </a:lnTo>
                <a:lnTo>
                  <a:pt x="414718" y="0"/>
                </a:lnTo>
                <a:lnTo>
                  <a:pt x="413181" y="0"/>
                </a:lnTo>
                <a:lnTo>
                  <a:pt x="371170" y="10706"/>
                </a:lnTo>
                <a:lnTo>
                  <a:pt x="339331" y="40322"/>
                </a:lnTo>
                <a:lnTo>
                  <a:pt x="330" y="567448"/>
                </a:lnTo>
                <a:lnTo>
                  <a:pt x="0" y="574268"/>
                </a:lnTo>
                <a:lnTo>
                  <a:pt x="5867" y="585711"/>
                </a:lnTo>
                <a:lnTo>
                  <a:pt x="11595" y="589419"/>
                </a:lnTo>
                <a:lnTo>
                  <a:pt x="1084084" y="645629"/>
                </a:lnTo>
                <a:lnTo>
                  <a:pt x="1085621" y="645668"/>
                </a:lnTo>
                <a:lnTo>
                  <a:pt x="1087145" y="645668"/>
                </a:lnTo>
                <a:lnTo>
                  <a:pt x="1129157" y="634961"/>
                </a:lnTo>
                <a:lnTo>
                  <a:pt x="1161008" y="605345"/>
                </a:lnTo>
                <a:lnTo>
                  <a:pt x="1491234" y="91859"/>
                </a:lnTo>
                <a:lnTo>
                  <a:pt x="1500009" y="78219"/>
                </a:lnTo>
                <a:lnTo>
                  <a:pt x="1500339" y="71399"/>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0" name="bg object 80"/>
          <p:cNvSpPr/>
          <p:nvPr/>
        </p:nvSpPr>
        <p:spPr>
          <a:xfrm>
            <a:off x="4998570" y="3569834"/>
            <a:ext cx="1356040" cy="545889"/>
          </a:xfrm>
          <a:custGeom>
            <a:avLst/>
            <a:gdLst/>
            <a:ahLst/>
            <a:cxnLst/>
            <a:rect l="l" t="t" r="r" b="b"/>
            <a:pathLst>
              <a:path w="1494154" h="589279">
                <a:moveTo>
                  <a:pt x="1479397" y="0"/>
                </a:moveTo>
                <a:lnTo>
                  <a:pt x="1472499" y="149"/>
                </a:lnTo>
                <a:lnTo>
                  <a:pt x="1466162" y="2874"/>
                </a:lnTo>
                <a:lnTo>
                  <a:pt x="1461185" y="8000"/>
                </a:lnTo>
                <a:lnTo>
                  <a:pt x="1129474" y="523786"/>
                </a:lnTo>
                <a:lnTo>
                  <a:pt x="1119132" y="536123"/>
                </a:lnTo>
                <a:lnTo>
                  <a:pt x="1106271" y="545360"/>
                </a:lnTo>
                <a:lnTo>
                  <a:pt x="1091562" y="551153"/>
                </a:lnTo>
                <a:lnTo>
                  <a:pt x="1075677" y="553161"/>
                </a:lnTo>
                <a:lnTo>
                  <a:pt x="18910" y="497865"/>
                </a:lnTo>
                <a:lnTo>
                  <a:pt x="11844" y="498911"/>
                </a:lnTo>
                <a:lnTo>
                  <a:pt x="5930" y="502465"/>
                </a:lnTo>
                <a:lnTo>
                  <a:pt x="1779" y="507977"/>
                </a:lnTo>
                <a:lnTo>
                  <a:pt x="0" y="514896"/>
                </a:lnTo>
                <a:lnTo>
                  <a:pt x="1044" y="521969"/>
                </a:lnTo>
                <a:lnTo>
                  <a:pt x="4595" y="527886"/>
                </a:lnTo>
                <a:lnTo>
                  <a:pt x="10106" y="532039"/>
                </a:lnTo>
                <a:lnTo>
                  <a:pt x="17030" y="533819"/>
                </a:lnTo>
                <a:lnTo>
                  <a:pt x="1075677" y="589165"/>
                </a:lnTo>
                <a:lnTo>
                  <a:pt x="1100513" y="586028"/>
                </a:lnTo>
                <a:lnTo>
                  <a:pt x="1143594" y="562542"/>
                </a:lnTo>
                <a:lnTo>
                  <a:pt x="1491462" y="27470"/>
                </a:lnTo>
                <a:lnTo>
                  <a:pt x="1494058" y="20814"/>
                </a:lnTo>
                <a:lnTo>
                  <a:pt x="1493905" y="13917"/>
                </a:lnTo>
                <a:lnTo>
                  <a:pt x="1491178" y="7580"/>
                </a:lnTo>
                <a:lnTo>
                  <a:pt x="1486052" y="2603"/>
                </a:lnTo>
                <a:lnTo>
                  <a:pt x="1479397" y="0"/>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1" name="bg object 81"/>
          <p:cNvSpPr/>
          <p:nvPr/>
        </p:nvSpPr>
        <p:spPr>
          <a:xfrm>
            <a:off x="3915584" y="3152332"/>
            <a:ext cx="716344" cy="811186"/>
          </a:xfrm>
          <a:custGeom>
            <a:avLst/>
            <a:gdLst/>
            <a:ahLst/>
            <a:cxnLst/>
            <a:rect l="l" t="t" r="r" b="b"/>
            <a:pathLst>
              <a:path w="789304" h="875664">
                <a:moveTo>
                  <a:pt x="210172" y="795388"/>
                </a:moveTo>
                <a:lnTo>
                  <a:pt x="201993" y="753732"/>
                </a:lnTo>
                <a:lnTo>
                  <a:pt x="180378" y="716508"/>
                </a:lnTo>
                <a:lnTo>
                  <a:pt x="174167" y="709447"/>
                </a:lnTo>
                <a:lnTo>
                  <a:pt x="174167" y="795388"/>
                </a:lnTo>
                <a:lnTo>
                  <a:pt x="173278" y="805738"/>
                </a:lnTo>
                <a:lnTo>
                  <a:pt x="148920" y="836422"/>
                </a:lnTo>
                <a:lnTo>
                  <a:pt x="130873" y="839597"/>
                </a:lnTo>
                <a:lnTo>
                  <a:pt x="124548" y="839597"/>
                </a:lnTo>
                <a:lnTo>
                  <a:pt x="81457" y="822032"/>
                </a:lnTo>
                <a:lnTo>
                  <a:pt x="48412" y="785698"/>
                </a:lnTo>
                <a:lnTo>
                  <a:pt x="36004" y="743178"/>
                </a:lnTo>
                <a:lnTo>
                  <a:pt x="36614" y="734568"/>
                </a:lnTo>
                <a:lnTo>
                  <a:pt x="59385" y="703021"/>
                </a:lnTo>
                <a:lnTo>
                  <a:pt x="73850" y="698639"/>
                </a:lnTo>
                <a:lnTo>
                  <a:pt x="79362" y="691464"/>
                </a:lnTo>
                <a:lnTo>
                  <a:pt x="79362" y="683323"/>
                </a:lnTo>
                <a:lnTo>
                  <a:pt x="79362" y="665911"/>
                </a:lnTo>
                <a:lnTo>
                  <a:pt x="79362" y="358952"/>
                </a:lnTo>
                <a:lnTo>
                  <a:pt x="130454" y="373583"/>
                </a:lnTo>
                <a:lnTo>
                  <a:pt x="130454" y="714489"/>
                </a:lnTo>
                <a:lnTo>
                  <a:pt x="132727" y="719442"/>
                </a:lnTo>
                <a:lnTo>
                  <a:pt x="136728" y="722884"/>
                </a:lnTo>
                <a:lnTo>
                  <a:pt x="144868" y="730554"/>
                </a:lnTo>
                <a:lnTo>
                  <a:pt x="168452" y="766813"/>
                </a:lnTo>
                <a:lnTo>
                  <a:pt x="174167" y="795388"/>
                </a:lnTo>
                <a:lnTo>
                  <a:pt x="174167" y="709447"/>
                </a:lnTo>
                <a:lnTo>
                  <a:pt x="173977" y="709218"/>
                </a:lnTo>
                <a:lnTo>
                  <a:pt x="170789" y="705573"/>
                </a:lnTo>
                <a:lnTo>
                  <a:pt x="166446" y="701471"/>
                </a:lnTo>
                <a:lnTo>
                  <a:pt x="166446" y="695553"/>
                </a:lnTo>
                <a:lnTo>
                  <a:pt x="166446" y="358952"/>
                </a:lnTo>
                <a:lnTo>
                  <a:pt x="166446" y="351967"/>
                </a:lnTo>
                <a:lnTo>
                  <a:pt x="161137" y="344919"/>
                </a:lnTo>
                <a:lnTo>
                  <a:pt x="60883" y="316204"/>
                </a:lnTo>
                <a:lnTo>
                  <a:pt x="55041" y="317296"/>
                </a:lnTo>
                <a:lnTo>
                  <a:pt x="46012" y="324104"/>
                </a:lnTo>
                <a:lnTo>
                  <a:pt x="43370" y="329412"/>
                </a:lnTo>
                <a:lnTo>
                  <a:pt x="43370" y="670877"/>
                </a:lnTo>
                <a:lnTo>
                  <a:pt x="33705" y="676186"/>
                </a:lnTo>
                <a:lnTo>
                  <a:pt x="3949" y="716292"/>
                </a:lnTo>
                <a:lnTo>
                  <a:pt x="0" y="743178"/>
                </a:lnTo>
                <a:lnTo>
                  <a:pt x="2120" y="764159"/>
                </a:lnTo>
                <a:lnTo>
                  <a:pt x="17221" y="803668"/>
                </a:lnTo>
                <a:lnTo>
                  <a:pt x="43815" y="837501"/>
                </a:lnTo>
                <a:lnTo>
                  <a:pt x="79273" y="862634"/>
                </a:lnTo>
                <a:lnTo>
                  <a:pt x="123215" y="875284"/>
                </a:lnTo>
                <a:lnTo>
                  <a:pt x="130873" y="875588"/>
                </a:lnTo>
                <a:lnTo>
                  <a:pt x="146888" y="874191"/>
                </a:lnTo>
                <a:lnTo>
                  <a:pt x="187515" y="853478"/>
                </a:lnTo>
                <a:lnTo>
                  <a:pt x="208724" y="812139"/>
                </a:lnTo>
                <a:lnTo>
                  <a:pt x="210172" y="795388"/>
                </a:lnTo>
                <a:close/>
              </a:path>
              <a:path w="789304" h="875664">
                <a:moveTo>
                  <a:pt x="788987" y="357720"/>
                </a:moveTo>
                <a:lnTo>
                  <a:pt x="741286" y="266890"/>
                </a:lnTo>
                <a:lnTo>
                  <a:pt x="741286" y="344322"/>
                </a:lnTo>
                <a:lnTo>
                  <a:pt x="614514" y="351751"/>
                </a:lnTo>
                <a:lnTo>
                  <a:pt x="575081" y="276542"/>
                </a:lnTo>
                <a:lnTo>
                  <a:pt x="575081" y="354050"/>
                </a:lnTo>
                <a:lnTo>
                  <a:pt x="448284" y="361467"/>
                </a:lnTo>
                <a:lnTo>
                  <a:pt x="323583" y="123977"/>
                </a:lnTo>
                <a:lnTo>
                  <a:pt x="454431" y="123977"/>
                </a:lnTo>
                <a:lnTo>
                  <a:pt x="575081" y="354050"/>
                </a:lnTo>
                <a:lnTo>
                  <a:pt x="575081" y="276542"/>
                </a:lnTo>
                <a:lnTo>
                  <a:pt x="495096" y="123977"/>
                </a:lnTo>
                <a:lnTo>
                  <a:pt x="625576" y="123977"/>
                </a:lnTo>
                <a:lnTo>
                  <a:pt x="741286" y="344322"/>
                </a:lnTo>
                <a:lnTo>
                  <a:pt x="741286" y="266890"/>
                </a:lnTo>
                <a:lnTo>
                  <a:pt x="653326" y="99377"/>
                </a:lnTo>
                <a:lnTo>
                  <a:pt x="653249" y="98971"/>
                </a:lnTo>
                <a:lnTo>
                  <a:pt x="652665" y="98107"/>
                </a:lnTo>
                <a:lnTo>
                  <a:pt x="620052" y="35991"/>
                </a:lnTo>
                <a:lnTo>
                  <a:pt x="606679" y="10515"/>
                </a:lnTo>
                <a:lnTo>
                  <a:pt x="606679" y="87972"/>
                </a:lnTo>
                <a:lnTo>
                  <a:pt x="304685" y="87972"/>
                </a:lnTo>
                <a:lnTo>
                  <a:pt x="277393" y="35991"/>
                </a:lnTo>
                <a:lnTo>
                  <a:pt x="579386" y="35991"/>
                </a:lnTo>
                <a:lnTo>
                  <a:pt x="606679" y="87972"/>
                </a:lnTo>
                <a:lnTo>
                  <a:pt x="606679" y="10515"/>
                </a:lnTo>
                <a:lnTo>
                  <a:pt x="603123" y="3733"/>
                </a:lnTo>
                <a:lnTo>
                  <a:pt x="596938" y="0"/>
                </a:lnTo>
                <a:lnTo>
                  <a:pt x="590283" y="0"/>
                </a:lnTo>
                <a:lnTo>
                  <a:pt x="241300" y="0"/>
                </a:lnTo>
                <a:lnTo>
                  <a:pt x="235483" y="3276"/>
                </a:lnTo>
                <a:lnTo>
                  <a:pt x="228942" y="14084"/>
                </a:lnTo>
                <a:lnTo>
                  <a:pt x="228739" y="20777"/>
                </a:lnTo>
                <a:lnTo>
                  <a:pt x="425081" y="394728"/>
                </a:lnTo>
                <a:lnTo>
                  <a:pt x="431749" y="398487"/>
                </a:lnTo>
                <a:lnTo>
                  <a:pt x="605447" y="388327"/>
                </a:lnTo>
                <a:lnTo>
                  <a:pt x="777379" y="378269"/>
                </a:lnTo>
                <a:lnTo>
                  <a:pt x="782840" y="374865"/>
                </a:lnTo>
                <a:lnTo>
                  <a:pt x="788885" y="364172"/>
                </a:lnTo>
                <a:lnTo>
                  <a:pt x="788924" y="361467"/>
                </a:lnTo>
                <a:lnTo>
                  <a:pt x="788987" y="35772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2" name="bg object 82"/>
          <p:cNvSpPr/>
          <p:nvPr/>
        </p:nvSpPr>
        <p:spPr>
          <a:xfrm>
            <a:off x="3971287" y="3746315"/>
            <a:ext cx="39765" cy="12353"/>
          </a:xfrm>
          <a:custGeom>
            <a:avLst/>
            <a:gdLst/>
            <a:ahLst/>
            <a:cxnLst/>
            <a:rect l="l" t="t" r="r" b="b"/>
            <a:pathLst>
              <a:path w="43814" h="13335">
                <a:moveTo>
                  <a:pt x="0" y="0"/>
                </a:moveTo>
                <a:lnTo>
                  <a:pt x="43484" y="12877"/>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3" name="bg object 83"/>
          <p:cNvSpPr/>
          <p:nvPr/>
        </p:nvSpPr>
        <p:spPr>
          <a:xfrm>
            <a:off x="3962179" y="3737015"/>
            <a:ext cx="58207" cy="30589"/>
          </a:xfrm>
          <a:custGeom>
            <a:avLst/>
            <a:gdLst/>
            <a:ahLst/>
            <a:cxnLst/>
            <a:rect l="l" t="t" r="r" b="b"/>
            <a:pathLst>
              <a:path w="64135" h="33020">
                <a:moveTo>
                  <a:pt x="7823" y="0"/>
                </a:moveTo>
                <a:lnTo>
                  <a:pt x="2819" y="2717"/>
                </a:lnTo>
                <a:lnTo>
                  <a:pt x="0" y="12255"/>
                </a:lnTo>
                <a:lnTo>
                  <a:pt x="2717" y="17259"/>
                </a:lnTo>
                <a:lnTo>
                  <a:pt x="7480" y="18669"/>
                </a:lnTo>
                <a:lnTo>
                  <a:pt x="55727" y="32956"/>
                </a:lnTo>
                <a:lnTo>
                  <a:pt x="60731" y="30238"/>
                </a:lnTo>
                <a:lnTo>
                  <a:pt x="63563" y="20701"/>
                </a:lnTo>
                <a:lnTo>
                  <a:pt x="60832" y="15697"/>
                </a:lnTo>
                <a:lnTo>
                  <a:pt x="7823"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4" name="bg object 84"/>
          <p:cNvSpPr/>
          <p:nvPr/>
        </p:nvSpPr>
        <p:spPr>
          <a:xfrm>
            <a:off x="3971287" y="3687801"/>
            <a:ext cx="39765" cy="12353"/>
          </a:xfrm>
          <a:custGeom>
            <a:avLst/>
            <a:gdLst/>
            <a:ahLst/>
            <a:cxnLst/>
            <a:rect l="l" t="t" r="r" b="b"/>
            <a:pathLst>
              <a:path w="43814" h="13335">
                <a:moveTo>
                  <a:pt x="0" y="0"/>
                </a:moveTo>
                <a:lnTo>
                  <a:pt x="43484" y="12788"/>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5" name="bg object 85"/>
          <p:cNvSpPr/>
          <p:nvPr/>
        </p:nvSpPr>
        <p:spPr>
          <a:xfrm>
            <a:off x="3962181" y="3678503"/>
            <a:ext cx="58207" cy="30589"/>
          </a:xfrm>
          <a:custGeom>
            <a:avLst/>
            <a:gdLst/>
            <a:ahLst/>
            <a:cxnLst/>
            <a:rect l="l" t="t" r="r" b="b"/>
            <a:pathLst>
              <a:path w="64135" h="33020">
                <a:moveTo>
                  <a:pt x="7797" y="0"/>
                </a:moveTo>
                <a:lnTo>
                  <a:pt x="2793" y="2730"/>
                </a:lnTo>
                <a:lnTo>
                  <a:pt x="0" y="12268"/>
                </a:lnTo>
                <a:lnTo>
                  <a:pt x="2730" y="17272"/>
                </a:lnTo>
                <a:lnTo>
                  <a:pt x="7492" y="18669"/>
                </a:lnTo>
                <a:lnTo>
                  <a:pt x="55740" y="32854"/>
                </a:lnTo>
                <a:lnTo>
                  <a:pt x="60744" y="30124"/>
                </a:lnTo>
                <a:lnTo>
                  <a:pt x="63550" y="20586"/>
                </a:lnTo>
                <a:lnTo>
                  <a:pt x="60820" y="15595"/>
                </a:lnTo>
                <a:lnTo>
                  <a:pt x="7797"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6" name="bg object 86"/>
          <p:cNvSpPr/>
          <p:nvPr/>
        </p:nvSpPr>
        <p:spPr>
          <a:xfrm>
            <a:off x="3971287" y="3629286"/>
            <a:ext cx="39765" cy="11765"/>
          </a:xfrm>
          <a:custGeom>
            <a:avLst/>
            <a:gdLst/>
            <a:ahLst/>
            <a:cxnLst/>
            <a:rect l="l" t="t" r="r" b="b"/>
            <a:pathLst>
              <a:path w="43814" h="12700">
                <a:moveTo>
                  <a:pt x="0" y="0"/>
                </a:moveTo>
                <a:lnTo>
                  <a:pt x="43484" y="12700"/>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7" name="bg object 87"/>
          <p:cNvSpPr/>
          <p:nvPr/>
        </p:nvSpPr>
        <p:spPr>
          <a:xfrm>
            <a:off x="3962184" y="3619994"/>
            <a:ext cx="58207" cy="30589"/>
          </a:xfrm>
          <a:custGeom>
            <a:avLst/>
            <a:gdLst/>
            <a:ahLst/>
            <a:cxnLst/>
            <a:rect l="l" t="t" r="r" b="b"/>
            <a:pathLst>
              <a:path w="64135" h="33020">
                <a:moveTo>
                  <a:pt x="7785" y="0"/>
                </a:moveTo>
                <a:lnTo>
                  <a:pt x="2781" y="2730"/>
                </a:lnTo>
                <a:lnTo>
                  <a:pt x="0" y="12280"/>
                </a:lnTo>
                <a:lnTo>
                  <a:pt x="2730" y="17272"/>
                </a:lnTo>
                <a:lnTo>
                  <a:pt x="7505" y="18669"/>
                </a:lnTo>
                <a:lnTo>
                  <a:pt x="55753" y="32766"/>
                </a:lnTo>
                <a:lnTo>
                  <a:pt x="60756" y="30022"/>
                </a:lnTo>
                <a:lnTo>
                  <a:pt x="63550" y="20485"/>
                </a:lnTo>
                <a:lnTo>
                  <a:pt x="60807" y="15481"/>
                </a:lnTo>
                <a:lnTo>
                  <a:pt x="7785"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8" name="bg object 88"/>
          <p:cNvSpPr/>
          <p:nvPr/>
        </p:nvSpPr>
        <p:spPr>
          <a:xfrm>
            <a:off x="3971287" y="3570770"/>
            <a:ext cx="39765" cy="11765"/>
          </a:xfrm>
          <a:custGeom>
            <a:avLst/>
            <a:gdLst/>
            <a:ahLst/>
            <a:cxnLst/>
            <a:rect l="l" t="t" r="r" b="b"/>
            <a:pathLst>
              <a:path w="43814" h="12700">
                <a:moveTo>
                  <a:pt x="0" y="0"/>
                </a:moveTo>
                <a:lnTo>
                  <a:pt x="43484" y="12611"/>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9" name="bg object 89"/>
          <p:cNvSpPr/>
          <p:nvPr/>
        </p:nvSpPr>
        <p:spPr>
          <a:xfrm>
            <a:off x="3962187" y="3561482"/>
            <a:ext cx="58207" cy="30589"/>
          </a:xfrm>
          <a:custGeom>
            <a:avLst/>
            <a:gdLst/>
            <a:ahLst/>
            <a:cxnLst/>
            <a:rect l="l" t="t" r="r" b="b"/>
            <a:pathLst>
              <a:path w="64135" h="33020">
                <a:moveTo>
                  <a:pt x="7759" y="0"/>
                </a:moveTo>
                <a:lnTo>
                  <a:pt x="2768" y="2743"/>
                </a:lnTo>
                <a:lnTo>
                  <a:pt x="0" y="12293"/>
                </a:lnTo>
                <a:lnTo>
                  <a:pt x="2743" y="17284"/>
                </a:lnTo>
                <a:lnTo>
                  <a:pt x="7518" y="18669"/>
                </a:lnTo>
                <a:lnTo>
                  <a:pt x="55778" y="32664"/>
                </a:lnTo>
                <a:lnTo>
                  <a:pt x="60769" y="29921"/>
                </a:lnTo>
                <a:lnTo>
                  <a:pt x="63538" y="20370"/>
                </a:lnTo>
                <a:lnTo>
                  <a:pt x="60794" y="15379"/>
                </a:lnTo>
                <a:lnTo>
                  <a:pt x="7759"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90" name="bg object 90"/>
          <p:cNvSpPr/>
          <p:nvPr/>
        </p:nvSpPr>
        <p:spPr>
          <a:xfrm>
            <a:off x="3707561" y="3152214"/>
            <a:ext cx="1127248" cy="961776"/>
          </a:xfrm>
          <a:custGeom>
            <a:avLst/>
            <a:gdLst/>
            <a:ahLst/>
            <a:cxnLst/>
            <a:rect l="l" t="t" r="r" b="b"/>
            <a:pathLst>
              <a:path w="1242060" h="1038225">
                <a:moveTo>
                  <a:pt x="1241552" y="464096"/>
                </a:moveTo>
                <a:lnTo>
                  <a:pt x="998194" y="3835"/>
                </a:lnTo>
                <a:lnTo>
                  <a:pt x="992060" y="127"/>
                </a:lnTo>
                <a:lnTo>
                  <a:pt x="893508" y="127"/>
                </a:lnTo>
                <a:lnTo>
                  <a:pt x="886498" y="1536"/>
                </a:lnTo>
                <a:lnTo>
                  <a:pt x="880783" y="5397"/>
                </a:lnTo>
                <a:lnTo>
                  <a:pt x="876922" y="11125"/>
                </a:lnTo>
                <a:lnTo>
                  <a:pt x="875512" y="18135"/>
                </a:lnTo>
                <a:lnTo>
                  <a:pt x="876922" y="25133"/>
                </a:lnTo>
                <a:lnTo>
                  <a:pt x="880783" y="30861"/>
                </a:lnTo>
                <a:lnTo>
                  <a:pt x="886498" y="34709"/>
                </a:lnTo>
                <a:lnTo>
                  <a:pt x="893508" y="36131"/>
                </a:lnTo>
                <a:lnTo>
                  <a:pt x="974547" y="36131"/>
                </a:lnTo>
                <a:lnTo>
                  <a:pt x="1194028" y="451231"/>
                </a:lnTo>
                <a:lnTo>
                  <a:pt x="579361" y="496760"/>
                </a:lnTo>
                <a:lnTo>
                  <a:pt x="337096" y="36131"/>
                </a:lnTo>
                <a:lnTo>
                  <a:pt x="411505" y="36131"/>
                </a:lnTo>
                <a:lnTo>
                  <a:pt x="418515" y="34709"/>
                </a:lnTo>
                <a:lnTo>
                  <a:pt x="424230" y="30861"/>
                </a:lnTo>
                <a:lnTo>
                  <a:pt x="428091" y="25133"/>
                </a:lnTo>
                <a:lnTo>
                  <a:pt x="429501" y="18135"/>
                </a:lnTo>
                <a:lnTo>
                  <a:pt x="428091" y="11125"/>
                </a:lnTo>
                <a:lnTo>
                  <a:pt x="424230" y="5397"/>
                </a:lnTo>
                <a:lnTo>
                  <a:pt x="418515" y="1536"/>
                </a:lnTo>
                <a:lnTo>
                  <a:pt x="411505" y="127"/>
                </a:lnTo>
                <a:lnTo>
                  <a:pt x="307340" y="127"/>
                </a:lnTo>
                <a:lnTo>
                  <a:pt x="301117" y="0"/>
                </a:lnTo>
                <a:lnTo>
                  <a:pt x="295008" y="3441"/>
                </a:lnTo>
                <a:lnTo>
                  <a:pt x="12" y="512114"/>
                </a:lnTo>
                <a:lnTo>
                  <a:pt x="0" y="518985"/>
                </a:lnTo>
                <a:lnTo>
                  <a:pt x="6426" y="530136"/>
                </a:lnTo>
                <a:lnTo>
                  <a:pt x="12382" y="533577"/>
                </a:lnTo>
                <a:lnTo>
                  <a:pt x="71374" y="533577"/>
                </a:lnTo>
                <a:lnTo>
                  <a:pt x="50050" y="497573"/>
                </a:lnTo>
                <a:lnTo>
                  <a:pt x="109982" y="394246"/>
                </a:lnTo>
                <a:lnTo>
                  <a:pt x="109982" y="882256"/>
                </a:lnTo>
                <a:lnTo>
                  <a:pt x="115201" y="889266"/>
                </a:lnTo>
                <a:lnTo>
                  <a:pt x="608952" y="1037767"/>
                </a:lnTo>
                <a:lnTo>
                  <a:pt x="612279" y="1037869"/>
                </a:lnTo>
                <a:lnTo>
                  <a:pt x="1126350" y="914095"/>
                </a:lnTo>
                <a:lnTo>
                  <a:pt x="1132052" y="906856"/>
                </a:lnTo>
                <a:lnTo>
                  <a:pt x="1132052" y="531723"/>
                </a:lnTo>
                <a:lnTo>
                  <a:pt x="1096048" y="884364"/>
                </a:lnTo>
                <a:lnTo>
                  <a:pt x="629132" y="996784"/>
                </a:lnTo>
                <a:lnTo>
                  <a:pt x="629132" y="573405"/>
                </a:lnTo>
                <a:lnTo>
                  <a:pt x="627710" y="566407"/>
                </a:lnTo>
                <a:lnTo>
                  <a:pt x="623849" y="560679"/>
                </a:lnTo>
                <a:lnTo>
                  <a:pt x="618121" y="556831"/>
                </a:lnTo>
                <a:lnTo>
                  <a:pt x="611124" y="555409"/>
                </a:lnTo>
                <a:lnTo>
                  <a:pt x="604113" y="556831"/>
                </a:lnTo>
                <a:lnTo>
                  <a:pt x="598398" y="560679"/>
                </a:lnTo>
                <a:lnTo>
                  <a:pt x="594537" y="566407"/>
                </a:lnTo>
                <a:lnTo>
                  <a:pt x="593128" y="573405"/>
                </a:lnTo>
                <a:lnTo>
                  <a:pt x="593128" y="995426"/>
                </a:lnTo>
                <a:lnTo>
                  <a:pt x="145973" y="860933"/>
                </a:lnTo>
                <a:lnTo>
                  <a:pt x="145973" y="332155"/>
                </a:lnTo>
                <a:lnTo>
                  <a:pt x="306527" y="55333"/>
                </a:lnTo>
                <a:lnTo>
                  <a:pt x="556323" y="530301"/>
                </a:lnTo>
                <a:lnTo>
                  <a:pt x="563105" y="534060"/>
                </a:lnTo>
                <a:lnTo>
                  <a:pt x="1230198" y="484644"/>
                </a:lnTo>
                <a:lnTo>
                  <a:pt x="1235608" y="481177"/>
                </a:lnTo>
                <a:lnTo>
                  <a:pt x="1241501" y="470535"/>
                </a:lnTo>
                <a:lnTo>
                  <a:pt x="1241552" y="464096"/>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91" name="bg object 91"/>
          <p:cNvPicPr/>
          <p:nvPr/>
        </p:nvPicPr>
        <p:blipFill>
          <a:blip r:embed="rId18" cstate="print"/>
          <a:stretch>
            <a:fillRect/>
          </a:stretch>
        </p:blipFill>
        <p:spPr>
          <a:xfrm>
            <a:off x="326843" y="7912944"/>
            <a:ext cx="1289545" cy="1224216"/>
          </a:xfrm>
          <a:prstGeom prst="rect">
            <a:avLst/>
          </a:prstGeom>
        </p:spPr>
      </p:pic>
      <p:sp>
        <p:nvSpPr>
          <p:cNvPr id="92" name="bg object 92"/>
          <p:cNvSpPr/>
          <p:nvPr/>
        </p:nvSpPr>
        <p:spPr>
          <a:xfrm>
            <a:off x="6028036" y="8376025"/>
            <a:ext cx="326764" cy="854716"/>
          </a:xfrm>
          <a:custGeom>
            <a:avLst/>
            <a:gdLst/>
            <a:ahLst/>
            <a:cxnLst/>
            <a:rect l="l" t="t" r="r" b="b"/>
            <a:pathLst>
              <a:path w="360045" h="922654">
                <a:moveTo>
                  <a:pt x="269633" y="12"/>
                </a:moveTo>
                <a:lnTo>
                  <a:pt x="89636" y="0"/>
                </a:lnTo>
                <a:lnTo>
                  <a:pt x="89636" y="585724"/>
                </a:lnTo>
                <a:lnTo>
                  <a:pt x="53036" y="613332"/>
                </a:lnTo>
                <a:lnTo>
                  <a:pt x="24734" y="649368"/>
                </a:lnTo>
                <a:lnTo>
                  <a:pt x="6474" y="692146"/>
                </a:lnTo>
                <a:lnTo>
                  <a:pt x="0" y="739978"/>
                </a:lnTo>
                <a:lnTo>
                  <a:pt x="6404" y="787803"/>
                </a:lnTo>
                <a:lnTo>
                  <a:pt x="24481" y="830983"/>
                </a:lnTo>
                <a:lnTo>
                  <a:pt x="52531" y="867778"/>
                </a:lnTo>
                <a:lnTo>
                  <a:pt x="88852" y="896449"/>
                </a:lnTo>
                <a:lnTo>
                  <a:pt x="131743" y="915258"/>
                </a:lnTo>
                <a:lnTo>
                  <a:pt x="179501" y="922464"/>
                </a:lnTo>
                <a:lnTo>
                  <a:pt x="227443" y="916812"/>
                </a:lnTo>
                <a:lnTo>
                  <a:pt x="270548" y="899332"/>
                </a:lnTo>
                <a:lnTo>
                  <a:pt x="307085" y="871716"/>
                </a:lnTo>
                <a:lnTo>
                  <a:pt x="335326" y="835656"/>
                </a:lnTo>
                <a:lnTo>
                  <a:pt x="353538" y="792843"/>
                </a:lnTo>
                <a:lnTo>
                  <a:pt x="359994" y="744969"/>
                </a:lnTo>
                <a:lnTo>
                  <a:pt x="353460" y="696720"/>
                </a:lnTo>
                <a:lnTo>
                  <a:pt x="335040" y="653280"/>
                </a:lnTo>
                <a:lnTo>
                  <a:pt x="306507" y="616390"/>
                </a:lnTo>
                <a:lnTo>
                  <a:pt x="269633" y="587794"/>
                </a:lnTo>
                <a:lnTo>
                  <a:pt x="269633" y="12"/>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93" name="bg object 93"/>
          <p:cNvSpPr/>
          <p:nvPr/>
        </p:nvSpPr>
        <p:spPr>
          <a:xfrm>
            <a:off x="5946355" y="8063374"/>
            <a:ext cx="490433" cy="1250603"/>
          </a:xfrm>
          <a:custGeom>
            <a:avLst/>
            <a:gdLst/>
            <a:ahLst/>
            <a:cxnLst/>
            <a:rect l="l" t="t" r="r" b="b"/>
            <a:pathLst>
              <a:path w="540384" h="1350009">
                <a:moveTo>
                  <a:pt x="134454" y="0"/>
                </a:moveTo>
                <a:lnTo>
                  <a:pt x="134454" y="844842"/>
                </a:lnTo>
                <a:lnTo>
                  <a:pt x="96599" y="870921"/>
                </a:lnTo>
                <a:lnTo>
                  <a:pt x="63889" y="902992"/>
                </a:lnTo>
                <a:lnTo>
                  <a:pt x="37099" y="940306"/>
                </a:lnTo>
                <a:lnTo>
                  <a:pt x="17005" y="982114"/>
                </a:lnTo>
                <a:lnTo>
                  <a:pt x="4380" y="1027670"/>
                </a:lnTo>
                <a:lnTo>
                  <a:pt x="0" y="1076223"/>
                </a:lnTo>
                <a:lnTo>
                  <a:pt x="4332" y="1124694"/>
                </a:lnTo>
                <a:lnTo>
                  <a:pt x="16824" y="1170454"/>
                </a:lnTo>
                <a:lnTo>
                  <a:pt x="36721" y="1212732"/>
                </a:lnTo>
                <a:lnTo>
                  <a:pt x="63267" y="1250753"/>
                </a:lnTo>
                <a:lnTo>
                  <a:pt x="95705" y="1283745"/>
                </a:lnTo>
                <a:lnTo>
                  <a:pt x="133280" y="1310935"/>
                </a:lnTo>
                <a:lnTo>
                  <a:pt x="175235" y="1331549"/>
                </a:lnTo>
                <a:lnTo>
                  <a:pt x="220816" y="1344815"/>
                </a:lnTo>
                <a:lnTo>
                  <a:pt x="269265" y="1349959"/>
                </a:lnTo>
                <a:lnTo>
                  <a:pt x="270789" y="1349984"/>
                </a:lnTo>
                <a:lnTo>
                  <a:pt x="273837" y="1349984"/>
                </a:lnTo>
                <a:lnTo>
                  <a:pt x="321745" y="1345725"/>
                </a:lnTo>
                <a:lnTo>
                  <a:pt x="366809" y="1333435"/>
                </a:lnTo>
                <a:lnTo>
                  <a:pt x="408285" y="1313842"/>
                </a:lnTo>
                <a:lnTo>
                  <a:pt x="445425" y="1287674"/>
                </a:lnTo>
                <a:lnTo>
                  <a:pt x="455125" y="1277988"/>
                </a:lnTo>
                <a:lnTo>
                  <a:pt x="273837" y="1277988"/>
                </a:lnTo>
                <a:lnTo>
                  <a:pt x="270459" y="1277962"/>
                </a:lnTo>
                <a:lnTo>
                  <a:pt x="225008" y="1271958"/>
                </a:lnTo>
                <a:lnTo>
                  <a:pt x="183258" y="1256314"/>
                </a:lnTo>
                <a:lnTo>
                  <a:pt x="146408" y="1232252"/>
                </a:lnTo>
                <a:lnTo>
                  <a:pt x="115658" y="1200992"/>
                </a:lnTo>
                <a:lnTo>
                  <a:pt x="92208" y="1163753"/>
                </a:lnTo>
                <a:lnTo>
                  <a:pt x="77258" y="1121757"/>
                </a:lnTo>
                <a:lnTo>
                  <a:pt x="72008" y="1076223"/>
                </a:lnTo>
                <a:lnTo>
                  <a:pt x="78821" y="1025263"/>
                </a:lnTo>
                <a:lnTo>
                  <a:pt x="98345" y="978566"/>
                </a:lnTo>
                <a:lnTo>
                  <a:pt x="129209" y="938499"/>
                </a:lnTo>
                <a:lnTo>
                  <a:pt x="185223" y="895889"/>
                </a:lnTo>
                <a:lnTo>
                  <a:pt x="196684" y="881045"/>
                </a:lnTo>
                <a:lnTo>
                  <a:pt x="203926" y="863745"/>
                </a:lnTo>
                <a:lnTo>
                  <a:pt x="206451" y="844842"/>
                </a:lnTo>
                <a:lnTo>
                  <a:pt x="206451" y="72009"/>
                </a:lnTo>
                <a:lnTo>
                  <a:pt x="404444" y="72009"/>
                </a:lnTo>
                <a:lnTo>
                  <a:pt x="404444" y="38"/>
                </a:lnTo>
                <a:lnTo>
                  <a:pt x="134454" y="0"/>
                </a:lnTo>
                <a:close/>
              </a:path>
              <a:path w="540384" h="1350009">
                <a:moveTo>
                  <a:pt x="404444" y="72009"/>
                </a:moveTo>
                <a:lnTo>
                  <a:pt x="206451" y="72009"/>
                </a:lnTo>
                <a:lnTo>
                  <a:pt x="332447" y="72021"/>
                </a:lnTo>
                <a:lnTo>
                  <a:pt x="332447" y="847953"/>
                </a:lnTo>
                <a:lnTo>
                  <a:pt x="334896" y="866569"/>
                </a:lnTo>
                <a:lnTo>
                  <a:pt x="341928" y="883654"/>
                </a:lnTo>
                <a:lnTo>
                  <a:pt x="353075" y="898390"/>
                </a:lnTo>
                <a:lnTo>
                  <a:pt x="409568" y="942536"/>
                </a:lnTo>
                <a:lnTo>
                  <a:pt x="441091" y="983981"/>
                </a:lnTo>
                <a:lnTo>
                  <a:pt x="461035" y="1031854"/>
                </a:lnTo>
                <a:lnTo>
                  <a:pt x="467994" y="1083716"/>
                </a:lnTo>
                <a:lnTo>
                  <a:pt x="462858" y="1128207"/>
                </a:lnTo>
                <a:lnTo>
                  <a:pt x="448230" y="1169078"/>
                </a:lnTo>
                <a:lnTo>
                  <a:pt x="425287" y="1205152"/>
                </a:lnTo>
                <a:lnTo>
                  <a:pt x="395202" y="1235255"/>
                </a:lnTo>
                <a:lnTo>
                  <a:pt x="359148" y="1258212"/>
                </a:lnTo>
                <a:lnTo>
                  <a:pt x="318302" y="1272848"/>
                </a:lnTo>
                <a:lnTo>
                  <a:pt x="273837" y="1277988"/>
                </a:lnTo>
                <a:lnTo>
                  <a:pt x="455125" y="1277988"/>
                </a:lnTo>
                <a:lnTo>
                  <a:pt x="503718" y="1218529"/>
                </a:lnTo>
                <a:lnTo>
                  <a:pt x="523380" y="1177009"/>
                </a:lnTo>
                <a:lnTo>
                  <a:pt x="535723" y="1131828"/>
                </a:lnTo>
                <a:lnTo>
                  <a:pt x="540003" y="1083716"/>
                </a:lnTo>
                <a:lnTo>
                  <a:pt x="535581" y="1034797"/>
                </a:lnTo>
                <a:lnTo>
                  <a:pt x="522839" y="988695"/>
                </a:lnTo>
                <a:lnTo>
                  <a:pt x="502565" y="946184"/>
                </a:lnTo>
                <a:lnTo>
                  <a:pt x="475550" y="908041"/>
                </a:lnTo>
                <a:lnTo>
                  <a:pt x="442580" y="875039"/>
                </a:lnTo>
                <a:lnTo>
                  <a:pt x="404444" y="847953"/>
                </a:lnTo>
                <a:lnTo>
                  <a:pt x="404444" y="72009"/>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94" name="bg object 94"/>
          <p:cNvSpPr/>
          <p:nvPr/>
        </p:nvSpPr>
        <p:spPr>
          <a:xfrm>
            <a:off x="5930014" y="8046707"/>
            <a:ext cx="523283" cy="1284133"/>
          </a:xfrm>
          <a:custGeom>
            <a:avLst/>
            <a:gdLst/>
            <a:ahLst/>
            <a:cxnLst/>
            <a:rect l="l" t="t" r="r" b="b"/>
            <a:pathLst>
              <a:path w="576579" h="1386204">
                <a:moveTo>
                  <a:pt x="576008" y="1101725"/>
                </a:moveTo>
                <a:lnTo>
                  <a:pt x="571271" y="1049540"/>
                </a:lnTo>
                <a:lnTo>
                  <a:pt x="557695" y="1000391"/>
                </a:lnTo>
                <a:lnTo>
                  <a:pt x="540004" y="963282"/>
                </a:lnTo>
                <a:lnTo>
                  <a:pt x="540004" y="1101725"/>
                </a:lnTo>
                <a:lnTo>
                  <a:pt x="534962" y="1152042"/>
                </a:lnTo>
                <a:lnTo>
                  <a:pt x="520522" y="1198765"/>
                </a:lnTo>
                <a:lnTo>
                  <a:pt x="497674" y="1240942"/>
                </a:lnTo>
                <a:lnTo>
                  <a:pt x="467410" y="1277620"/>
                </a:lnTo>
                <a:lnTo>
                  <a:pt x="430707" y="1307820"/>
                </a:lnTo>
                <a:lnTo>
                  <a:pt x="388556" y="1330591"/>
                </a:lnTo>
                <a:lnTo>
                  <a:pt x="341934" y="1344968"/>
                </a:lnTo>
                <a:lnTo>
                  <a:pt x="291846" y="1349984"/>
                </a:lnTo>
                <a:lnTo>
                  <a:pt x="287553" y="1349946"/>
                </a:lnTo>
                <a:lnTo>
                  <a:pt x="242316" y="1345158"/>
                </a:lnTo>
                <a:lnTo>
                  <a:pt x="199745" y="1332763"/>
                </a:lnTo>
                <a:lnTo>
                  <a:pt x="160553" y="1313497"/>
                </a:lnTo>
                <a:lnTo>
                  <a:pt x="125437" y="1288084"/>
                </a:lnTo>
                <a:lnTo>
                  <a:pt x="95123" y="1257249"/>
                </a:lnTo>
                <a:lnTo>
                  <a:pt x="70307" y="1221714"/>
                </a:lnTo>
                <a:lnTo>
                  <a:pt x="51701" y="1182217"/>
                </a:lnTo>
                <a:lnTo>
                  <a:pt x="40030" y="1139469"/>
                </a:lnTo>
                <a:lnTo>
                  <a:pt x="36004" y="1094219"/>
                </a:lnTo>
                <a:lnTo>
                  <a:pt x="41846" y="1040180"/>
                </a:lnTo>
                <a:lnTo>
                  <a:pt x="58547" y="990409"/>
                </a:lnTo>
                <a:lnTo>
                  <a:pt x="84861" y="946073"/>
                </a:lnTo>
                <a:lnTo>
                  <a:pt x="119545" y="908367"/>
                </a:lnTo>
                <a:lnTo>
                  <a:pt x="161353" y="878484"/>
                </a:lnTo>
                <a:lnTo>
                  <a:pt x="166992" y="875271"/>
                </a:lnTo>
                <a:lnTo>
                  <a:pt x="170446" y="869327"/>
                </a:lnTo>
                <a:lnTo>
                  <a:pt x="170446" y="862838"/>
                </a:lnTo>
                <a:lnTo>
                  <a:pt x="170446" y="847191"/>
                </a:lnTo>
                <a:lnTo>
                  <a:pt x="170446" y="701992"/>
                </a:lnTo>
                <a:lnTo>
                  <a:pt x="292417" y="701992"/>
                </a:lnTo>
                <a:lnTo>
                  <a:pt x="296443" y="697966"/>
                </a:lnTo>
                <a:lnTo>
                  <a:pt x="296443" y="688022"/>
                </a:lnTo>
                <a:lnTo>
                  <a:pt x="292417" y="683996"/>
                </a:lnTo>
                <a:lnTo>
                  <a:pt x="170446" y="683996"/>
                </a:lnTo>
                <a:lnTo>
                  <a:pt x="170446" y="566991"/>
                </a:lnTo>
                <a:lnTo>
                  <a:pt x="292417" y="566991"/>
                </a:lnTo>
                <a:lnTo>
                  <a:pt x="296443" y="562965"/>
                </a:lnTo>
                <a:lnTo>
                  <a:pt x="296443" y="553021"/>
                </a:lnTo>
                <a:lnTo>
                  <a:pt x="292417" y="548995"/>
                </a:lnTo>
                <a:lnTo>
                  <a:pt x="170446" y="548995"/>
                </a:lnTo>
                <a:lnTo>
                  <a:pt x="170446" y="431990"/>
                </a:lnTo>
                <a:lnTo>
                  <a:pt x="292417" y="431990"/>
                </a:lnTo>
                <a:lnTo>
                  <a:pt x="296443" y="427964"/>
                </a:lnTo>
                <a:lnTo>
                  <a:pt x="296443" y="418020"/>
                </a:lnTo>
                <a:lnTo>
                  <a:pt x="292417" y="413994"/>
                </a:lnTo>
                <a:lnTo>
                  <a:pt x="170446" y="413994"/>
                </a:lnTo>
                <a:lnTo>
                  <a:pt x="170446" y="296989"/>
                </a:lnTo>
                <a:lnTo>
                  <a:pt x="292417" y="296989"/>
                </a:lnTo>
                <a:lnTo>
                  <a:pt x="296443" y="292963"/>
                </a:lnTo>
                <a:lnTo>
                  <a:pt x="296443" y="283019"/>
                </a:lnTo>
                <a:lnTo>
                  <a:pt x="292417" y="278993"/>
                </a:lnTo>
                <a:lnTo>
                  <a:pt x="170446" y="278993"/>
                </a:lnTo>
                <a:lnTo>
                  <a:pt x="170446" y="161988"/>
                </a:lnTo>
                <a:lnTo>
                  <a:pt x="292417" y="161988"/>
                </a:lnTo>
                <a:lnTo>
                  <a:pt x="296443" y="157962"/>
                </a:lnTo>
                <a:lnTo>
                  <a:pt x="296443" y="148018"/>
                </a:lnTo>
                <a:lnTo>
                  <a:pt x="292417" y="143992"/>
                </a:lnTo>
                <a:lnTo>
                  <a:pt x="170446" y="143992"/>
                </a:lnTo>
                <a:lnTo>
                  <a:pt x="170446" y="36004"/>
                </a:lnTo>
                <a:lnTo>
                  <a:pt x="404456" y="36029"/>
                </a:lnTo>
                <a:lnTo>
                  <a:pt x="404456" y="872324"/>
                </a:lnTo>
                <a:lnTo>
                  <a:pt x="407822" y="878205"/>
                </a:lnTo>
                <a:lnTo>
                  <a:pt x="455536" y="912545"/>
                </a:lnTo>
                <a:lnTo>
                  <a:pt x="490601" y="951369"/>
                </a:lnTo>
                <a:lnTo>
                  <a:pt x="517207" y="996670"/>
                </a:lnTo>
                <a:lnTo>
                  <a:pt x="534085" y="1047203"/>
                </a:lnTo>
                <a:lnTo>
                  <a:pt x="540004" y="1101725"/>
                </a:lnTo>
                <a:lnTo>
                  <a:pt x="540004" y="963282"/>
                </a:lnTo>
                <a:lnTo>
                  <a:pt x="536092" y="955065"/>
                </a:lnTo>
                <a:lnTo>
                  <a:pt x="507301" y="914425"/>
                </a:lnTo>
                <a:lnTo>
                  <a:pt x="472198" y="879271"/>
                </a:lnTo>
                <a:lnTo>
                  <a:pt x="453428" y="865949"/>
                </a:lnTo>
                <a:lnTo>
                  <a:pt x="440448" y="856729"/>
                </a:lnTo>
                <a:lnTo>
                  <a:pt x="440448" y="850442"/>
                </a:lnTo>
                <a:lnTo>
                  <a:pt x="440448" y="36004"/>
                </a:lnTo>
                <a:lnTo>
                  <a:pt x="440448" y="18034"/>
                </a:lnTo>
                <a:lnTo>
                  <a:pt x="439026" y="11023"/>
                </a:lnTo>
                <a:lnTo>
                  <a:pt x="435178" y="5308"/>
                </a:lnTo>
                <a:lnTo>
                  <a:pt x="429450" y="1447"/>
                </a:lnTo>
                <a:lnTo>
                  <a:pt x="422452" y="38"/>
                </a:lnTo>
                <a:lnTo>
                  <a:pt x="152450" y="0"/>
                </a:lnTo>
                <a:lnTo>
                  <a:pt x="147713" y="0"/>
                </a:lnTo>
                <a:lnTo>
                  <a:pt x="143078" y="1917"/>
                </a:lnTo>
                <a:lnTo>
                  <a:pt x="136372" y="8623"/>
                </a:lnTo>
                <a:lnTo>
                  <a:pt x="134454" y="13258"/>
                </a:lnTo>
                <a:lnTo>
                  <a:pt x="134454" y="853465"/>
                </a:lnTo>
                <a:lnTo>
                  <a:pt x="103149" y="875030"/>
                </a:lnTo>
                <a:lnTo>
                  <a:pt x="68224" y="909269"/>
                </a:lnTo>
                <a:lnTo>
                  <a:pt x="39624" y="949134"/>
                </a:lnTo>
                <a:lnTo>
                  <a:pt x="18161" y="993787"/>
                </a:lnTo>
                <a:lnTo>
                  <a:pt x="4673" y="1042416"/>
                </a:lnTo>
                <a:lnTo>
                  <a:pt x="0" y="1094219"/>
                </a:lnTo>
                <a:lnTo>
                  <a:pt x="3759" y="1140853"/>
                </a:lnTo>
                <a:lnTo>
                  <a:pt x="14617" y="1185202"/>
                </a:lnTo>
                <a:lnTo>
                  <a:pt x="32004" y="1226667"/>
                </a:lnTo>
                <a:lnTo>
                  <a:pt x="55308" y="1264653"/>
                </a:lnTo>
                <a:lnTo>
                  <a:pt x="83959" y="1298549"/>
                </a:lnTo>
                <a:lnTo>
                  <a:pt x="117373" y="1327772"/>
                </a:lnTo>
                <a:lnTo>
                  <a:pt x="154965" y="1351724"/>
                </a:lnTo>
                <a:lnTo>
                  <a:pt x="196151" y="1369796"/>
                </a:lnTo>
                <a:lnTo>
                  <a:pt x="240347" y="1381404"/>
                </a:lnTo>
                <a:lnTo>
                  <a:pt x="286969" y="1385951"/>
                </a:lnTo>
                <a:lnTo>
                  <a:pt x="290220" y="1385989"/>
                </a:lnTo>
                <a:lnTo>
                  <a:pt x="291846" y="1385989"/>
                </a:lnTo>
                <a:lnTo>
                  <a:pt x="337947" y="1382293"/>
                </a:lnTo>
                <a:lnTo>
                  <a:pt x="381698" y="1371587"/>
                </a:lnTo>
                <a:lnTo>
                  <a:pt x="422503" y="1354442"/>
                </a:lnTo>
                <a:lnTo>
                  <a:pt x="429704" y="1349984"/>
                </a:lnTo>
                <a:lnTo>
                  <a:pt x="459752" y="1331417"/>
                </a:lnTo>
                <a:lnTo>
                  <a:pt x="492848" y="1303083"/>
                </a:lnTo>
                <a:lnTo>
                  <a:pt x="521233" y="1270025"/>
                </a:lnTo>
                <a:lnTo>
                  <a:pt x="544322" y="1232763"/>
                </a:lnTo>
                <a:lnTo>
                  <a:pt x="561543" y="1191895"/>
                </a:lnTo>
                <a:lnTo>
                  <a:pt x="572287" y="1148029"/>
                </a:lnTo>
                <a:lnTo>
                  <a:pt x="576008" y="1101725"/>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95" name="bg object 95"/>
          <p:cNvPicPr/>
          <p:nvPr/>
        </p:nvPicPr>
        <p:blipFill>
          <a:blip r:embed="rId19" cstate="print"/>
          <a:stretch>
            <a:fillRect/>
          </a:stretch>
        </p:blipFill>
        <p:spPr>
          <a:xfrm>
            <a:off x="5848501" y="8213421"/>
            <a:ext cx="154869" cy="116548"/>
          </a:xfrm>
          <a:prstGeom prst="rect">
            <a:avLst/>
          </a:prstGeom>
        </p:spPr>
      </p:pic>
      <p:sp>
        <p:nvSpPr>
          <p:cNvPr id="96" name="bg object 96"/>
          <p:cNvSpPr/>
          <p:nvPr/>
        </p:nvSpPr>
        <p:spPr>
          <a:xfrm>
            <a:off x="5889155" y="8213426"/>
            <a:ext cx="584371" cy="492359"/>
          </a:xfrm>
          <a:custGeom>
            <a:avLst/>
            <a:gdLst/>
            <a:ahLst/>
            <a:cxnLst/>
            <a:rect l="l" t="t" r="r" b="b"/>
            <a:pathLst>
              <a:path w="643890" h="531495">
                <a:moveTo>
                  <a:pt x="81000" y="193509"/>
                </a:moveTo>
                <a:lnTo>
                  <a:pt x="79908" y="174574"/>
                </a:lnTo>
                <a:lnTo>
                  <a:pt x="76974" y="158318"/>
                </a:lnTo>
                <a:lnTo>
                  <a:pt x="72910" y="144449"/>
                </a:lnTo>
                <a:lnTo>
                  <a:pt x="63017" y="119278"/>
                </a:lnTo>
                <a:lnTo>
                  <a:pt x="59563" y="107467"/>
                </a:lnTo>
                <a:lnTo>
                  <a:pt x="58521" y="101752"/>
                </a:lnTo>
                <a:lnTo>
                  <a:pt x="58508" y="17995"/>
                </a:lnTo>
                <a:lnTo>
                  <a:pt x="57099" y="10998"/>
                </a:lnTo>
                <a:lnTo>
                  <a:pt x="53238" y="5270"/>
                </a:lnTo>
                <a:lnTo>
                  <a:pt x="47510" y="1422"/>
                </a:lnTo>
                <a:lnTo>
                  <a:pt x="40500" y="0"/>
                </a:lnTo>
                <a:lnTo>
                  <a:pt x="33502" y="1422"/>
                </a:lnTo>
                <a:lnTo>
                  <a:pt x="27774" y="5270"/>
                </a:lnTo>
                <a:lnTo>
                  <a:pt x="23914" y="10998"/>
                </a:lnTo>
                <a:lnTo>
                  <a:pt x="22504" y="17995"/>
                </a:lnTo>
                <a:lnTo>
                  <a:pt x="22504" y="94500"/>
                </a:lnTo>
                <a:lnTo>
                  <a:pt x="29756" y="132575"/>
                </a:lnTo>
                <a:lnTo>
                  <a:pt x="38862" y="156171"/>
                </a:lnTo>
                <a:lnTo>
                  <a:pt x="41287" y="164033"/>
                </a:lnTo>
                <a:lnTo>
                  <a:pt x="43230" y="172567"/>
                </a:lnTo>
                <a:lnTo>
                  <a:pt x="44526" y="182245"/>
                </a:lnTo>
                <a:lnTo>
                  <a:pt x="45008" y="193509"/>
                </a:lnTo>
                <a:lnTo>
                  <a:pt x="44932" y="202971"/>
                </a:lnTo>
                <a:lnTo>
                  <a:pt x="43053" y="208610"/>
                </a:lnTo>
                <a:lnTo>
                  <a:pt x="37998" y="217995"/>
                </a:lnTo>
                <a:lnTo>
                  <a:pt x="34988" y="221869"/>
                </a:lnTo>
                <a:lnTo>
                  <a:pt x="21615" y="236931"/>
                </a:lnTo>
                <a:lnTo>
                  <a:pt x="16421" y="243344"/>
                </a:lnTo>
                <a:lnTo>
                  <a:pt x="800" y="280327"/>
                </a:lnTo>
                <a:lnTo>
                  <a:pt x="0" y="292506"/>
                </a:lnTo>
                <a:lnTo>
                  <a:pt x="635" y="303390"/>
                </a:lnTo>
                <a:lnTo>
                  <a:pt x="18288" y="344119"/>
                </a:lnTo>
                <a:lnTo>
                  <a:pt x="35394" y="362788"/>
                </a:lnTo>
                <a:lnTo>
                  <a:pt x="42595" y="374738"/>
                </a:lnTo>
                <a:lnTo>
                  <a:pt x="44894" y="380631"/>
                </a:lnTo>
                <a:lnTo>
                  <a:pt x="44932" y="401180"/>
                </a:lnTo>
                <a:lnTo>
                  <a:pt x="43027" y="406908"/>
                </a:lnTo>
                <a:lnTo>
                  <a:pt x="37985" y="416306"/>
                </a:lnTo>
                <a:lnTo>
                  <a:pt x="34988" y="420154"/>
                </a:lnTo>
                <a:lnTo>
                  <a:pt x="21653" y="435089"/>
                </a:lnTo>
                <a:lnTo>
                  <a:pt x="16471" y="441452"/>
                </a:lnTo>
                <a:lnTo>
                  <a:pt x="800" y="478332"/>
                </a:lnTo>
                <a:lnTo>
                  <a:pt x="0" y="490512"/>
                </a:lnTo>
                <a:lnTo>
                  <a:pt x="241" y="497382"/>
                </a:lnTo>
                <a:lnTo>
                  <a:pt x="17919" y="530796"/>
                </a:lnTo>
                <a:lnTo>
                  <a:pt x="25057" y="530529"/>
                </a:lnTo>
                <a:lnTo>
                  <a:pt x="31534" y="527507"/>
                </a:lnTo>
                <a:lnTo>
                  <a:pt x="36195" y="522414"/>
                </a:lnTo>
                <a:lnTo>
                  <a:pt x="38608" y="515950"/>
                </a:lnTo>
                <a:lnTo>
                  <a:pt x="38341" y="508800"/>
                </a:lnTo>
                <a:lnTo>
                  <a:pt x="36830" y="502577"/>
                </a:lnTo>
                <a:lnTo>
                  <a:pt x="36004" y="496404"/>
                </a:lnTo>
                <a:lnTo>
                  <a:pt x="59347" y="446951"/>
                </a:lnTo>
                <a:lnTo>
                  <a:pt x="64541" y="440588"/>
                </a:lnTo>
                <a:lnTo>
                  <a:pt x="80213" y="403707"/>
                </a:lnTo>
                <a:lnTo>
                  <a:pt x="81000" y="391515"/>
                </a:lnTo>
                <a:lnTo>
                  <a:pt x="80378" y="380631"/>
                </a:lnTo>
                <a:lnTo>
                  <a:pt x="62712" y="339902"/>
                </a:lnTo>
                <a:lnTo>
                  <a:pt x="45605" y="321233"/>
                </a:lnTo>
                <a:lnTo>
                  <a:pt x="38417" y="309283"/>
                </a:lnTo>
                <a:lnTo>
                  <a:pt x="36118" y="303377"/>
                </a:lnTo>
                <a:lnTo>
                  <a:pt x="36068" y="282841"/>
                </a:lnTo>
                <a:lnTo>
                  <a:pt x="37985" y="277050"/>
                </a:lnTo>
                <a:lnTo>
                  <a:pt x="43065" y="267538"/>
                </a:lnTo>
                <a:lnTo>
                  <a:pt x="46062" y="263652"/>
                </a:lnTo>
                <a:lnTo>
                  <a:pt x="59372" y="248653"/>
                </a:lnTo>
                <a:lnTo>
                  <a:pt x="64554" y="242290"/>
                </a:lnTo>
                <a:lnTo>
                  <a:pt x="69634" y="234924"/>
                </a:lnTo>
                <a:lnTo>
                  <a:pt x="74231" y="226377"/>
                </a:lnTo>
                <a:lnTo>
                  <a:pt x="77851" y="216585"/>
                </a:lnTo>
                <a:lnTo>
                  <a:pt x="80213" y="205600"/>
                </a:lnTo>
                <a:lnTo>
                  <a:pt x="81000" y="193509"/>
                </a:lnTo>
                <a:close/>
              </a:path>
              <a:path w="643890" h="531495">
                <a:moveTo>
                  <a:pt x="643521" y="17995"/>
                </a:moveTo>
                <a:lnTo>
                  <a:pt x="642112" y="10998"/>
                </a:lnTo>
                <a:lnTo>
                  <a:pt x="638251" y="5270"/>
                </a:lnTo>
                <a:lnTo>
                  <a:pt x="632523" y="1422"/>
                </a:lnTo>
                <a:lnTo>
                  <a:pt x="625513" y="0"/>
                </a:lnTo>
                <a:lnTo>
                  <a:pt x="618515" y="1422"/>
                </a:lnTo>
                <a:lnTo>
                  <a:pt x="612787" y="5270"/>
                </a:lnTo>
                <a:lnTo>
                  <a:pt x="608939" y="10998"/>
                </a:lnTo>
                <a:lnTo>
                  <a:pt x="607517" y="17995"/>
                </a:lnTo>
                <a:lnTo>
                  <a:pt x="607517" y="512991"/>
                </a:lnTo>
                <a:lnTo>
                  <a:pt x="608939" y="520001"/>
                </a:lnTo>
                <a:lnTo>
                  <a:pt x="612787" y="525729"/>
                </a:lnTo>
                <a:lnTo>
                  <a:pt x="618515" y="529577"/>
                </a:lnTo>
                <a:lnTo>
                  <a:pt x="625513" y="530987"/>
                </a:lnTo>
                <a:lnTo>
                  <a:pt x="632523" y="529577"/>
                </a:lnTo>
                <a:lnTo>
                  <a:pt x="638251" y="525729"/>
                </a:lnTo>
                <a:lnTo>
                  <a:pt x="642112" y="520001"/>
                </a:lnTo>
                <a:lnTo>
                  <a:pt x="643521" y="512991"/>
                </a:lnTo>
                <a:lnTo>
                  <a:pt x="643521" y="17995"/>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97" name="bg object 97"/>
          <p:cNvPicPr/>
          <p:nvPr/>
        </p:nvPicPr>
        <p:blipFill>
          <a:blip r:embed="rId20" cstate="print"/>
          <a:stretch>
            <a:fillRect/>
          </a:stretch>
        </p:blipFill>
        <p:spPr>
          <a:xfrm>
            <a:off x="6379428" y="8588150"/>
            <a:ext cx="155476" cy="117166"/>
          </a:xfrm>
          <a:prstGeom prst="rect">
            <a:avLst/>
          </a:prstGeom>
        </p:spPr>
      </p:pic>
      <p:pic>
        <p:nvPicPr>
          <p:cNvPr id="98" name="bg object 98"/>
          <p:cNvPicPr/>
          <p:nvPr/>
        </p:nvPicPr>
        <p:blipFill>
          <a:blip r:embed="rId21" cstate="print"/>
          <a:stretch>
            <a:fillRect/>
          </a:stretch>
        </p:blipFill>
        <p:spPr>
          <a:xfrm>
            <a:off x="4333920" y="8096223"/>
            <a:ext cx="1274216" cy="1187009"/>
          </a:xfrm>
          <a:prstGeom prst="rect">
            <a:avLst/>
          </a:prstGeom>
        </p:spPr>
      </p:pic>
      <p:pic>
        <p:nvPicPr>
          <p:cNvPr id="99" name="bg object 99"/>
          <p:cNvPicPr/>
          <p:nvPr/>
        </p:nvPicPr>
        <p:blipFill>
          <a:blip r:embed="rId22" cstate="print"/>
          <a:stretch>
            <a:fillRect/>
          </a:stretch>
        </p:blipFill>
        <p:spPr>
          <a:xfrm>
            <a:off x="1600940" y="5676353"/>
            <a:ext cx="3659296" cy="2210729"/>
          </a:xfrm>
          <a:prstGeom prst="rect">
            <a:avLst/>
          </a:prstGeom>
        </p:spPr>
      </p:pic>
      <p:pic>
        <p:nvPicPr>
          <p:cNvPr id="100" name="bg object 100"/>
          <p:cNvPicPr/>
          <p:nvPr/>
        </p:nvPicPr>
        <p:blipFill>
          <a:blip r:embed="rId23" cstate="print"/>
          <a:stretch>
            <a:fillRect/>
          </a:stretch>
        </p:blipFill>
        <p:spPr>
          <a:xfrm>
            <a:off x="2786503" y="6042036"/>
            <a:ext cx="774792" cy="847069"/>
          </a:xfrm>
          <a:prstGeom prst="rect">
            <a:avLst/>
          </a:prstGeom>
        </p:spPr>
      </p:pic>
      <p:pic>
        <p:nvPicPr>
          <p:cNvPr id="101" name="bg object 101"/>
          <p:cNvPicPr/>
          <p:nvPr/>
        </p:nvPicPr>
        <p:blipFill>
          <a:blip r:embed="rId24" cstate="print"/>
          <a:stretch>
            <a:fillRect/>
          </a:stretch>
        </p:blipFill>
        <p:spPr>
          <a:xfrm>
            <a:off x="2892209" y="6093802"/>
            <a:ext cx="84232" cy="100001"/>
          </a:xfrm>
          <a:prstGeom prst="rect">
            <a:avLst/>
          </a:prstGeom>
        </p:spPr>
      </p:pic>
      <p:pic>
        <p:nvPicPr>
          <p:cNvPr id="102" name="bg object 102"/>
          <p:cNvPicPr/>
          <p:nvPr/>
        </p:nvPicPr>
        <p:blipFill>
          <a:blip r:embed="rId25" cstate="print"/>
          <a:stretch>
            <a:fillRect/>
          </a:stretch>
        </p:blipFill>
        <p:spPr>
          <a:xfrm>
            <a:off x="3259221" y="6157332"/>
            <a:ext cx="7261" cy="7058"/>
          </a:xfrm>
          <a:prstGeom prst="rect">
            <a:avLst/>
          </a:prstGeom>
        </p:spPr>
      </p:pic>
      <p:pic>
        <p:nvPicPr>
          <p:cNvPr id="103" name="bg object 103"/>
          <p:cNvPicPr/>
          <p:nvPr/>
        </p:nvPicPr>
        <p:blipFill>
          <a:blip r:embed="rId25" cstate="print"/>
          <a:stretch>
            <a:fillRect/>
          </a:stretch>
        </p:blipFill>
        <p:spPr>
          <a:xfrm>
            <a:off x="3093661" y="6092626"/>
            <a:ext cx="3838" cy="8234"/>
          </a:xfrm>
          <a:prstGeom prst="rect">
            <a:avLst/>
          </a:prstGeom>
        </p:spPr>
      </p:pic>
      <p:pic>
        <p:nvPicPr>
          <p:cNvPr id="104" name="bg object 104"/>
          <p:cNvPicPr/>
          <p:nvPr/>
        </p:nvPicPr>
        <p:blipFill>
          <a:blip r:embed="rId26" cstate="print"/>
          <a:stretch>
            <a:fillRect/>
          </a:stretch>
        </p:blipFill>
        <p:spPr>
          <a:xfrm>
            <a:off x="3281835" y="6063214"/>
            <a:ext cx="21162" cy="19999"/>
          </a:xfrm>
          <a:prstGeom prst="rect">
            <a:avLst/>
          </a:prstGeom>
        </p:spPr>
      </p:pic>
      <p:pic>
        <p:nvPicPr>
          <p:cNvPr id="105" name="bg object 105"/>
          <p:cNvPicPr/>
          <p:nvPr/>
        </p:nvPicPr>
        <p:blipFill>
          <a:blip r:embed="rId27" cstate="print"/>
          <a:stretch>
            <a:fillRect/>
          </a:stretch>
        </p:blipFill>
        <p:spPr>
          <a:xfrm>
            <a:off x="3028931" y="6668973"/>
            <a:ext cx="14522" cy="17682"/>
          </a:xfrm>
          <a:prstGeom prst="rect">
            <a:avLst/>
          </a:prstGeom>
        </p:spPr>
      </p:pic>
      <p:pic>
        <p:nvPicPr>
          <p:cNvPr id="106" name="bg object 106"/>
          <p:cNvPicPr/>
          <p:nvPr/>
        </p:nvPicPr>
        <p:blipFill>
          <a:blip r:embed="rId28" cstate="print"/>
          <a:stretch>
            <a:fillRect/>
          </a:stretch>
        </p:blipFill>
        <p:spPr>
          <a:xfrm>
            <a:off x="2856524" y="6692797"/>
            <a:ext cx="24481" cy="16094"/>
          </a:xfrm>
          <a:prstGeom prst="rect">
            <a:avLst/>
          </a:prstGeom>
        </p:spPr>
      </p:pic>
      <p:pic>
        <p:nvPicPr>
          <p:cNvPr id="107" name="bg object 107"/>
          <p:cNvPicPr/>
          <p:nvPr/>
        </p:nvPicPr>
        <p:blipFill>
          <a:blip r:embed="rId29" cstate="print"/>
          <a:stretch>
            <a:fillRect/>
          </a:stretch>
        </p:blipFill>
        <p:spPr>
          <a:xfrm>
            <a:off x="2981317" y="6704762"/>
            <a:ext cx="2593" cy="2647"/>
          </a:xfrm>
          <a:prstGeom prst="rect">
            <a:avLst/>
          </a:prstGeom>
        </p:spPr>
      </p:pic>
      <p:pic>
        <p:nvPicPr>
          <p:cNvPr id="108" name="bg object 108"/>
          <p:cNvPicPr/>
          <p:nvPr/>
        </p:nvPicPr>
        <p:blipFill>
          <a:blip r:embed="rId30" cstate="print"/>
          <a:stretch>
            <a:fillRect/>
          </a:stretch>
        </p:blipFill>
        <p:spPr>
          <a:xfrm>
            <a:off x="3365237" y="6768927"/>
            <a:ext cx="9751" cy="4870"/>
          </a:xfrm>
          <a:prstGeom prst="rect">
            <a:avLst/>
          </a:prstGeom>
        </p:spPr>
      </p:pic>
      <p:pic>
        <p:nvPicPr>
          <p:cNvPr id="109" name="bg object 109"/>
          <p:cNvPicPr/>
          <p:nvPr/>
        </p:nvPicPr>
        <p:blipFill>
          <a:blip r:embed="rId31" cstate="print"/>
          <a:stretch>
            <a:fillRect/>
          </a:stretch>
        </p:blipFill>
        <p:spPr>
          <a:xfrm>
            <a:off x="2953515" y="6802598"/>
            <a:ext cx="18050" cy="39494"/>
          </a:xfrm>
          <a:prstGeom prst="rect">
            <a:avLst/>
          </a:prstGeom>
        </p:spPr>
      </p:pic>
      <p:pic>
        <p:nvPicPr>
          <p:cNvPr id="110" name="bg object 110"/>
          <p:cNvPicPr/>
          <p:nvPr/>
        </p:nvPicPr>
        <p:blipFill>
          <a:blip r:embed="rId32" cstate="print"/>
          <a:stretch>
            <a:fillRect/>
          </a:stretch>
        </p:blipFill>
        <p:spPr>
          <a:xfrm>
            <a:off x="3309844" y="6881481"/>
            <a:ext cx="13485" cy="26259"/>
          </a:xfrm>
          <a:prstGeom prst="rect">
            <a:avLst/>
          </a:prstGeom>
        </p:spPr>
      </p:pic>
      <p:pic>
        <p:nvPicPr>
          <p:cNvPr id="111" name="bg object 111"/>
          <p:cNvPicPr/>
          <p:nvPr/>
        </p:nvPicPr>
        <p:blipFill>
          <a:blip r:embed="rId33" cstate="print"/>
          <a:stretch>
            <a:fillRect/>
          </a:stretch>
        </p:blipFill>
        <p:spPr>
          <a:xfrm>
            <a:off x="2965342" y="6889846"/>
            <a:ext cx="9543" cy="13023"/>
          </a:xfrm>
          <a:prstGeom prst="rect">
            <a:avLst/>
          </a:prstGeom>
        </p:spPr>
      </p:pic>
      <p:pic>
        <p:nvPicPr>
          <p:cNvPr id="112" name="bg object 112"/>
          <p:cNvPicPr/>
          <p:nvPr/>
        </p:nvPicPr>
        <p:blipFill>
          <a:blip r:embed="rId34" cstate="print"/>
          <a:stretch>
            <a:fillRect/>
          </a:stretch>
        </p:blipFill>
        <p:spPr>
          <a:xfrm>
            <a:off x="3063578" y="6897670"/>
            <a:ext cx="246161" cy="244709"/>
          </a:xfrm>
          <a:prstGeom prst="rect">
            <a:avLst/>
          </a:prstGeom>
        </p:spPr>
      </p:pic>
      <p:pic>
        <p:nvPicPr>
          <p:cNvPr id="113" name="bg object 113"/>
          <p:cNvPicPr/>
          <p:nvPr/>
        </p:nvPicPr>
        <p:blipFill>
          <a:blip r:embed="rId35" cstate="print"/>
          <a:stretch>
            <a:fillRect/>
          </a:stretch>
        </p:blipFill>
        <p:spPr>
          <a:xfrm>
            <a:off x="3346462" y="6918859"/>
            <a:ext cx="17012" cy="11753"/>
          </a:xfrm>
          <a:prstGeom prst="rect">
            <a:avLst/>
          </a:prstGeom>
        </p:spPr>
      </p:pic>
      <p:pic>
        <p:nvPicPr>
          <p:cNvPr id="114" name="bg object 114"/>
          <p:cNvPicPr/>
          <p:nvPr/>
        </p:nvPicPr>
        <p:blipFill>
          <a:blip r:embed="rId36" cstate="print"/>
          <a:stretch>
            <a:fillRect/>
          </a:stretch>
        </p:blipFill>
        <p:spPr>
          <a:xfrm>
            <a:off x="2592313" y="6442806"/>
            <a:ext cx="60581" cy="73906"/>
          </a:xfrm>
          <a:prstGeom prst="rect">
            <a:avLst/>
          </a:prstGeom>
        </p:spPr>
      </p:pic>
      <p:pic>
        <p:nvPicPr>
          <p:cNvPr id="115" name="bg object 115"/>
          <p:cNvPicPr/>
          <p:nvPr/>
        </p:nvPicPr>
        <p:blipFill>
          <a:blip r:embed="rId37" cstate="print"/>
          <a:stretch>
            <a:fillRect/>
          </a:stretch>
        </p:blipFill>
        <p:spPr>
          <a:xfrm>
            <a:off x="2750922" y="6458312"/>
            <a:ext cx="35580" cy="67083"/>
          </a:xfrm>
          <a:prstGeom prst="rect">
            <a:avLst/>
          </a:prstGeom>
        </p:spPr>
      </p:pic>
      <p:pic>
        <p:nvPicPr>
          <p:cNvPr id="116" name="bg object 116"/>
          <p:cNvPicPr/>
          <p:nvPr/>
        </p:nvPicPr>
        <p:blipFill>
          <a:blip r:embed="rId38" cstate="print"/>
          <a:stretch>
            <a:fillRect/>
          </a:stretch>
        </p:blipFill>
        <p:spPr>
          <a:xfrm>
            <a:off x="2514718" y="6496042"/>
            <a:ext cx="191804" cy="256474"/>
          </a:xfrm>
          <a:prstGeom prst="rect">
            <a:avLst/>
          </a:prstGeom>
        </p:spPr>
      </p:pic>
      <p:pic>
        <p:nvPicPr>
          <p:cNvPr id="117" name="bg object 117"/>
          <p:cNvPicPr/>
          <p:nvPr/>
        </p:nvPicPr>
        <p:blipFill>
          <a:blip r:embed="rId39" cstate="print"/>
          <a:stretch>
            <a:fillRect/>
          </a:stretch>
        </p:blipFill>
        <p:spPr>
          <a:xfrm>
            <a:off x="2748847" y="6615926"/>
            <a:ext cx="8091" cy="13023"/>
          </a:xfrm>
          <a:prstGeom prst="rect">
            <a:avLst/>
          </a:prstGeom>
        </p:spPr>
      </p:pic>
      <p:pic>
        <p:nvPicPr>
          <p:cNvPr id="118" name="bg object 118"/>
          <p:cNvPicPr/>
          <p:nvPr/>
        </p:nvPicPr>
        <p:blipFill>
          <a:blip r:embed="rId40" cstate="print"/>
          <a:stretch>
            <a:fillRect/>
          </a:stretch>
        </p:blipFill>
        <p:spPr>
          <a:xfrm>
            <a:off x="2412437" y="6743516"/>
            <a:ext cx="3942" cy="3493"/>
          </a:xfrm>
          <a:prstGeom prst="rect">
            <a:avLst/>
          </a:prstGeom>
        </p:spPr>
      </p:pic>
      <p:pic>
        <p:nvPicPr>
          <p:cNvPr id="119" name="bg object 119"/>
          <p:cNvPicPr/>
          <p:nvPr/>
        </p:nvPicPr>
        <p:blipFill>
          <a:blip r:embed="rId41" cstate="print"/>
          <a:stretch>
            <a:fillRect/>
          </a:stretch>
        </p:blipFill>
        <p:spPr>
          <a:xfrm>
            <a:off x="3561296" y="6033036"/>
            <a:ext cx="38692" cy="92012"/>
          </a:xfrm>
          <a:prstGeom prst="rect">
            <a:avLst/>
          </a:prstGeom>
        </p:spPr>
      </p:pic>
      <p:pic>
        <p:nvPicPr>
          <p:cNvPr id="120" name="bg object 120"/>
          <p:cNvPicPr/>
          <p:nvPr/>
        </p:nvPicPr>
        <p:blipFill>
          <a:blip r:embed="rId42" cstate="print"/>
          <a:stretch>
            <a:fillRect/>
          </a:stretch>
        </p:blipFill>
        <p:spPr>
          <a:xfrm>
            <a:off x="3561296" y="6126579"/>
            <a:ext cx="114418" cy="193378"/>
          </a:xfrm>
          <a:prstGeom prst="rect">
            <a:avLst/>
          </a:prstGeom>
        </p:spPr>
      </p:pic>
      <p:pic>
        <p:nvPicPr>
          <p:cNvPr id="121" name="bg object 121"/>
          <p:cNvPicPr/>
          <p:nvPr/>
        </p:nvPicPr>
        <p:blipFill>
          <a:blip r:embed="rId43" cstate="print"/>
          <a:stretch>
            <a:fillRect/>
          </a:stretch>
        </p:blipFill>
        <p:spPr>
          <a:xfrm>
            <a:off x="3894645" y="6176402"/>
            <a:ext cx="26505" cy="12176"/>
          </a:xfrm>
          <a:prstGeom prst="rect">
            <a:avLst/>
          </a:prstGeom>
        </p:spPr>
      </p:pic>
      <p:sp>
        <p:nvSpPr>
          <p:cNvPr id="122" name="bg object 122"/>
          <p:cNvSpPr/>
          <p:nvPr/>
        </p:nvSpPr>
        <p:spPr>
          <a:xfrm>
            <a:off x="2097038" y="511939"/>
            <a:ext cx="486976" cy="514712"/>
          </a:xfrm>
          <a:custGeom>
            <a:avLst/>
            <a:gdLst/>
            <a:ahLst/>
            <a:cxnLst/>
            <a:rect l="l" t="t" r="r" b="b"/>
            <a:pathLst>
              <a:path w="536575" h="555625">
                <a:moveTo>
                  <a:pt x="339572" y="0"/>
                </a:moveTo>
                <a:lnTo>
                  <a:pt x="188671" y="0"/>
                </a:lnTo>
                <a:lnTo>
                  <a:pt x="0" y="555612"/>
                </a:lnTo>
                <a:lnTo>
                  <a:pt x="123151" y="555612"/>
                </a:lnTo>
                <a:lnTo>
                  <a:pt x="162890" y="427266"/>
                </a:lnTo>
                <a:lnTo>
                  <a:pt x="490930" y="427266"/>
                </a:lnTo>
                <a:lnTo>
                  <a:pt x="456050" y="328803"/>
                </a:lnTo>
                <a:lnTo>
                  <a:pt x="193382" y="328803"/>
                </a:lnTo>
                <a:lnTo>
                  <a:pt x="259765" y="114401"/>
                </a:lnTo>
                <a:lnTo>
                  <a:pt x="380099" y="114401"/>
                </a:lnTo>
                <a:lnTo>
                  <a:pt x="339572" y="0"/>
                </a:lnTo>
                <a:close/>
              </a:path>
              <a:path w="536575" h="555625">
                <a:moveTo>
                  <a:pt x="490930" y="427266"/>
                </a:moveTo>
                <a:lnTo>
                  <a:pt x="362800" y="427266"/>
                </a:lnTo>
                <a:lnTo>
                  <a:pt x="405066" y="555612"/>
                </a:lnTo>
                <a:lnTo>
                  <a:pt x="536397" y="555612"/>
                </a:lnTo>
                <a:lnTo>
                  <a:pt x="490930" y="427266"/>
                </a:lnTo>
                <a:close/>
              </a:path>
              <a:path w="536575" h="555625">
                <a:moveTo>
                  <a:pt x="380099" y="114401"/>
                </a:moveTo>
                <a:lnTo>
                  <a:pt x="259765" y="114401"/>
                </a:lnTo>
                <a:lnTo>
                  <a:pt x="330377" y="328803"/>
                </a:lnTo>
                <a:lnTo>
                  <a:pt x="456050" y="328803"/>
                </a:lnTo>
                <a:lnTo>
                  <a:pt x="380099" y="114401"/>
                </a:lnTo>
                <a:close/>
              </a:path>
            </a:pathLst>
          </a:custGeom>
          <a:solidFill>
            <a:srgbClr val="00517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3" name="bg object 123"/>
          <p:cNvSpPr/>
          <p:nvPr/>
        </p:nvSpPr>
        <p:spPr>
          <a:xfrm>
            <a:off x="490085" y="500239"/>
            <a:ext cx="418972" cy="538242"/>
          </a:xfrm>
          <a:custGeom>
            <a:avLst/>
            <a:gdLst/>
            <a:ahLst/>
            <a:cxnLst/>
            <a:rect l="l" t="t" r="r" b="b"/>
            <a:pathLst>
              <a:path w="461644" h="581025">
                <a:moveTo>
                  <a:pt x="227736" y="0"/>
                </a:moveTo>
                <a:lnTo>
                  <a:pt x="175808" y="3830"/>
                </a:lnTo>
                <a:lnTo>
                  <a:pt x="130378" y="15030"/>
                </a:lnTo>
                <a:lnTo>
                  <a:pt x="91987" y="33165"/>
                </a:lnTo>
                <a:lnTo>
                  <a:pt x="61182" y="57800"/>
                </a:lnTo>
                <a:lnTo>
                  <a:pt x="38504" y="88501"/>
                </a:lnTo>
                <a:lnTo>
                  <a:pt x="24499" y="124831"/>
                </a:lnTo>
                <a:lnTo>
                  <a:pt x="19710" y="166357"/>
                </a:lnTo>
                <a:lnTo>
                  <a:pt x="22213" y="198529"/>
                </a:lnTo>
                <a:lnTo>
                  <a:pt x="52424" y="260288"/>
                </a:lnTo>
                <a:lnTo>
                  <a:pt x="86918" y="288421"/>
                </a:lnTo>
                <a:lnTo>
                  <a:pt x="138865" y="313754"/>
                </a:lnTo>
                <a:lnTo>
                  <a:pt x="211658" y="335559"/>
                </a:lnTo>
                <a:lnTo>
                  <a:pt x="270046" y="351834"/>
                </a:lnTo>
                <a:lnTo>
                  <a:pt x="307168" y="369709"/>
                </a:lnTo>
                <a:lnTo>
                  <a:pt x="326726" y="391795"/>
                </a:lnTo>
                <a:lnTo>
                  <a:pt x="332422" y="420700"/>
                </a:lnTo>
                <a:lnTo>
                  <a:pt x="326775" y="448593"/>
                </a:lnTo>
                <a:lnTo>
                  <a:pt x="309887" y="468590"/>
                </a:lnTo>
                <a:lnTo>
                  <a:pt x="281839" y="480630"/>
                </a:lnTo>
                <a:lnTo>
                  <a:pt x="242709" y="484657"/>
                </a:lnTo>
                <a:lnTo>
                  <a:pt x="198694" y="479795"/>
                </a:lnTo>
                <a:lnTo>
                  <a:pt x="164923" y="465120"/>
                </a:lnTo>
                <a:lnTo>
                  <a:pt x="141195" y="440492"/>
                </a:lnTo>
                <a:lnTo>
                  <a:pt x="127304" y="405777"/>
                </a:lnTo>
                <a:lnTo>
                  <a:pt x="126860" y="403796"/>
                </a:lnTo>
                <a:lnTo>
                  <a:pt x="0" y="403796"/>
                </a:lnTo>
                <a:lnTo>
                  <a:pt x="10847" y="451174"/>
                </a:lnTo>
                <a:lnTo>
                  <a:pt x="29556" y="489616"/>
                </a:lnTo>
                <a:lnTo>
                  <a:pt x="56115" y="521708"/>
                </a:lnTo>
                <a:lnTo>
                  <a:pt x="90141" y="547165"/>
                </a:lnTo>
                <a:lnTo>
                  <a:pt x="131255" y="565701"/>
                </a:lnTo>
                <a:lnTo>
                  <a:pt x="179076" y="577032"/>
                </a:lnTo>
                <a:lnTo>
                  <a:pt x="233222" y="580872"/>
                </a:lnTo>
                <a:lnTo>
                  <a:pt x="290766" y="576932"/>
                </a:lnTo>
                <a:lnTo>
                  <a:pt x="340784" y="565359"/>
                </a:lnTo>
                <a:lnTo>
                  <a:pt x="382793" y="546526"/>
                </a:lnTo>
                <a:lnTo>
                  <a:pt x="416309" y="520804"/>
                </a:lnTo>
                <a:lnTo>
                  <a:pt x="440848" y="488564"/>
                </a:lnTo>
                <a:lnTo>
                  <a:pt x="455927" y="450178"/>
                </a:lnTo>
                <a:lnTo>
                  <a:pt x="461060" y="406019"/>
                </a:lnTo>
                <a:lnTo>
                  <a:pt x="458446" y="371542"/>
                </a:lnTo>
                <a:lnTo>
                  <a:pt x="426897" y="305503"/>
                </a:lnTo>
                <a:lnTo>
                  <a:pt x="390874" y="275537"/>
                </a:lnTo>
                <a:lnTo>
                  <a:pt x="336624" y="248671"/>
                </a:lnTo>
                <a:lnTo>
                  <a:pt x="260603" y="225704"/>
                </a:lnTo>
                <a:lnTo>
                  <a:pt x="205441" y="210806"/>
                </a:lnTo>
                <a:lnTo>
                  <a:pt x="171034" y="195391"/>
                </a:lnTo>
                <a:lnTo>
                  <a:pt x="153347" y="176825"/>
                </a:lnTo>
                <a:lnTo>
                  <a:pt x="148348" y="152476"/>
                </a:lnTo>
                <a:lnTo>
                  <a:pt x="153347" y="127853"/>
                </a:lnTo>
                <a:lnTo>
                  <a:pt x="168032" y="109828"/>
                </a:lnTo>
                <a:lnTo>
                  <a:pt x="191934" y="98753"/>
                </a:lnTo>
                <a:lnTo>
                  <a:pt x="224586" y="94983"/>
                </a:lnTo>
                <a:lnTo>
                  <a:pt x="262034" y="99189"/>
                </a:lnTo>
                <a:lnTo>
                  <a:pt x="289998" y="112012"/>
                </a:lnTo>
                <a:lnTo>
                  <a:pt x="308893" y="133757"/>
                </a:lnTo>
                <a:lnTo>
                  <a:pt x="319138" y="164731"/>
                </a:lnTo>
                <a:lnTo>
                  <a:pt x="319493" y="166839"/>
                </a:lnTo>
                <a:lnTo>
                  <a:pt x="446379" y="166839"/>
                </a:lnTo>
                <a:lnTo>
                  <a:pt x="437492" y="122624"/>
                </a:lnTo>
                <a:lnTo>
                  <a:pt x="420573" y="86608"/>
                </a:lnTo>
                <a:lnTo>
                  <a:pt x="395819" y="56358"/>
                </a:lnTo>
                <a:lnTo>
                  <a:pt x="363694" y="32224"/>
                </a:lnTo>
                <a:lnTo>
                  <a:pt x="324662" y="14554"/>
                </a:lnTo>
                <a:lnTo>
                  <a:pt x="279188" y="3696"/>
                </a:lnTo>
                <a:lnTo>
                  <a:pt x="227736" y="0"/>
                </a:lnTo>
                <a:close/>
              </a:path>
            </a:pathLst>
          </a:custGeom>
          <a:solidFill>
            <a:srgbClr val="00517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4" name="bg object 124"/>
          <p:cNvSpPr/>
          <p:nvPr/>
        </p:nvSpPr>
        <p:spPr>
          <a:xfrm>
            <a:off x="973382" y="511939"/>
            <a:ext cx="486976" cy="514712"/>
          </a:xfrm>
          <a:custGeom>
            <a:avLst/>
            <a:gdLst/>
            <a:ahLst/>
            <a:cxnLst/>
            <a:rect l="l" t="t" r="r" b="b"/>
            <a:pathLst>
              <a:path w="536575" h="555625">
                <a:moveTo>
                  <a:pt x="339572" y="0"/>
                </a:moveTo>
                <a:lnTo>
                  <a:pt x="188671" y="0"/>
                </a:lnTo>
                <a:lnTo>
                  <a:pt x="0" y="555612"/>
                </a:lnTo>
                <a:lnTo>
                  <a:pt x="123151" y="555612"/>
                </a:lnTo>
                <a:lnTo>
                  <a:pt x="162890" y="427266"/>
                </a:lnTo>
                <a:lnTo>
                  <a:pt x="490930" y="427266"/>
                </a:lnTo>
                <a:lnTo>
                  <a:pt x="456050" y="328803"/>
                </a:lnTo>
                <a:lnTo>
                  <a:pt x="193382" y="328803"/>
                </a:lnTo>
                <a:lnTo>
                  <a:pt x="259765" y="114401"/>
                </a:lnTo>
                <a:lnTo>
                  <a:pt x="380099" y="114401"/>
                </a:lnTo>
                <a:lnTo>
                  <a:pt x="339572" y="0"/>
                </a:lnTo>
                <a:close/>
              </a:path>
              <a:path w="536575" h="555625">
                <a:moveTo>
                  <a:pt x="490930" y="427266"/>
                </a:moveTo>
                <a:lnTo>
                  <a:pt x="362800" y="427266"/>
                </a:lnTo>
                <a:lnTo>
                  <a:pt x="405066" y="555612"/>
                </a:lnTo>
                <a:lnTo>
                  <a:pt x="536397" y="555612"/>
                </a:lnTo>
                <a:lnTo>
                  <a:pt x="490930" y="427266"/>
                </a:lnTo>
                <a:close/>
              </a:path>
              <a:path w="536575" h="555625">
                <a:moveTo>
                  <a:pt x="380099" y="114401"/>
                </a:moveTo>
                <a:lnTo>
                  <a:pt x="259765" y="114401"/>
                </a:lnTo>
                <a:lnTo>
                  <a:pt x="330377" y="328803"/>
                </a:lnTo>
                <a:lnTo>
                  <a:pt x="456050" y="328803"/>
                </a:lnTo>
                <a:lnTo>
                  <a:pt x="380099" y="114401"/>
                </a:lnTo>
                <a:close/>
              </a:path>
            </a:pathLst>
          </a:custGeom>
          <a:solidFill>
            <a:srgbClr val="00517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5" name="bg object 125"/>
          <p:cNvSpPr/>
          <p:nvPr/>
        </p:nvSpPr>
        <p:spPr>
          <a:xfrm>
            <a:off x="1520886" y="683557"/>
            <a:ext cx="114108" cy="90589"/>
          </a:xfrm>
          <a:custGeom>
            <a:avLst/>
            <a:gdLst/>
            <a:ahLst/>
            <a:cxnLst/>
            <a:rect l="l" t="t" r="r" b="b"/>
            <a:pathLst>
              <a:path w="125730" h="97790">
                <a:moveTo>
                  <a:pt x="15493" y="0"/>
                </a:moveTo>
                <a:lnTo>
                  <a:pt x="8856" y="22143"/>
                </a:lnTo>
                <a:lnTo>
                  <a:pt x="3998" y="44994"/>
                </a:lnTo>
                <a:lnTo>
                  <a:pt x="1015" y="68481"/>
                </a:lnTo>
                <a:lnTo>
                  <a:pt x="0" y="94195"/>
                </a:lnTo>
                <a:lnTo>
                  <a:pt x="126" y="97472"/>
                </a:lnTo>
                <a:lnTo>
                  <a:pt x="116382" y="95453"/>
                </a:lnTo>
                <a:lnTo>
                  <a:pt x="116230" y="92532"/>
                </a:lnTo>
                <a:lnTo>
                  <a:pt x="116850" y="78328"/>
                </a:lnTo>
                <a:lnTo>
                  <a:pt x="118660" y="64466"/>
                </a:lnTo>
                <a:lnTo>
                  <a:pt x="121582" y="50978"/>
                </a:lnTo>
                <a:lnTo>
                  <a:pt x="125539" y="37896"/>
                </a:lnTo>
                <a:lnTo>
                  <a:pt x="15493" y="0"/>
                </a:lnTo>
                <a:close/>
              </a:path>
            </a:pathLst>
          </a:custGeom>
          <a:solidFill>
            <a:srgbClr val="FABD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6" name="bg object 126"/>
          <p:cNvSpPr/>
          <p:nvPr/>
        </p:nvSpPr>
        <p:spPr>
          <a:xfrm>
            <a:off x="1857193" y="867026"/>
            <a:ext cx="122176" cy="128237"/>
          </a:xfrm>
          <a:custGeom>
            <a:avLst/>
            <a:gdLst/>
            <a:ahLst/>
            <a:cxnLst/>
            <a:rect l="l" t="t" r="r" b="b"/>
            <a:pathLst>
              <a:path w="134619" h="138430">
                <a:moveTo>
                  <a:pt x="43916" y="0"/>
                </a:moveTo>
                <a:lnTo>
                  <a:pt x="34229" y="10947"/>
                </a:lnTo>
                <a:lnTo>
                  <a:pt x="23634" y="21007"/>
                </a:lnTo>
                <a:lnTo>
                  <a:pt x="12201" y="30126"/>
                </a:lnTo>
                <a:lnTo>
                  <a:pt x="0" y="38252"/>
                </a:lnTo>
                <a:lnTo>
                  <a:pt x="59816" y="137820"/>
                </a:lnTo>
                <a:lnTo>
                  <a:pt x="80524" y="124107"/>
                </a:lnTo>
                <a:lnTo>
                  <a:pt x="99928" y="108718"/>
                </a:lnTo>
                <a:lnTo>
                  <a:pt x="117901" y="91728"/>
                </a:lnTo>
                <a:lnTo>
                  <a:pt x="134315" y="73215"/>
                </a:lnTo>
                <a:lnTo>
                  <a:pt x="43916" y="0"/>
                </a:lnTo>
                <a:close/>
              </a:path>
            </a:pathLst>
          </a:custGeom>
          <a:solidFill>
            <a:srgbClr val="0076BA"/>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7" name="bg object 127"/>
          <p:cNvSpPr/>
          <p:nvPr/>
        </p:nvSpPr>
        <p:spPr>
          <a:xfrm>
            <a:off x="1922341" y="764709"/>
            <a:ext cx="114683" cy="90589"/>
          </a:xfrm>
          <a:custGeom>
            <a:avLst/>
            <a:gdLst/>
            <a:ahLst/>
            <a:cxnLst/>
            <a:rect l="l" t="t" r="r" b="b"/>
            <a:pathLst>
              <a:path w="126364" h="97790">
                <a:moveTo>
                  <a:pt x="125780" y="0"/>
                </a:moveTo>
                <a:lnTo>
                  <a:pt x="8864" y="2031"/>
                </a:lnTo>
                <a:lnTo>
                  <a:pt x="9042" y="5448"/>
                </a:lnTo>
                <a:lnTo>
                  <a:pt x="8440" y="19467"/>
                </a:lnTo>
                <a:lnTo>
                  <a:pt x="6683" y="33156"/>
                </a:lnTo>
                <a:lnTo>
                  <a:pt x="3845" y="46478"/>
                </a:lnTo>
                <a:lnTo>
                  <a:pt x="0" y="59397"/>
                </a:lnTo>
                <a:lnTo>
                  <a:pt x="110223" y="97358"/>
                </a:lnTo>
                <a:lnTo>
                  <a:pt x="123118" y="44508"/>
                </a:lnTo>
                <a:lnTo>
                  <a:pt x="125895" y="3276"/>
                </a:lnTo>
                <a:lnTo>
                  <a:pt x="125780" y="0"/>
                </a:lnTo>
                <a:close/>
              </a:path>
            </a:pathLst>
          </a:custGeom>
          <a:solidFill>
            <a:srgbClr val="004C8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8" name="bg object 128"/>
          <p:cNvSpPr/>
          <p:nvPr/>
        </p:nvSpPr>
        <p:spPr>
          <a:xfrm>
            <a:off x="1897050" y="819732"/>
            <a:ext cx="125634" cy="115295"/>
          </a:xfrm>
          <a:custGeom>
            <a:avLst/>
            <a:gdLst/>
            <a:ahLst/>
            <a:cxnLst/>
            <a:rect l="l" t="t" r="r" b="b"/>
            <a:pathLst>
              <a:path w="138430" h="124459">
                <a:moveTo>
                  <a:pt x="27863" y="0"/>
                </a:moveTo>
                <a:lnTo>
                  <a:pt x="25145" y="7988"/>
                </a:lnTo>
                <a:lnTo>
                  <a:pt x="21742" y="15633"/>
                </a:lnTo>
                <a:lnTo>
                  <a:pt x="17932" y="23025"/>
                </a:lnTo>
                <a:lnTo>
                  <a:pt x="18440" y="23025"/>
                </a:lnTo>
                <a:lnTo>
                  <a:pt x="14344" y="30390"/>
                </a:lnTo>
                <a:lnTo>
                  <a:pt x="9896" y="37525"/>
                </a:lnTo>
                <a:lnTo>
                  <a:pt x="5110" y="44417"/>
                </a:lnTo>
                <a:lnTo>
                  <a:pt x="0" y="51053"/>
                </a:lnTo>
                <a:lnTo>
                  <a:pt x="90398" y="124269"/>
                </a:lnTo>
                <a:lnTo>
                  <a:pt x="105024" y="104486"/>
                </a:lnTo>
                <a:lnTo>
                  <a:pt x="117895" y="83429"/>
                </a:lnTo>
                <a:lnTo>
                  <a:pt x="128940" y="61215"/>
                </a:lnTo>
                <a:lnTo>
                  <a:pt x="138087" y="37960"/>
                </a:lnTo>
                <a:lnTo>
                  <a:pt x="27863" y="0"/>
                </a:lnTo>
                <a:close/>
              </a:path>
            </a:pathLst>
          </a:custGeom>
          <a:solidFill>
            <a:srgbClr val="28A8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9" name="bg object 129"/>
          <p:cNvSpPr/>
          <p:nvPr/>
        </p:nvSpPr>
        <p:spPr>
          <a:xfrm>
            <a:off x="1807847" y="902459"/>
            <a:ext cx="103734" cy="125296"/>
          </a:xfrm>
          <a:custGeom>
            <a:avLst/>
            <a:gdLst/>
            <a:ahLst/>
            <a:cxnLst/>
            <a:rect l="l" t="t" r="r" b="b"/>
            <a:pathLst>
              <a:path w="114300" h="135255">
                <a:moveTo>
                  <a:pt x="54368" y="0"/>
                </a:moveTo>
                <a:lnTo>
                  <a:pt x="41667" y="6946"/>
                </a:lnTo>
                <a:lnTo>
                  <a:pt x="28332" y="12792"/>
                </a:lnTo>
                <a:lnTo>
                  <a:pt x="14422" y="17480"/>
                </a:lnTo>
                <a:lnTo>
                  <a:pt x="0" y="20955"/>
                </a:lnTo>
                <a:lnTo>
                  <a:pt x="22161" y="134975"/>
                </a:lnTo>
                <a:lnTo>
                  <a:pt x="46582" y="129111"/>
                </a:lnTo>
                <a:lnTo>
                  <a:pt x="70123" y="121188"/>
                </a:lnTo>
                <a:lnTo>
                  <a:pt x="92691" y="111310"/>
                </a:lnTo>
                <a:lnTo>
                  <a:pt x="114198" y="99580"/>
                </a:lnTo>
                <a:lnTo>
                  <a:pt x="54368" y="0"/>
                </a:lnTo>
                <a:close/>
              </a:path>
            </a:pathLst>
          </a:custGeom>
          <a:solidFill>
            <a:srgbClr val="427935"/>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0" name="bg object 130"/>
          <p:cNvSpPr/>
          <p:nvPr/>
        </p:nvSpPr>
        <p:spPr>
          <a:xfrm>
            <a:off x="1738447" y="921874"/>
            <a:ext cx="89903" cy="111177"/>
          </a:xfrm>
          <a:custGeom>
            <a:avLst/>
            <a:gdLst/>
            <a:ahLst/>
            <a:cxnLst/>
            <a:rect l="l" t="t" r="r" b="b"/>
            <a:pathLst>
              <a:path w="99060" h="120015">
                <a:moveTo>
                  <a:pt x="76466" y="0"/>
                </a:moveTo>
                <a:lnTo>
                  <a:pt x="68616" y="1346"/>
                </a:lnTo>
                <a:lnTo>
                  <a:pt x="60652" y="2338"/>
                </a:lnTo>
                <a:lnTo>
                  <a:pt x="52577" y="2952"/>
                </a:lnTo>
                <a:lnTo>
                  <a:pt x="44399" y="3162"/>
                </a:lnTo>
                <a:lnTo>
                  <a:pt x="37744" y="3000"/>
                </a:lnTo>
                <a:lnTo>
                  <a:pt x="31168" y="2543"/>
                </a:lnTo>
                <a:lnTo>
                  <a:pt x="18224" y="914"/>
                </a:lnTo>
                <a:lnTo>
                  <a:pt x="0" y="115912"/>
                </a:lnTo>
                <a:lnTo>
                  <a:pt x="10914" y="117415"/>
                </a:lnTo>
                <a:lnTo>
                  <a:pt x="21956" y="118505"/>
                </a:lnTo>
                <a:lnTo>
                  <a:pt x="33120" y="119168"/>
                </a:lnTo>
                <a:lnTo>
                  <a:pt x="44399" y="119392"/>
                </a:lnTo>
                <a:lnTo>
                  <a:pt x="58233" y="119031"/>
                </a:lnTo>
                <a:lnTo>
                  <a:pt x="71885" y="117982"/>
                </a:lnTo>
                <a:lnTo>
                  <a:pt x="85350" y="116295"/>
                </a:lnTo>
                <a:lnTo>
                  <a:pt x="98628" y="114020"/>
                </a:lnTo>
                <a:lnTo>
                  <a:pt x="76466" y="0"/>
                </a:lnTo>
                <a:close/>
              </a:path>
            </a:pathLst>
          </a:custGeom>
          <a:solidFill>
            <a:srgbClr val="D392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1" name="bg object 131"/>
          <p:cNvSpPr/>
          <p:nvPr/>
        </p:nvSpPr>
        <p:spPr>
          <a:xfrm>
            <a:off x="1653760" y="905246"/>
            <a:ext cx="101429" cy="124119"/>
          </a:xfrm>
          <a:custGeom>
            <a:avLst/>
            <a:gdLst/>
            <a:ahLst/>
            <a:cxnLst/>
            <a:rect l="l" t="t" r="r" b="b"/>
            <a:pathLst>
              <a:path w="111760" h="133984">
                <a:moveTo>
                  <a:pt x="56400" y="0"/>
                </a:moveTo>
                <a:lnTo>
                  <a:pt x="0" y="101739"/>
                </a:lnTo>
                <a:lnTo>
                  <a:pt x="21889" y="112693"/>
                </a:lnTo>
                <a:lnTo>
                  <a:pt x="44800" y="121767"/>
                </a:lnTo>
                <a:lnTo>
                  <a:pt x="68638" y="128860"/>
                </a:lnTo>
                <a:lnTo>
                  <a:pt x="93306" y="133870"/>
                </a:lnTo>
                <a:lnTo>
                  <a:pt x="111531" y="18859"/>
                </a:lnTo>
                <a:lnTo>
                  <a:pt x="96966" y="15914"/>
                </a:lnTo>
                <a:lnTo>
                  <a:pt x="82880" y="11768"/>
                </a:lnTo>
                <a:lnTo>
                  <a:pt x="69336" y="6452"/>
                </a:lnTo>
                <a:lnTo>
                  <a:pt x="56400" y="0"/>
                </a:lnTo>
                <a:close/>
              </a:path>
            </a:pathLst>
          </a:custGeom>
          <a:solidFill>
            <a:srgbClr val="F5A2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2" name="bg object 132"/>
          <p:cNvSpPr/>
          <p:nvPr/>
        </p:nvSpPr>
        <p:spPr>
          <a:xfrm>
            <a:off x="1584198" y="871198"/>
            <a:ext cx="121024" cy="128825"/>
          </a:xfrm>
          <a:custGeom>
            <a:avLst/>
            <a:gdLst/>
            <a:ahLst/>
            <a:cxnLst/>
            <a:rect l="l" t="t" r="r" b="b"/>
            <a:pathLst>
              <a:path w="133350" h="139065">
                <a:moveTo>
                  <a:pt x="87845" y="0"/>
                </a:moveTo>
                <a:lnTo>
                  <a:pt x="0" y="76339"/>
                </a:lnTo>
                <a:lnTo>
                  <a:pt x="17028" y="94287"/>
                </a:lnTo>
                <a:lnTo>
                  <a:pt x="35545" y="110702"/>
                </a:lnTo>
                <a:lnTo>
                  <a:pt x="55451" y="125474"/>
                </a:lnTo>
                <a:lnTo>
                  <a:pt x="76644" y="138493"/>
                </a:lnTo>
                <a:lnTo>
                  <a:pt x="133045" y="36753"/>
                </a:lnTo>
                <a:lnTo>
                  <a:pt x="120544" y="29055"/>
                </a:lnTo>
                <a:lnTo>
                  <a:pt x="108812" y="20315"/>
                </a:lnTo>
                <a:lnTo>
                  <a:pt x="97896" y="10605"/>
                </a:lnTo>
                <a:lnTo>
                  <a:pt x="87845" y="0"/>
                </a:lnTo>
                <a:close/>
              </a:path>
            </a:pathLst>
          </a:custGeom>
          <a:solidFill>
            <a:srgbClr val="DC007A"/>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3" name="bg object 133"/>
          <p:cNvSpPr/>
          <p:nvPr/>
        </p:nvSpPr>
        <p:spPr>
          <a:xfrm>
            <a:off x="1538016" y="824965"/>
            <a:ext cx="126210" cy="117059"/>
          </a:xfrm>
          <a:custGeom>
            <a:avLst/>
            <a:gdLst/>
            <a:ahLst/>
            <a:cxnLst/>
            <a:rect l="l" t="t" r="r" b="b"/>
            <a:pathLst>
              <a:path w="139064" h="126365">
                <a:moveTo>
                  <a:pt x="108673" y="0"/>
                </a:moveTo>
                <a:lnTo>
                  <a:pt x="0" y="41706"/>
                </a:lnTo>
                <a:lnTo>
                  <a:pt x="9976" y="64600"/>
                </a:lnTo>
                <a:lnTo>
                  <a:pt x="21853" y="86388"/>
                </a:lnTo>
                <a:lnTo>
                  <a:pt x="35525" y="106972"/>
                </a:lnTo>
                <a:lnTo>
                  <a:pt x="50888" y="126250"/>
                </a:lnTo>
                <a:lnTo>
                  <a:pt x="138734" y="49898"/>
                </a:lnTo>
                <a:lnTo>
                  <a:pt x="129656" y="38519"/>
                </a:lnTo>
                <a:lnTo>
                  <a:pt x="121585" y="26368"/>
                </a:lnTo>
                <a:lnTo>
                  <a:pt x="114572" y="13508"/>
                </a:lnTo>
                <a:lnTo>
                  <a:pt x="108673" y="0"/>
                </a:lnTo>
                <a:close/>
              </a:path>
            </a:pathLst>
          </a:custGeom>
          <a:solidFill>
            <a:srgbClr val="ED6A02"/>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4" name="bg object 134"/>
          <p:cNvSpPr/>
          <p:nvPr/>
        </p:nvSpPr>
        <p:spPr>
          <a:xfrm>
            <a:off x="1520998" y="771978"/>
            <a:ext cx="115837" cy="91766"/>
          </a:xfrm>
          <a:custGeom>
            <a:avLst/>
            <a:gdLst/>
            <a:ahLst/>
            <a:cxnLst/>
            <a:rect l="l" t="t" r="r" b="b"/>
            <a:pathLst>
              <a:path w="127635" h="99059">
                <a:moveTo>
                  <a:pt x="116255" y="0"/>
                </a:moveTo>
                <a:lnTo>
                  <a:pt x="0" y="2019"/>
                </a:lnTo>
                <a:lnTo>
                  <a:pt x="1546" y="27302"/>
                </a:lnTo>
                <a:lnTo>
                  <a:pt x="5248" y="51939"/>
                </a:lnTo>
                <a:lnTo>
                  <a:pt x="11012" y="75839"/>
                </a:lnTo>
                <a:lnTo>
                  <a:pt x="18745" y="98907"/>
                </a:lnTo>
                <a:lnTo>
                  <a:pt x="127419" y="57200"/>
                </a:lnTo>
                <a:lnTo>
                  <a:pt x="122829" y="43573"/>
                </a:lnTo>
                <a:lnTo>
                  <a:pt x="119394" y="29467"/>
                </a:lnTo>
                <a:lnTo>
                  <a:pt x="117180" y="14927"/>
                </a:lnTo>
                <a:lnTo>
                  <a:pt x="116255" y="0"/>
                </a:lnTo>
                <a:close/>
              </a:path>
            </a:pathLst>
          </a:custGeom>
          <a:solidFill>
            <a:srgbClr val="970B3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5" name="bg object 135"/>
          <p:cNvSpPr/>
          <p:nvPr/>
        </p:nvSpPr>
        <p:spPr>
          <a:xfrm>
            <a:off x="1534948" y="603624"/>
            <a:ext cx="125634" cy="115295"/>
          </a:xfrm>
          <a:custGeom>
            <a:avLst/>
            <a:gdLst/>
            <a:ahLst/>
            <a:cxnLst/>
            <a:rect l="l" t="t" r="r" b="b"/>
            <a:pathLst>
              <a:path w="138430" h="124459">
                <a:moveTo>
                  <a:pt x="47891" y="0"/>
                </a:moveTo>
                <a:lnTo>
                  <a:pt x="33220" y="19777"/>
                </a:lnTo>
                <a:lnTo>
                  <a:pt x="20283" y="40822"/>
                </a:lnTo>
                <a:lnTo>
                  <a:pt x="9177" y="63027"/>
                </a:lnTo>
                <a:lnTo>
                  <a:pt x="0" y="86283"/>
                </a:lnTo>
                <a:lnTo>
                  <a:pt x="110045" y="124180"/>
                </a:lnTo>
                <a:lnTo>
                  <a:pt x="115460" y="110452"/>
                </a:lnTo>
                <a:lnTo>
                  <a:pt x="122000" y="97334"/>
                </a:lnTo>
                <a:lnTo>
                  <a:pt x="129624" y="84895"/>
                </a:lnTo>
                <a:lnTo>
                  <a:pt x="138290" y="73202"/>
                </a:lnTo>
                <a:lnTo>
                  <a:pt x="47891" y="0"/>
                </a:lnTo>
                <a:close/>
              </a:path>
            </a:pathLst>
          </a:custGeom>
          <a:solidFill>
            <a:srgbClr val="00A6D9"/>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6" name="bg object 136"/>
          <p:cNvSpPr/>
          <p:nvPr/>
        </p:nvSpPr>
        <p:spPr>
          <a:xfrm>
            <a:off x="1578410" y="543620"/>
            <a:ext cx="122176" cy="128237"/>
          </a:xfrm>
          <a:custGeom>
            <a:avLst/>
            <a:gdLst/>
            <a:ahLst/>
            <a:cxnLst/>
            <a:rect l="l" t="t" r="r" b="b"/>
            <a:pathLst>
              <a:path w="134619" h="138429">
                <a:moveTo>
                  <a:pt x="74460" y="0"/>
                </a:moveTo>
                <a:lnTo>
                  <a:pt x="53751" y="13733"/>
                </a:lnTo>
                <a:lnTo>
                  <a:pt x="34367" y="29179"/>
                </a:lnTo>
                <a:lnTo>
                  <a:pt x="16415" y="46228"/>
                </a:lnTo>
                <a:lnTo>
                  <a:pt x="0" y="64770"/>
                </a:lnTo>
                <a:lnTo>
                  <a:pt x="90398" y="137985"/>
                </a:lnTo>
                <a:lnTo>
                  <a:pt x="100111" y="127052"/>
                </a:lnTo>
                <a:lnTo>
                  <a:pt x="110739" y="117025"/>
                </a:lnTo>
                <a:lnTo>
                  <a:pt x="122207" y="107944"/>
                </a:lnTo>
                <a:lnTo>
                  <a:pt x="134442" y="99847"/>
                </a:lnTo>
                <a:lnTo>
                  <a:pt x="74460" y="0"/>
                </a:lnTo>
                <a:close/>
              </a:path>
            </a:pathLst>
          </a:custGeom>
          <a:solidFill>
            <a:srgbClr val="E83819"/>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7" name="bg object 137"/>
          <p:cNvSpPr/>
          <p:nvPr/>
        </p:nvSpPr>
        <p:spPr>
          <a:xfrm>
            <a:off x="1645989" y="510904"/>
            <a:ext cx="104311" cy="125296"/>
          </a:xfrm>
          <a:custGeom>
            <a:avLst/>
            <a:gdLst/>
            <a:ahLst/>
            <a:cxnLst/>
            <a:rect l="l" t="t" r="r" b="b"/>
            <a:pathLst>
              <a:path w="114935" h="135254">
                <a:moveTo>
                  <a:pt x="92138" y="0"/>
                </a:moveTo>
                <a:lnTo>
                  <a:pt x="67697" y="5854"/>
                </a:lnTo>
                <a:lnTo>
                  <a:pt x="44126" y="13754"/>
                </a:lnTo>
                <a:lnTo>
                  <a:pt x="21526" y="23606"/>
                </a:lnTo>
                <a:lnTo>
                  <a:pt x="0" y="35318"/>
                </a:lnTo>
                <a:lnTo>
                  <a:pt x="59982" y="135166"/>
                </a:lnTo>
                <a:lnTo>
                  <a:pt x="72688" y="128215"/>
                </a:lnTo>
                <a:lnTo>
                  <a:pt x="86010" y="122348"/>
                </a:lnTo>
                <a:lnTo>
                  <a:pt x="99904" y="117638"/>
                </a:lnTo>
                <a:lnTo>
                  <a:pt x="114325" y="114160"/>
                </a:lnTo>
                <a:lnTo>
                  <a:pt x="92138" y="0"/>
                </a:lnTo>
                <a:close/>
              </a:path>
            </a:pathLst>
          </a:custGeom>
          <a:solidFill>
            <a:srgbClr val="C60F2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8" name="bg object 138"/>
          <p:cNvSpPr/>
          <p:nvPr/>
        </p:nvSpPr>
        <p:spPr>
          <a:xfrm>
            <a:off x="1729616" y="506072"/>
            <a:ext cx="89903" cy="110590"/>
          </a:xfrm>
          <a:custGeom>
            <a:avLst/>
            <a:gdLst/>
            <a:ahLst/>
            <a:cxnLst/>
            <a:rect l="l" t="t" r="r" b="b"/>
            <a:pathLst>
              <a:path w="99060" h="119379">
                <a:moveTo>
                  <a:pt x="54127" y="0"/>
                </a:moveTo>
                <a:lnTo>
                  <a:pt x="40322" y="340"/>
                </a:lnTo>
                <a:lnTo>
                  <a:pt x="26692" y="1343"/>
                </a:lnTo>
                <a:lnTo>
                  <a:pt x="13247" y="2978"/>
                </a:lnTo>
                <a:lnTo>
                  <a:pt x="0" y="5219"/>
                </a:lnTo>
                <a:lnTo>
                  <a:pt x="22186" y="119367"/>
                </a:lnTo>
                <a:lnTo>
                  <a:pt x="30008" y="118030"/>
                </a:lnTo>
                <a:lnTo>
                  <a:pt x="37942" y="117046"/>
                </a:lnTo>
                <a:lnTo>
                  <a:pt x="45984" y="116438"/>
                </a:lnTo>
                <a:lnTo>
                  <a:pt x="54127" y="116230"/>
                </a:lnTo>
                <a:lnTo>
                  <a:pt x="60817" y="116396"/>
                </a:lnTo>
                <a:lnTo>
                  <a:pt x="67427" y="116863"/>
                </a:lnTo>
                <a:lnTo>
                  <a:pt x="80441" y="118516"/>
                </a:lnTo>
                <a:lnTo>
                  <a:pt x="98653" y="3555"/>
                </a:lnTo>
                <a:lnTo>
                  <a:pt x="87704" y="2035"/>
                </a:lnTo>
                <a:lnTo>
                  <a:pt x="76633" y="920"/>
                </a:lnTo>
                <a:lnTo>
                  <a:pt x="65440" y="234"/>
                </a:lnTo>
                <a:lnTo>
                  <a:pt x="54127" y="0"/>
                </a:lnTo>
                <a:close/>
              </a:path>
            </a:pathLst>
          </a:custGeom>
          <a:solidFill>
            <a:srgbClr val="00973B"/>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9" name="bg object 139"/>
          <p:cNvSpPr/>
          <p:nvPr/>
        </p:nvSpPr>
        <p:spPr>
          <a:xfrm>
            <a:off x="1802620" y="509372"/>
            <a:ext cx="101429" cy="124119"/>
          </a:xfrm>
          <a:custGeom>
            <a:avLst/>
            <a:gdLst/>
            <a:ahLst/>
            <a:cxnLst/>
            <a:rect l="l" t="t" r="r" b="b"/>
            <a:pathLst>
              <a:path w="111760" h="133984">
                <a:moveTo>
                  <a:pt x="18211" y="0"/>
                </a:moveTo>
                <a:lnTo>
                  <a:pt x="0" y="114960"/>
                </a:lnTo>
                <a:lnTo>
                  <a:pt x="14545" y="117928"/>
                </a:lnTo>
                <a:lnTo>
                  <a:pt x="28611" y="122104"/>
                </a:lnTo>
                <a:lnTo>
                  <a:pt x="42132" y="127451"/>
                </a:lnTo>
                <a:lnTo>
                  <a:pt x="55041" y="133934"/>
                </a:lnTo>
                <a:lnTo>
                  <a:pt x="111455" y="32194"/>
                </a:lnTo>
                <a:lnTo>
                  <a:pt x="89583" y="21218"/>
                </a:lnTo>
                <a:lnTo>
                  <a:pt x="66686" y="12130"/>
                </a:lnTo>
                <a:lnTo>
                  <a:pt x="42862" y="5025"/>
                </a:lnTo>
                <a:lnTo>
                  <a:pt x="18211" y="0"/>
                </a:lnTo>
                <a:close/>
              </a:path>
            </a:pathLst>
          </a:custGeom>
          <a:solidFill>
            <a:srgbClr val="D7A7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0" name="bg object 140"/>
          <p:cNvSpPr/>
          <p:nvPr/>
        </p:nvSpPr>
        <p:spPr>
          <a:xfrm>
            <a:off x="1852576" y="539188"/>
            <a:ext cx="123905" cy="130590"/>
          </a:xfrm>
          <a:custGeom>
            <a:avLst/>
            <a:gdLst/>
            <a:ahLst/>
            <a:cxnLst/>
            <a:rect l="l" t="t" r="r" b="b"/>
            <a:pathLst>
              <a:path w="136525" h="140970">
                <a:moveTo>
                  <a:pt x="56413" y="0"/>
                </a:moveTo>
                <a:lnTo>
                  <a:pt x="0" y="101752"/>
                </a:lnTo>
                <a:lnTo>
                  <a:pt x="10057" y="107840"/>
                </a:lnTo>
                <a:lnTo>
                  <a:pt x="19648" y="114582"/>
                </a:lnTo>
                <a:lnTo>
                  <a:pt x="28737" y="121958"/>
                </a:lnTo>
                <a:lnTo>
                  <a:pt x="40690" y="133350"/>
                </a:lnTo>
                <a:lnTo>
                  <a:pt x="46977" y="140627"/>
                </a:lnTo>
                <a:lnTo>
                  <a:pt x="136118" y="65811"/>
                </a:lnTo>
                <a:lnTo>
                  <a:pt x="118556" y="46732"/>
                </a:lnTo>
                <a:lnTo>
                  <a:pt x="99333" y="29329"/>
                </a:lnTo>
                <a:lnTo>
                  <a:pt x="78575" y="13713"/>
                </a:lnTo>
                <a:lnTo>
                  <a:pt x="56413" y="0"/>
                </a:lnTo>
                <a:close/>
              </a:path>
            </a:pathLst>
          </a:custGeom>
          <a:solidFill>
            <a:srgbClr val="E5001E"/>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1" name="bg object 141"/>
          <p:cNvSpPr/>
          <p:nvPr/>
        </p:nvSpPr>
        <p:spPr>
          <a:xfrm>
            <a:off x="1790466" y="745351"/>
            <a:ext cx="246081" cy="95883"/>
          </a:xfrm>
          <a:custGeom>
            <a:avLst/>
            <a:gdLst/>
            <a:ahLst/>
            <a:cxnLst/>
            <a:rect l="l" t="t" r="r" b="b"/>
            <a:pathLst>
              <a:path w="271144" h="103505">
                <a:moveTo>
                  <a:pt x="269976" y="0"/>
                </a:moveTo>
                <a:lnTo>
                  <a:pt x="0" y="0"/>
                </a:lnTo>
                <a:lnTo>
                  <a:pt x="0" y="103314"/>
                </a:lnTo>
                <a:lnTo>
                  <a:pt x="135305" y="103314"/>
                </a:lnTo>
                <a:lnTo>
                  <a:pt x="143412" y="85364"/>
                </a:lnTo>
                <a:lnTo>
                  <a:pt x="149409" y="66373"/>
                </a:lnTo>
                <a:lnTo>
                  <a:pt x="153129" y="46482"/>
                </a:lnTo>
                <a:lnTo>
                  <a:pt x="154406" y="24841"/>
                </a:lnTo>
                <a:lnTo>
                  <a:pt x="154254" y="22923"/>
                </a:lnTo>
                <a:lnTo>
                  <a:pt x="271081" y="20891"/>
                </a:lnTo>
                <a:lnTo>
                  <a:pt x="270611" y="6896"/>
                </a:lnTo>
                <a:lnTo>
                  <a:pt x="269976" y="0"/>
                </a:lnTo>
                <a:close/>
              </a:path>
            </a:pathLst>
          </a:custGeom>
          <a:solidFill>
            <a:srgbClr val="00306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2" name="bg object 142"/>
          <p:cNvSpPr/>
          <p:nvPr/>
        </p:nvSpPr>
        <p:spPr>
          <a:xfrm>
            <a:off x="2710625" y="514814"/>
            <a:ext cx="240318" cy="501182"/>
          </a:xfrm>
          <a:custGeom>
            <a:avLst/>
            <a:gdLst/>
            <a:ahLst/>
            <a:cxnLst/>
            <a:rect l="l" t="t" r="r" b="b"/>
            <a:pathLst>
              <a:path w="264795" h="541019">
                <a:moveTo>
                  <a:pt x="44932" y="0"/>
                </a:moveTo>
                <a:lnTo>
                  <a:pt x="35953" y="0"/>
                </a:lnTo>
                <a:lnTo>
                  <a:pt x="30899" y="711"/>
                </a:lnTo>
                <a:lnTo>
                  <a:pt x="17970" y="711"/>
                </a:lnTo>
                <a:lnTo>
                  <a:pt x="0" y="38633"/>
                </a:lnTo>
                <a:lnTo>
                  <a:pt x="0" y="51282"/>
                </a:lnTo>
                <a:lnTo>
                  <a:pt x="1117" y="55486"/>
                </a:lnTo>
                <a:lnTo>
                  <a:pt x="558" y="59004"/>
                </a:lnTo>
                <a:lnTo>
                  <a:pt x="558" y="73748"/>
                </a:lnTo>
                <a:lnTo>
                  <a:pt x="1676" y="80772"/>
                </a:lnTo>
                <a:lnTo>
                  <a:pt x="1117" y="86385"/>
                </a:lnTo>
                <a:lnTo>
                  <a:pt x="1676" y="95516"/>
                </a:lnTo>
                <a:lnTo>
                  <a:pt x="558" y="102539"/>
                </a:lnTo>
                <a:lnTo>
                  <a:pt x="558" y="114477"/>
                </a:lnTo>
                <a:lnTo>
                  <a:pt x="1117" y="116586"/>
                </a:lnTo>
                <a:lnTo>
                  <a:pt x="558" y="120091"/>
                </a:lnTo>
                <a:lnTo>
                  <a:pt x="558" y="133438"/>
                </a:lnTo>
                <a:lnTo>
                  <a:pt x="1117" y="139763"/>
                </a:lnTo>
                <a:lnTo>
                  <a:pt x="1589" y="170396"/>
                </a:lnTo>
                <a:lnTo>
                  <a:pt x="1117" y="177685"/>
                </a:lnTo>
                <a:lnTo>
                  <a:pt x="0" y="188925"/>
                </a:lnTo>
                <a:lnTo>
                  <a:pt x="0" y="200164"/>
                </a:lnTo>
                <a:lnTo>
                  <a:pt x="1117" y="208584"/>
                </a:lnTo>
                <a:lnTo>
                  <a:pt x="0" y="214909"/>
                </a:lnTo>
                <a:lnTo>
                  <a:pt x="0" y="224726"/>
                </a:lnTo>
                <a:lnTo>
                  <a:pt x="1676" y="231749"/>
                </a:lnTo>
                <a:lnTo>
                  <a:pt x="1117" y="238772"/>
                </a:lnTo>
                <a:lnTo>
                  <a:pt x="0" y="241592"/>
                </a:lnTo>
                <a:lnTo>
                  <a:pt x="0" y="257035"/>
                </a:lnTo>
                <a:lnTo>
                  <a:pt x="1117" y="269671"/>
                </a:lnTo>
                <a:lnTo>
                  <a:pt x="1117" y="300583"/>
                </a:lnTo>
                <a:lnTo>
                  <a:pt x="1826" y="308758"/>
                </a:lnTo>
                <a:lnTo>
                  <a:pt x="2170" y="316469"/>
                </a:lnTo>
                <a:lnTo>
                  <a:pt x="1987" y="323788"/>
                </a:lnTo>
                <a:lnTo>
                  <a:pt x="1117" y="330784"/>
                </a:lnTo>
                <a:lnTo>
                  <a:pt x="1908" y="338374"/>
                </a:lnTo>
                <a:lnTo>
                  <a:pt x="1960" y="345703"/>
                </a:lnTo>
                <a:lnTo>
                  <a:pt x="1117" y="361670"/>
                </a:lnTo>
                <a:lnTo>
                  <a:pt x="1117" y="365887"/>
                </a:lnTo>
                <a:lnTo>
                  <a:pt x="558" y="370801"/>
                </a:lnTo>
                <a:lnTo>
                  <a:pt x="558" y="381330"/>
                </a:lnTo>
                <a:lnTo>
                  <a:pt x="1117" y="386257"/>
                </a:lnTo>
                <a:lnTo>
                  <a:pt x="1117" y="391871"/>
                </a:lnTo>
                <a:lnTo>
                  <a:pt x="1676" y="401713"/>
                </a:lnTo>
                <a:lnTo>
                  <a:pt x="558" y="408025"/>
                </a:lnTo>
                <a:lnTo>
                  <a:pt x="558" y="419963"/>
                </a:lnTo>
                <a:lnTo>
                  <a:pt x="1117" y="422770"/>
                </a:lnTo>
                <a:lnTo>
                  <a:pt x="1746" y="437870"/>
                </a:lnTo>
                <a:lnTo>
                  <a:pt x="1667" y="444694"/>
                </a:lnTo>
                <a:lnTo>
                  <a:pt x="1117" y="452970"/>
                </a:lnTo>
                <a:lnTo>
                  <a:pt x="1742" y="460883"/>
                </a:lnTo>
                <a:lnTo>
                  <a:pt x="1471" y="467806"/>
                </a:lnTo>
                <a:lnTo>
                  <a:pt x="558" y="478955"/>
                </a:lnTo>
                <a:lnTo>
                  <a:pt x="558" y="482460"/>
                </a:lnTo>
                <a:lnTo>
                  <a:pt x="2806" y="489483"/>
                </a:lnTo>
                <a:lnTo>
                  <a:pt x="1117" y="495109"/>
                </a:lnTo>
                <a:lnTo>
                  <a:pt x="1117" y="509155"/>
                </a:lnTo>
                <a:lnTo>
                  <a:pt x="2760" y="521262"/>
                </a:lnTo>
                <a:lnTo>
                  <a:pt x="5824" y="531267"/>
                </a:lnTo>
                <a:lnTo>
                  <a:pt x="11309" y="537589"/>
                </a:lnTo>
                <a:lnTo>
                  <a:pt x="20218" y="538645"/>
                </a:lnTo>
                <a:lnTo>
                  <a:pt x="25273" y="540054"/>
                </a:lnTo>
                <a:lnTo>
                  <a:pt x="35394" y="540054"/>
                </a:lnTo>
                <a:lnTo>
                  <a:pt x="42684" y="537235"/>
                </a:lnTo>
                <a:lnTo>
                  <a:pt x="48310" y="538645"/>
                </a:lnTo>
                <a:lnTo>
                  <a:pt x="55230" y="538943"/>
                </a:lnTo>
                <a:lnTo>
                  <a:pt x="70113" y="537953"/>
                </a:lnTo>
                <a:lnTo>
                  <a:pt x="76390" y="538645"/>
                </a:lnTo>
                <a:lnTo>
                  <a:pt x="78638" y="539343"/>
                </a:lnTo>
                <a:lnTo>
                  <a:pt x="88760" y="539343"/>
                </a:lnTo>
                <a:lnTo>
                  <a:pt x="94945" y="536536"/>
                </a:lnTo>
                <a:lnTo>
                  <a:pt x="103924" y="538645"/>
                </a:lnTo>
                <a:lnTo>
                  <a:pt x="108419" y="540054"/>
                </a:lnTo>
                <a:lnTo>
                  <a:pt x="121335" y="540054"/>
                </a:lnTo>
                <a:lnTo>
                  <a:pt x="146056" y="536802"/>
                </a:lnTo>
                <a:lnTo>
                  <a:pt x="152390" y="536968"/>
                </a:lnTo>
                <a:lnTo>
                  <a:pt x="160096" y="538645"/>
                </a:lnTo>
                <a:lnTo>
                  <a:pt x="161785" y="539343"/>
                </a:lnTo>
                <a:lnTo>
                  <a:pt x="174155" y="539343"/>
                </a:lnTo>
                <a:lnTo>
                  <a:pt x="181444" y="535838"/>
                </a:lnTo>
                <a:lnTo>
                  <a:pt x="190995" y="540054"/>
                </a:lnTo>
                <a:lnTo>
                  <a:pt x="194932" y="540740"/>
                </a:lnTo>
                <a:lnTo>
                  <a:pt x="204482" y="540740"/>
                </a:lnTo>
                <a:lnTo>
                  <a:pt x="210108" y="539343"/>
                </a:lnTo>
                <a:lnTo>
                  <a:pt x="215722" y="538645"/>
                </a:lnTo>
                <a:lnTo>
                  <a:pt x="223024" y="538645"/>
                </a:lnTo>
                <a:lnTo>
                  <a:pt x="228638" y="540054"/>
                </a:lnTo>
                <a:lnTo>
                  <a:pt x="237629" y="540054"/>
                </a:lnTo>
                <a:lnTo>
                  <a:pt x="240436" y="539343"/>
                </a:lnTo>
                <a:lnTo>
                  <a:pt x="243814" y="537933"/>
                </a:lnTo>
                <a:lnTo>
                  <a:pt x="252167" y="537462"/>
                </a:lnTo>
                <a:lnTo>
                  <a:pt x="257992" y="532584"/>
                </a:lnTo>
                <a:lnTo>
                  <a:pt x="261500" y="524414"/>
                </a:lnTo>
                <a:lnTo>
                  <a:pt x="262902" y="514070"/>
                </a:lnTo>
                <a:lnTo>
                  <a:pt x="264033" y="509854"/>
                </a:lnTo>
                <a:lnTo>
                  <a:pt x="264591" y="505637"/>
                </a:lnTo>
                <a:lnTo>
                  <a:pt x="264591" y="500722"/>
                </a:lnTo>
                <a:lnTo>
                  <a:pt x="264591" y="495808"/>
                </a:lnTo>
                <a:lnTo>
                  <a:pt x="264033" y="490893"/>
                </a:lnTo>
                <a:lnTo>
                  <a:pt x="262902" y="488086"/>
                </a:lnTo>
                <a:lnTo>
                  <a:pt x="261657" y="477835"/>
                </a:lnTo>
                <a:lnTo>
                  <a:pt x="258411" y="470352"/>
                </a:lnTo>
                <a:lnTo>
                  <a:pt x="252638" y="465767"/>
                </a:lnTo>
                <a:lnTo>
                  <a:pt x="243814" y="464210"/>
                </a:lnTo>
                <a:lnTo>
                  <a:pt x="221270" y="463502"/>
                </a:lnTo>
                <a:lnTo>
                  <a:pt x="212133" y="463610"/>
                </a:lnTo>
                <a:lnTo>
                  <a:pt x="203365" y="464908"/>
                </a:lnTo>
                <a:lnTo>
                  <a:pt x="194196" y="465600"/>
                </a:lnTo>
                <a:lnTo>
                  <a:pt x="177131" y="463824"/>
                </a:lnTo>
                <a:lnTo>
                  <a:pt x="167970" y="464908"/>
                </a:lnTo>
                <a:lnTo>
                  <a:pt x="159121" y="466393"/>
                </a:lnTo>
                <a:lnTo>
                  <a:pt x="150691" y="466228"/>
                </a:lnTo>
                <a:lnTo>
                  <a:pt x="142052" y="465403"/>
                </a:lnTo>
                <a:lnTo>
                  <a:pt x="132575" y="464908"/>
                </a:lnTo>
                <a:lnTo>
                  <a:pt x="122446" y="465689"/>
                </a:lnTo>
                <a:lnTo>
                  <a:pt x="113895" y="465350"/>
                </a:lnTo>
                <a:lnTo>
                  <a:pt x="105555" y="464616"/>
                </a:lnTo>
                <a:lnTo>
                  <a:pt x="96062" y="464210"/>
                </a:lnTo>
                <a:lnTo>
                  <a:pt x="86979" y="462538"/>
                </a:lnTo>
                <a:lnTo>
                  <a:pt x="79001" y="456655"/>
                </a:lnTo>
                <a:lnTo>
                  <a:pt x="73236" y="448403"/>
                </a:lnTo>
                <a:lnTo>
                  <a:pt x="70789" y="439623"/>
                </a:lnTo>
                <a:lnTo>
                  <a:pt x="71348" y="430491"/>
                </a:lnTo>
                <a:lnTo>
                  <a:pt x="68541" y="424180"/>
                </a:lnTo>
                <a:lnTo>
                  <a:pt x="71348" y="410832"/>
                </a:lnTo>
                <a:lnTo>
                  <a:pt x="69100" y="405917"/>
                </a:lnTo>
                <a:lnTo>
                  <a:pt x="70218" y="400304"/>
                </a:lnTo>
                <a:lnTo>
                  <a:pt x="70859" y="393728"/>
                </a:lnTo>
                <a:lnTo>
                  <a:pt x="69827" y="384793"/>
                </a:lnTo>
                <a:lnTo>
                  <a:pt x="70789" y="377825"/>
                </a:lnTo>
                <a:lnTo>
                  <a:pt x="69761" y="370967"/>
                </a:lnTo>
                <a:lnTo>
                  <a:pt x="69313" y="364570"/>
                </a:lnTo>
                <a:lnTo>
                  <a:pt x="69603" y="357781"/>
                </a:lnTo>
                <a:lnTo>
                  <a:pt x="70789" y="349745"/>
                </a:lnTo>
                <a:lnTo>
                  <a:pt x="70071" y="329691"/>
                </a:lnTo>
                <a:lnTo>
                  <a:pt x="91008" y="297764"/>
                </a:lnTo>
                <a:lnTo>
                  <a:pt x="106526" y="296978"/>
                </a:lnTo>
                <a:lnTo>
                  <a:pt x="113044" y="297076"/>
                </a:lnTo>
                <a:lnTo>
                  <a:pt x="120777" y="297764"/>
                </a:lnTo>
                <a:lnTo>
                  <a:pt x="125272" y="297764"/>
                </a:lnTo>
                <a:lnTo>
                  <a:pt x="129209" y="294246"/>
                </a:lnTo>
                <a:lnTo>
                  <a:pt x="136512" y="297065"/>
                </a:lnTo>
                <a:lnTo>
                  <a:pt x="142697" y="299173"/>
                </a:lnTo>
                <a:lnTo>
                  <a:pt x="147739" y="294957"/>
                </a:lnTo>
                <a:lnTo>
                  <a:pt x="159537" y="297065"/>
                </a:lnTo>
                <a:lnTo>
                  <a:pt x="163474" y="294246"/>
                </a:lnTo>
                <a:lnTo>
                  <a:pt x="175272" y="298462"/>
                </a:lnTo>
                <a:lnTo>
                  <a:pt x="181444" y="297065"/>
                </a:lnTo>
                <a:lnTo>
                  <a:pt x="188747" y="297764"/>
                </a:lnTo>
                <a:lnTo>
                  <a:pt x="197124" y="296470"/>
                </a:lnTo>
                <a:lnTo>
                  <a:pt x="205606" y="296362"/>
                </a:lnTo>
                <a:lnTo>
                  <a:pt x="224142" y="297065"/>
                </a:lnTo>
                <a:lnTo>
                  <a:pt x="234224" y="294619"/>
                </a:lnTo>
                <a:lnTo>
                  <a:pt x="239458" y="290133"/>
                </a:lnTo>
                <a:lnTo>
                  <a:pt x="241530" y="283144"/>
                </a:lnTo>
                <a:lnTo>
                  <a:pt x="242361" y="266856"/>
                </a:lnTo>
                <a:lnTo>
                  <a:pt x="242125" y="247205"/>
                </a:lnTo>
                <a:lnTo>
                  <a:pt x="241351" y="236757"/>
                </a:lnTo>
                <a:lnTo>
                  <a:pt x="238051" y="228947"/>
                </a:lnTo>
                <a:lnTo>
                  <a:pt x="232013" y="224297"/>
                </a:lnTo>
                <a:lnTo>
                  <a:pt x="223024" y="223329"/>
                </a:lnTo>
                <a:lnTo>
                  <a:pt x="217957" y="224028"/>
                </a:lnTo>
                <a:lnTo>
                  <a:pt x="212915" y="222631"/>
                </a:lnTo>
                <a:lnTo>
                  <a:pt x="199428" y="226136"/>
                </a:lnTo>
                <a:lnTo>
                  <a:pt x="193814" y="221221"/>
                </a:lnTo>
                <a:lnTo>
                  <a:pt x="174713" y="227533"/>
                </a:lnTo>
                <a:lnTo>
                  <a:pt x="175272" y="221932"/>
                </a:lnTo>
                <a:lnTo>
                  <a:pt x="161226" y="225437"/>
                </a:lnTo>
                <a:lnTo>
                  <a:pt x="157289" y="221932"/>
                </a:lnTo>
                <a:lnTo>
                  <a:pt x="147739" y="226136"/>
                </a:lnTo>
                <a:lnTo>
                  <a:pt x="144932" y="222631"/>
                </a:lnTo>
                <a:lnTo>
                  <a:pt x="132575" y="226136"/>
                </a:lnTo>
                <a:lnTo>
                  <a:pt x="122466" y="224726"/>
                </a:lnTo>
                <a:lnTo>
                  <a:pt x="114403" y="225610"/>
                </a:lnTo>
                <a:lnTo>
                  <a:pt x="107715" y="225434"/>
                </a:lnTo>
                <a:lnTo>
                  <a:pt x="72382" y="207538"/>
                </a:lnTo>
                <a:lnTo>
                  <a:pt x="70218" y="188214"/>
                </a:lnTo>
                <a:lnTo>
                  <a:pt x="68541" y="183997"/>
                </a:lnTo>
                <a:lnTo>
                  <a:pt x="70218" y="174866"/>
                </a:lnTo>
                <a:lnTo>
                  <a:pt x="70789" y="170662"/>
                </a:lnTo>
                <a:lnTo>
                  <a:pt x="69100" y="166446"/>
                </a:lnTo>
                <a:lnTo>
                  <a:pt x="71348" y="157314"/>
                </a:lnTo>
                <a:lnTo>
                  <a:pt x="69100" y="155206"/>
                </a:lnTo>
                <a:lnTo>
                  <a:pt x="70218" y="140462"/>
                </a:lnTo>
                <a:lnTo>
                  <a:pt x="67970" y="135547"/>
                </a:lnTo>
                <a:lnTo>
                  <a:pt x="70789" y="119392"/>
                </a:lnTo>
                <a:lnTo>
                  <a:pt x="70218" y="112369"/>
                </a:lnTo>
                <a:lnTo>
                  <a:pt x="70218" y="104648"/>
                </a:lnTo>
                <a:lnTo>
                  <a:pt x="109264" y="75061"/>
                </a:lnTo>
                <a:lnTo>
                  <a:pt x="116567" y="75162"/>
                </a:lnTo>
                <a:lnTo>
                  <a:pt x="124714" y="75857"/>
                </a:lnTo>
                <a:lnTo>
                  <a:pt x="162356" y="75857"/>
                </a:lnTo>
                <a:lnTo>
                  <a:pt x="172817" y="73678"/>
                </a:lnTo>
                <a:lnTo>
                  <a:pt x="182433" y="73742"/>
                </a:lnTo>
                <a:lnTo>
                  <a:pt x="199986" y="75857"/>
                </a:lnTo>
                <a:lnTo>
                  <a:pt x="209170" y="76555"/>
                </a:lnTo>
                <a:lnTo>
                  <a:pt x="217404" y="76730"/>
                </a:lnTo>
                <a:lnTo>
                  <a:pt x="236499" y="76555"/>
                </a:lnTo>
                <a:lnTo>
                  <a:pt x="244332" y="74580"/>
                </a:lnTo>
                <a:lnTo>
                  <a:pt x="251109" y="69181"/>
                </a:lnTo>
                <a:lnTo>
                  <a:pt x="255778" y="61151"/>
                </a:lnTo>
                <a:lnTo>
                  <a:pt x="257289" y="51282"/>
                </a:lnTo>
                <a:lnTo>
                  <a:pt x="257289" y="25298"/>
                </a:lnTo>
                <a:lnTo>
                  <a:pt x="255724" y="15145"/>
                </a:lnTo>
                <a:lnTo>
                  <a:pt x="252372" y="7824"/>
                </a:lnTo>
                <a:lnTo>
                  <a:pt x="246704" y="3268"/>
                </a:lnTo>
                <a:lnTo>
                  <a:pt x="238188" y="1409"/>
                </a:lnTo>
                <a:lnTo>
                  <a:pt x="223583" y="1409"/>
                </a:lnTo>
                <a:lnTo>
                  <a:pt x="218528" y="4927"/>
                </a:lnTo>
                <a:lnTo>
                  <a:pt x="210667" y="2120"/>
                </a:lnTo>
                <a:lnTo>
                  <a:pt x="204004" y="1920"/>
                </a:lnTo>
                <a:lnTo>
                  <a:pt x="197813" y="2644"/>
                </a:lnTo>
                <a:lnTo>
                  <a:pt x="191306" y="3106"/>
                </a:lnTo>
                <a:lnTo>
                  <a:pt x="183692" y="2120"/>
                </a:lnTo>
                <a:lnTo>
                  <a:pt x="181444" y="1409"/>
                </a:lnTo>
                <a:lnTo>
                  <a:pt x="169087" y="1409"/>
                </a:lnTo>
                <a:lnTo>
                  <a:pt x="162915" y="4216"/>
                </a:lnTo>
                <a:lnTo>
                  <a:pt x="156171" y="2120"/>
                </a:lnTo>
                <a:lnTo>
                  <a:pt x="150545" y="711"/>
                </a:lnTo>
                <a:lnTo>
                  <a:pt x="141008" y="711"/>
                </a:lnTo>
                <a:lnTo>
                  <a:pt x="135382" y="2819"/>
                </a:lnTo>
                <a:lnTo>
                  <a:pt x="129209" y="2120"/>
                </a:lnTo>
                <a:lnTo>
                  <a:pt x="122387" y="1919"/>
                </a:lnTo>
                <a:lnTo>
                  <a:pt x="109376" y="2315"/>
                </a:lnTo>
                <a:lnTo>
                  <a:pt x="102247" y="2120"/>
                </a:lnTo>
                <a:lnTo>
                  <a:pt x="82252" y="831"/>
                </a:lnTo>
                <a:lnTo>
                  <a:pt x="69100" y="711"/>
                </a:lnTo>
                <a:lnTo>
                  <a:pt x="61798" y="1409"/>
                </a:lnTo>
                <a:lnTo>
                  <a:pt x="49999" y="1409"/>
                </a:lnTo>
                <a:lnTo>
                  <a:pt x="44932"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3" name="bg object 143"/>
          <p:cNvSpPr/>
          <p:nvPr/>
        </p:nvSpPr>
        <p:spPr>
          <a:xfrm>
            <a:off x="3003822" y="649496"/>
            <a:ext cx="233979" cy="365298"/>
          </a:xfrm>
          <a:custGeom>
            <a:avLst/>
            <a:gdLst/>
            <a:ahLst/>
            <a:cxnLst/>
            <a:rect l="l" t="t" r="r" b="b"/>
            <a:pathLst>
              <a:path w="257810" h="394334">
                <a:moveTo>
                  <a:pt x="169646" y="0"/>
                </a:moveTo>
                <a:lnTo>
                  <a:pt x="156171" y="0"/>
                </a:lnTo>
                <a:lnTo>
                  <a:pt x="148708" y="649"/>
                </a:lnTo>
                <a:lnTo>
                  <a:pt x="109996" y="11211"/>
                </a:lnTo>
                <a:lnTo>
                  <a:pt x="103924" y="15430"/>
                </a:lnTo>
                <a:lnTo>
                  <a:pt x="99987" y="15430"/>
                </a:lnTo>
                <a:lnTo>
                  <a:pt x="97180" y="20358"/>
                </a:lnTo>
                <a:lnTo>
                  <a:pt x="85906" y="28389"/>
                </a:lnTo>
                <a:lnTo>
                  <a:pt x="78501" y="30891"/>
                </a:lnTo>
                <a:lnTo>
                  <a:pt x="72568" y="30761"/>
                </a:lnTo>
                <a:lnTo>
                  <a:pt x="68529" y="28790"/>
                </a:lnTo>
                <a:lnTo>
                  <a:pt x="62915" y="23863"/>
                </a:lnTo>
                <a:lnTo>
                  <a:pt x="63474" y="14744"/>
                </a:lnTo>
                <a:lnTo>
                  <a:pt x="48856" y="5613"/>
                </a:lnTo>
                <a:lnTo>
                  <a:pt x="45504" y="9118"/>
                </a:lnTo>
                <a:lnTo>
                  <a:pt x="42684" y="8420"/>
                </a:lnTo>
                <a:lnTo>
                  <a:pt x="35078" y="7634"/>
                </a:lnTo>
                <a:lnTo>
                  <a:pt x="28575" y="7372"/>
                </a:lnTo>
                <a:lnTo>
                  <a:pt x="22385" y="7634"/>
                </a:lnTo>
                <a:lnTo>
                  <a:pt x="15722" y="8420"/>
                </a:lnTo>
                <a:lnTo>
                  <a:pt x="7861" y="7721"/>
                </a:lnTo>
                <a:lnTo>
                  <a:pt x="0" y="12623"/>
                </a:lnTo>
                <a:lnTo>
                  <a:pt x="0" y="32296"/>
                </a:lnTo>
                <a:lnTo>
                  <a:pt x="3365" y="44234"/>
                </a:lnTo>
                <a:lnTo>
                  <a:pt x="2806" y="48450"/>
                </a:lnTo>
                <a:lnTo>
                  <a:pt x="3381" y="63229"/>
                </a:lnTo>
                <a:lnTo>
                  <a:pt x="3272" y="86471"/>
                </a:lnTo>
                <a:lnTo>
                  <a:pt x="4483" y="96913"/>
                </a:lnTo>
                <a:lnTo>
                  <a:pt x="4959" y="108694"/>
                </a:lnTo>
                <a:lnTo>
                  <a:pt x="4483" y="143256"/>
                </a:lnTo>
                <a:lnTo>
                  <a:pt x="5116" y="171870"/>
                </a:lnTo>
                <a:lnTo>
                  <a:pt x="5195" y="185320"/>
                </a:lnTo>
                <a:lnTo>
                  <a:pt x="4483" y="199428"/>
                </a:lnTo>
                <a:lnTo>
                  <a:pt x="4804" y="223431"/>
                </a:lnTo>
                <a:lnTo>
                  <a:pt x="5613" y="229628"/>
                </a:lnTo>
                <a:lnTo>
                  <a:pt x="4979" y="241214"/>
                </a:lnTo>
                <a:lnTo>
                  <a:pt x="4900" y="247602"/>
                </a:lnTo>
                <a:lnTo>
                  <a:pt x="6009" y="260971"/>
                </a:lnTo>
                <a:lnTo>
                  <a:pt x="4902" y="273080"/>
                </a:lnTo>
                <a:lnTo>
                  <a:pt x="5992" y="289475"/>
                </a:lnTo>
                <a:lnTo>
                  <a:pt x="4425" y="303039"/>
                </a:lnTo>
                <a:lnTo>
                  <a:pt x="4483" y="311797"/>
                </a:lnTo>
                <a:lnTo>
                  <a:pt x="4959" y="319750"/>
                </a:lnTo>
                <a:lnTo>
                  <a:pt x="4906" y="327507"/>
                </a:lnTo>
                <a:lnTo>
                  <a:pt x="4327" y="346862"/>
                </a:lnTo>
                <a:lnTo>
                  <a:pt x="4645" y="361519"/>
                </a:lnTo>
                <a:lnTo>
                  <a:pt x="4483" y="369379"/>
                </a:lnTo>
                <a:lnTo>
                  <a:pt x="5417" y="380607"/>
                </a:lnTo>
                <a:lnTo>
                  <a:pt x="9404" y="387553"/>
                </a:lnTo>
                <a:lnTo>
                  <a:pt x="15705" y="391203"/>
                </a:lnTo>
                <a:lnTo>
                  <a:pt x="23583" y="392544"/>
                </a:lnTo>
                <a:lnTo>
                  <a:pt x="51104" y="392544"/>
                </a:lnTo>
                <a:lnTo>
                  <a:pt x="59152" y="391987"/>
                </a:lnTo>
                <a:lnTo>
                  <a:pt x="65300" y="389129"/>
                </a:lnTo>
                <a:lnTo>
                  <a:pt x="69128" y="382187"/>
                </a:lnTo>
                <a:lnTo>
                  <a:pt x="70218" y="369379"/>
                </a:lnTo>
                <a:lnTo>
                  <a:pt x="70057" y="358580"/>
                </a:lnTo>
                <a:lnTo>
                  <a:pt x="71007" y="335407"/>
                </a:lnTo>
                <a:lnTo>
                  <a:pt x="70218" y="323037"/>
                </a:lnTo>
                <a:lnTo>
                  <a:pt x="69276" y="312360"/>
                </a:lnTo>
                <a:lnTo>
                  <a:pt x="69021" y="301355"/>
                </a:lnTo>
                <a:lnTo>
                  <a:pt x="69503" y="289954"/>
                </a:lnTo>
                <a:lnTo>
                  <a:pt x="70777" y="278091"/>
                </a:lnTo>
                <a:lnTo>
                  <a:pt x="69985" y="268288"/>
                </a:lnTo>
                <a:lnTo>
                  <a:pt x="69934" y="257630"/>
                </a:lnTo>
                <a:lnTo>
                  <a:pt x="70777" y="232435"/>
                </a:lnTo>
                <a:lnTo>
                  <a:pt x="69724" y="210496"/>
                </a:lnTo>
                <a:lnTo>
                  <a:pt x="69750" y="199652"/>
                </a:lnTo>
                <a:lnTo>
                  <a:pt x="70777" y="187490"/>
                </a:lnTo>
                <a:lnTo>
                  <a:pt x="70239" y="178501"/>
                </a:lnTo>
                <a:lnTo>
                  <a:pt x="70702" y="168790"/>
                </a:lnTo>
                <a:lnTo>
                  <a:pt x="71482" y="158949"/>
                </a:lnTo>
                <a:lnTo>
                  <a:pt x="71894" y="149567"/>
                </a:lnTo>
                <a:lnTo>
                  <a:pt x="74251" y="141331"/>
                </a:lnTo>
                <a:lnTo>
                  <a:pt x="80886" y="115163"/>
                </a:lnTo>
                <a:lnTo>
                  <a:pt x="83705" y="106032"/>
                </a:lnTo>
                <a:lnTo>
                  <a:pt x="87058" y="101117"/>
                </a:lnTo>
                <a:lnTo>
                  <a:pt x="90995" y="97599"/>
                </a:lnTo>
                <a:lnTo>
                  <a:pt x="94361" y="89877"/>
                </a:lnTo>
                <a:lnTo>
                  <a:pt x="102793" y="89179"/>
                </a:lnTo>
                <a:lnTo>
                  <a:pt x="107848" y="82156"/>
                </a:lnTo>
                <a:lnTo>
                  <a:pt x="114635" y="77583"/>
                </a:lnTo>
                <a:lnTo>
                  <a:pt x="121686" y="75050"/>
                </a:lnTo>
                <a:lnTo>
                  <a:pt x="129263" y="73965"/>
                </a:lnTo>
                <a:lnTo>
                  <a:pt x="137629" y="73736"/>
                </a:lnTo>
                <a:lnTo>
                  <a:pt x="145667" y="74151"/>
                </a:lnTo>
                <a:lnTo>
                  <a:pt x="183692" y="105321"/>
                </a:lnTo>
                <a:lnTo>
                  <a:pt x="188832" y="136046"/>
                </a:lnTo>
                <a:lnTo>
                  <a:pt x="189877" y="145364"/>
                </a:lnTo>
                <a:lnTo>
                  <a:pt x="191239" y="154907"/>
                </a:lnTo>
                <a:lnTo>
                  <a:pt x="191555" y="164846"/>
                </a:lnTo>
                <a:lnTo>
                  <a:pt x="191566" y="187490"/>
                </a:lnTo>
                <a:lnTo>
                  <a:pt x="192678" y="210050"/>
                </a:lnTo>
                <a:lnTo>
                  <a:pt x="192816" y="220574"/>
                </a:lnTo>
                <a:lnTo>
                  <a:pt x="192112" y="231038"/>
                </a:lnTo>
                <a:lnTo>
                  <a:pt x="191952" y="243164"/>
                </a:lnTo>
                <a:lnTo>
                  <a:pt x="192041" y="262935"/>
                </a:lnTo>
                <a:lnTo>
                  <a:pt x="191566" y="273875"/>
                </a:lnTo>
                <a:lnTo>
                  <a:pt x="192400" y="296437"/>
                </a:lnTo>
                <a:lnTo>
                  <a:pt x="192350" y="308144"/>
                </a:lnTo>
                <a:lnTo>
                  <a:pt x="191566" y="321627"/>
                </a:lnTo>
                <a:lnTo>
                  <a:pt x="192032" y="335132"/>
                </a:lnTo>
                <a:lnTo>
                  <a:pt x="192724" y="380103"/>
                </a:lnTo>
                <a:lnTo>
                  <a:pt x="210096" y="392544"/>
                </a:lnTo>
                <a:lnTo>
                  <a:pt x="216839" y="391160"/>
                </a:lnTo>
                <a:lnTo>
                  <a:pt x="224142" y="393954"/>
                </a:lnTo>
                <a:lnTo>
                  <a:pt x="232562" y="393954"/>
                </a:lnTo>
                <a:lnTo>
                  <a:pt x="245498" y="389983"/>
                </a:lnTo>
                <a:lnTo>
                  <a:pt x="251463" y="386230"/>
                </a:lnTo>
                <a:lnTo>
                  <a:pt x="255003" y="380894"/>
                </a:lnTo>
                <a:lnTo>
                  <a:pt x="256171" y="373583"/>
                </a:lnTo>
                <a:lnTo>
                  <a:pt x="256730" y="318820"/>
                </a:lnTo>
                <a:lnTo>
                  <a:pt x="257289" y="316712"/>
                </a:lnTo>
                <a:lnTo>
                  <a:pt x="257289" y="311797"/>
                </a:lnTo>
                <a:lnTo>
                  <a:pt x="256885" y="301557"/>
                </a:lnTo>
                <a:lnTo>
                  <a:pt x="256166" y="290990"/>
                </a:lnTo>
                <a:lnTo>
                  <a:pt x="255869" y="280291"/>
                </a:lnTo>
                <a:lnTo>
                  <a:pt x="256730" y="269659"/>
                </a:lnTo>
                <a:lnTo>
                  <a:pt x="256017" y="259541"/>
                </a:lnTo>
                <a:lnTo>
                  <a:pt x="256097" y="249818"/>
                </a:lnTo>
                <a:lnTo>
                  <a:pt x="256730" y="228930"/>
                </a:lnTo>
                <a:lnTo>
                  <a:pt x="256730" y="146761"/>
                </a:lnTo>
                <a:lnTo>
                  <a:pt x="256171" y="143954"/>
                </a:lnTo>
                <a:lnTo>
                  <a:pt x="253911" y="136232"/>
                </a:lnTo>
                <a:lnTo>
                  <a:pt x="256171" y="127800"/>
                </a:lnTo>
                <a:lnTo>
                  <a:pt x="256171" y="117970"/>
                </a:lnTo>
                <a:lnTo>
                  <a:pt x="255600" y="115163"/>
                </a:lnTo>
                <a:lnTo>
                  <a:pt x="254482" y="113055"/>
                </a:lnTo>
                <a:lnTo>
                  <a:pt x="253015" y="107545"/>
                </a:lnTo>
                <a:lnTo>
                  <a:pt x="253452" y="95474"/>
                </a:lnTo>
                <a:lnTo>
                  <a:pt x="251663" y="89179"/>
                </a:lnTo>
                <a:lnTo>
                  <a:pt x="249021" y="81497"/>
                </a:lnTo>
                <a:lnTo>
                  <a:pt x="246687" y="65081"/>
                </a:lnTo>
                <a:lnTo>
                  <a:pt x="244360" y="58978"/>
                </a:lnTo>
                <a:lnTo>
                  <a:pt x="239640" y="50862"/>
                </a:lnTo>
                <a:lnTo>
                  <a:pt x="234405" y="37254"/>
                </a:lnTo>
                <a:lnTo>
                  <a:pt x="230314" y="32296"/>
                </a:lnTo>
                <a:lnTo>
                  <a:pt x="224387" y="27072"/>
                </a:lnTo>
                <a:lnTo>
                  <a:pt x="219930" y="22112"/>
                </a:lnTo>
                <a:lnTo>
                  <a:pt x="182575" y="3505"/>
                </a:lnTo>
                <a:lnTo>
                  <a:pt x="175831" y="1397"/>
                </a:lnTo>
                <a:lnTo>
                  <a:pt x="169646"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4" name="bg object 144"/>
          <p:cNvSpPr/>
          <p:nvPr/>
        </p:nvSpPr>
        <p:spPr>
          <a:xfrm>
            <a:off x="3295465" y="648836"/>
            <a:ext cx="250115" cy="376475"/>
          </a:xfrm>
          <a:custGeom>
            <a:avLst/>
            <a:gdLst/>
            <a:ahLst/>
            <a:cxnLst/>
            <a:rect l="l" t="t" r="r" b="b"/>
            <a:pathLst>
              <a:path w="275589" h="406400">
                <a:moveTo>
                  <a:pt x="142697" y="0"/>
                </a:moveTo>
                <a:lnTo>
                  <a:pt x="137071" y="1409"/>
                </a:lnTo>
                <a:lnTo>
                  <a:pt x="120230" y="1409"/>
                </a:lnTo>
                <a:lnTo>
                  <a:pt x="117982" y="2108"/>
                </a:lnTo>
                <a:lnTo>
                  <a:pt x="110492" y="5009"/>
                </a:lnTo>
                <a:lnTo>
                  <a:pt x="104424" y="6327"/>
                </a:lnTo>
                <a:lnTo>
                  <a:pt x="99096" y="7641"/>
                </a:lnTo>
                <a:lnTo>
                  <a:pt x="93827" y="10528"/>
                </a:lnTo>
                <a:lnTo>
                  <a:pt x="87775" y="13108"/>
                </a:lnTo>
                <a:lnTo>
                  <a:pt x="82094" y="16940"/>
                </a:lnTo>
                <a:lnTo>
                  <a:pt x="76520" y="20902"/>
                </a:lnTo>
                <a:lnTo>
                  <a:pt x="70789" y="23876"/>
                </a:lnTo>
                <a:lnTo>
                  <a:pt x="65966" y="28803"/>
                </a:lnTo>
                <a:lnTo>
                  <a:pt x="60042" y="33269"/>
                </a:lnTo>
                <a:lnTo>
                  <a:pt x="54437" y="37604"/>
                </a:lnTo>
                <a:lnTo>
                  <a:pt x="50571" y="42138"/>
                </a:lnTo>
                <a:lnTo>
                  <a:pt x="47751" y="47752"/>
                </a:lnTo>
                <a:lnTo>
                  <a:pt x="43256" y="56184"/>
                </a:lnTo>
                <a:lnTo>
                  <a:pt x="38201" y="58991"/>
                </a:lnTo>
                <a:lnTo>
                  <a:pt x="33705" y="66014"/>
                </a:lnTo>
                <a:lnTo>
                  <a:pt x="30899" y="73736"/>
                </a:lnTo>
                <a:lnTo>
                  <a:pt x="24168" y="82169"/>
                </a:lnTo>
                <a:lnTo>
                  <a:pt x="22478" y="89890"/>
                </a:lnTo>
                <a:lnTo>
                  <a:pt x="19113" y="97624"/>
                </a:lnTo>
                <a:lnTo>
                  <a:pt x="14617" y="102527"/>
                </a:lnTo>
                <a:lnTo>
                  <a:pt x="14046" y="113766"/>
                </a:lnTo>
                <a:lnTo>
                  <a:pt x="12369" y="118681"/>
                </a:lnTo>
                <a:lnTo>
                  <a:pt x="10180" y="128945"/>
                </a:lnTo>
                <a:lnTo>
                  <a:pt x="7096" y="140192"/>
                </a:lnTo>
                <a:lnTo>
                  <a:pt x="4540" y="151567"/>
                </a:lnTo>
                <a:lnTo>
                  <a:pt x="3936" y="162217"/>
                </a:lnTo>
                <a:lnTo>
                  <a:pt x="2373" y="170231"/>
                </a:lnTo>
                <a:lnTo>
                  <a:pt x="1125" y="178376"/>
                </a:lnTo>
                <a:lnTo>
                  <a:pt x="299" y="186518"/>
                </a:lnTo>
                <a:lnTo>
                  <a:pt x="78" y="192417"/>
                </a:lnTo>
                <a:lnTo>
                  <a:pt x="0" y="198742"/>
                </a:lnTo>
                <a:lnTo>
                  <a:pt x="1130" y="207162"/>
                </a:lnTo>
                <a:lnTo>
                  <a:pt x="1689" y="215595"/>
                </a:lnTo>
                <a:lnTo>
                  <a:pt x="660" y="222701"/>
                </a:lnTo>
                <a:lnTo>
                  <a:pt x="571" y="238772"/>
                </a:lnTo>
                <a:lnTo>
                  <a:pt x="1130" y="243687"/>
                </a:lnTo>
                <a:lnTo>
                  <a:pt x="3378" y="247891"/>
                </a:lnTo>
                <a:lnTo>
                  <a:pt x="5387" y="258958"/>
                </a:lnTo>
                <a:lnTo>
                  <a:pt x="9049" y="276694"/>
                </a:lnTo>
                <a:lnTo>
                  <a:pt x="10680" y="285813"/>
                </a:lnTo>
                <a:lnTo>
                  <a:pt x="13156" y="295434"/>
                </a:lnTo>
                <a:lnTo>
                  <a:pt x="16579" y="304258"/>
                </a:lnTo>
                <a:lnTo>
                  <a:pt x="20003" y="312290"/>
                </a:lnTo>
                <a:lnTo>
                  <a:pt x="22478" y="319532"/>
                </a:lnTo>
                <a:lnTo>
                  <a:pt x="25110" y="327790"/>
                </a:lnTo>
                <a:lnTo>
                  <a:pt x="28795" y="335591"/>
                </a:lnTo>
                <a:lnTo>
                  <a:pt x="33535" y="342734"/>
                </a:lnTo>
                <a:lnTo>
                  <a:pt x="39331" y="349021"/>
                </a:lnTo>
                <a:lnTo>
                  <a:pt x="43291" y="356891"/>
                </a:lnTo>
                <a:lnTo>
                  <a:pt x="48250" y="363510"/>
                </a:lnTo>
                <a:lnTo>
                  <a:pt x="53973" y="368693"/>
                </a:lnTo>
                <a:lnTo>
                  <a:pt x="60121" y="372198"/>
                </a:lnTo>
                <a:lnTo>
                  <a:pt x="66749" y="377915"/>
                </a:lnTo>
                <a:lnTo>
                  <a:pt x="72329" y="383173"/>
                </a:lnTo>
                <a:lnTo>
                  <a:pt x="78124" y="387509"/>
                </a:lnTo>
                <a:lnTo>
                  <a:pt x="85394" y="390461"/>
                </a:lnTo>
                <a:lnTo>
                  <a:pt x="91303" y="394680"/>
                </a:lnTo>
                <a:lnTo>
                  <a:pt x="98947" y="397389"/>
                </a:lnTo>
                <a:lnTo>
                  <a:pt x="107117" y="399441"/>
                </a:lnTo>
                <a:lnTo>
                  <a:pt x="114604" y="401688"/>
                </a:lnTo>
                <a:lnTo>
                  <a:pt x="121527" y="403132"/>
                </a:lnTo>
                <a:lnTo>
                  <a:pt x="129920" y="404242"/>
                </a:lnTo>
                <a:lnTo>
                  <a:pt x="138943" y="404954"/>
                </a:lnTo>
                <a:lnTo>
                  <a:pt x="147751" y="405206"/>
                </a:lnTo>
                <a:lnTo>
                  <a:pt x="150558" y="405206"/>
                </a:lnTo>
                <a:lnTo>
                  <a:pt x="153936" y="405904"/>
                </a:lnTo>
                <a:lnTo>
                  <a:pt x="164604" y="405904"/>
                </a:lnTo>
                <a:lnTo>
                  <a:pt x="172465" y="405206"/>
                </a:lnTo>
                <a:lnTo>
                  <a:pt x="179768" y="401688"/>
                </a:lnTo>
                <a:lnTo>
                  <a:pt x="187020" y="398937"/>
                </a:lnTo>
                <a:lnTo>
                  <a:pt x="194378" y="395462"/>
                </a:lnTo>
                <a:lnTo>
                  <a:pt x="201733" y="392115"/>
                </a:lnTo>
                <a:lnTo>
                  <a:pt x="208978" y="389750"/>
                </a:lnTo>
                <a:lnTo>
                  <a:pt x="215627" y="384684"/>
                </a:lnTo>
                <a:lnTo>
                  <a:pt x="221273" y="379222"/>
                </a:lnTo>
                <a:lnTo>
                  <a:pt x="227236" y="373759"/>
                </a:lnTo>
                <a:lnTo>
                  <a:pt x="234858" y="368679"/>
                </a:lnTo>
                <a:lnTo>
                  <a:pt x="239331" y="365887"/>
                </a:lnTo>
                <a:lnTo>
                  <a:pt x="238759" y="361670"/>
                </a:lnTo>
                <a:lnTo>
                  <a:pt x="246062" y="355346"/>
                </a:lnTo>
                <a:lnTo>
                  <a:pt x="252234" y="349719"/>
                </a:lnTo>
                <a:lnTo>
                  <a:pt x="256743" y="341998"/>
                </a:lnTo>
                <a:lnTo>
                  <a:pt x="259151" y="337781"/>
                </a:lnTo>
                <a:lnTo>
                  <a:pt x="146062" y="337781"/>
                </a:lnTo>
                <a:lnTo>
                  <a:pt x="135966" y="337083"/>
                </a:lnTo>
                <a:lnTo>
                  <a:pt x="125778" y="333713"/>
                </a:lnTo>
                <a:lnTo>
                  <a:pt x="117698" y="329625"/>
                </a:lnTo>
                <a:lnTo>
                  <a:pt x="111307" y="325932"/>
                </a:lnTo>
                <a:lnTo>
                  <a:pt x="106184" y="323748"/>
                </a:lnTo>
                <a:lnTo>
                  <a:pt x="96075" y="321640"/>
                </a:lnTo>
                <a:lnTo>
                  <a:pt x="96634" y="311099"/>
                </a:lnTo>
                <a:lnTo>
                  <a:pt x="90449" y="306895"/>
                </a:lnTo>
                <a:lnTo>
                  <a:pt x="84835" y="302679"/>
                </a:lnTo>
                <a:lnTo>
                  <a:pt x="84835" y="292150"/>
                </a:lnTo>
                <a:lnTo>
                  <a:pt x="72466" y="276694"/>
                </a:lnTo>
                <a:lnTo>
                  <a:pt x="72466" y="268262"/>
                </a:lnTo>
                <a:lnTo>
                  <a:pt x="71348" y="260540"/>
                </a:lnTo>
                <a:lnTo>
                  <a:pt x="69656" y="255298"/>
                </a:lnTo>
                <a:lnTo>
                  <a:pt x="68753" y="249129"/>
                </a:lnTo>
                <a:lnTo>
                  <a:pt x="68585" y="242170"/>
                </a:lnTo>
                <a:lnTo>
                  <a:pt x="69100" y="234556"/>
                </a:lnTo>
                <a:lnTo>
                  <a:pt x="70789" y="223316"/>
                </a:lnTo>
                <a:lnTo>
                  <a:pt x="79781" y="219811"/>
                </a:lnTo>
                <a:lnTo>
                  <a:pt x="148708" y="219811"/>
                </a:lnTo>
                <a:lnTo>
                  <a:pt x="150558" y="219100"/>
                </a:lnTo>
                <a:lnTo>
                  <a:pt x="200000" y="219100"/>
                </a:lnTo>
                <a:lnTo>
                  <a:pt x="200558" y="218401"/>
                </a:lnTo>
                <a:lnTo>
                  <a:pt x="268421" y="218401"/>
                </a:lnTo>
                <a:lnTo>
                  <a:pt x="270578" y="216642"/>
                </a:lnTo>
                <a:lnTo>
                  <a:pt x="274064" y="208480"/>
                </a:lnTo>
                <a:lnTo>
                  <a:pt x="275285" y="196634"/>
                </a:lnTo>
                <a:lnTo>
                  <a:pt x="275285" y="192417"/>
                </a:lnTo>
                <a:lnTo>
                  <a:pt x="274614" y="181666"/>
                </a:lnTo>
                <a:lnTo>
                  <a:pt x="274051" y="170231"/>
                </a:lnTo>
                <a:lnTo>
                  <a:pt x="273701" y="163580"/>
                </a:lnTo>
                <a:lnTo>
                  <a:pt x="273447" y="160375"/>
                </a:lnTo>
                <a:lnTo>
                  <a:pt x="182724" y="160375"/>
                </a:lnTo>
                <a:lnTo>
                  <a:pt x="176881" y="160299"/>
                </a:lnTo>
                <a:lnTo>
                  <a:pt x="175122" y="159912"/>
                </a:lnTo>
                <a:lnTo>
                  <a:pt x="102504" y="159912"/>
                </a:lnTo>
                <a:lnTo>
                  <a:pt x="96562" y="159856"/>
                </a:lnTo>
                <a:lnTo>
                  <a:pt x="90611" y="159410"/>
                </a:lnTo>
                <a:lnTo>
                  <a:pt x="78085" y="159403"/>
                </a:lnTo>
                <a:lnTo>
                  <a:pt x="70789" y="151688"/>
                </a:lnTo>
                <a:lnTo>
                  <a:pt x="71907" y="143256"/>
                </a:lnTo>
                <a:lnTo>
                  <a:pt x="71348" y="136232"/>
                </a:lnTo>
                <a:lnTo>
                  <a:pt x="73596" y="133426"/>
                </a:lnTo>
                <a:lnTo>
                  <a:pt x="76403" y="124307"/>
                </a:lnTo>
                <a:lnTo>
                  <a:pt x="78651" y="117271"/>
                </a:lnTo>
                <a:lnTo>
                  <a:pt x="78651" y="110959"/>
                </a:lnTo>
                <a:lnTo>
                  <a:pt x="85953" y="103225"/>
                </a:lnTo>
                <a:lnTo>
                  <a:pt x="91020" y="97624"/>
                </a:lnTo>
                <a:lnTo>
                  <a:pt x="92138" y="92697"/>
                </a:lnTo>
                <a:lnTo>
                  <a:pt x="97193" y="88480"/>
                </a:lnTo>
                <a:lnTo>
                  <a:pt x="101117" y="84975"/>
                </a:lnTo>
                <a:lnTo>
                  <a:pt x="105613" y="77952"/>
                </a:lnTo>
                <a:lnTo>
                  <a:pt x="110108" y="76542"/>
                </a:lnTo>
                <a:lnTo>
                  <a:pt x="116604" y="72649"/>
                </a:lnTo>
                <a:lnTo>
                  <a:pt x="124575" y="69611"/>
                </a:lnTo>
                <a:lnTo>
                  <a:pt x="133177" y="67759"/>
                </a:lnTo>
                <a:lnTo>
                  <a:pt x="141566" y="67424"/>
                </a:lnTo>
                <a:lnTo>
                  <a:pt x="245438" y="67424"/>
                </a:lnTo>
                <a:lnTo>
                  <a:pt x="245036" y="66649"/>
                </a:lnTo>
                <a:lnTo>
                  <a:pt x="223024" y="34417"/>
                </a:lnTo>
                <a:lnTo>
                  <a:pt x="217137" y="30279"/>
                </a:lnTo>
                <a:lnTo>
                  <a:pt x="210883" y="25023"/>
                </a:lnTo>
                <a:lnTo>
                  <a:pt x="204943" y="19899"/>
                </a:lnTo>
                <a:lnTo>
                  <a:pt x="199999" y="16154"/>
                </a:lnTo>
                <a:lnTo>
                  <a:pt x="193179" y="13790"/>
                </a:lnTo>
                <a:lnTo>
                  <a:pt x="186726" y="10971"/>
                </a:lnTo>
                <a:lnTo>
                  <a:pt x="173024" y="4216"/>
                </a:lnTo>
                <a:lnTo>
                  <a:pt x="142697" y="0"/>
                </a:lnTo>
                <a:close/>
              </a:path>
              <a:path w="275589" h="406400">
                <a:moveTo>
                  <a:pt x="223579" y="284756"/>
                </a:moveTo>
                <a:lnTo>
                  <a:pt x="217135" y="286435"/>
                </a:lnTo>
                <a:lnTo>
                  <a:pt x="211533" y="291144"/>
                </a:lnTo>
                <a:lnTo>
                  <a:pt x="207302" y="299872"/>
                </a:lnTo>
                <a:lnTo>
                  <a:pt x="203377" y="304774"/>
                </a:lnTo>
                <a:lnTo>
                  <a:pt x="198881" y="314617"/>
                </a:lnTo>
                <a:lnTo>
                  <a:pt x="196634" y="316725"/>
                </a:lnTo>
                <a:lnTo>
                  <a:pt x="190449" y="322338"/>
                </a:lnTo>
                <a:lnTo>
                  <a:pt x="188201" y="325158"/>
                </a:lnTo>
                <a:lnTo>
                  <a:pt x="182575" y="327952"/>
                </a:lnTo>
                <a:lnTo>
                  <a:pt x="174662" y="332156"/>
                </a:lnTo>
                <a:lnTo>
                  <a:pt x="165166" y="335238"/>
                </a:lnTo>
                <a:lnTo>
                  <a:pt x="155246" y="337135"/>
                </a:lnTo>
                <a:lnTo>
                  <a:pt x="146062" y="337781"/>
                </a:lnTo>
                <a:lnTo>
                  <a:pt x="259151" y="337781"/>
                </a:lnTo>
                <a:lnTo>
                  <a:pt x="268541" y="291439"/>
                </a:lnTo>
                <a:lnTo>
                  <a:pt x="263536" y="285813"/>
                </a:lnTo>
                <a:lnTo>
                  <a:pt x="239890" y="285813"/>
                </a:lnTo>
                <a:lnTo>
                  <a:pt x="230339" y="285115"/>
                </a:lnTo>
                <a:lnTo>
                  <a:pt x="223579" y="284756"/>
                </a:lnTo>
                <a:close/>
              </a:path>
              <a:path w="275589" h="406400">
                <a:moveTo>
                  <a:pt x="245490" y="283006"/>
                </a:moveTo>
                <a:lnTo>
                  <a:pt x="239890" y="285813"/>
                </a:lnTo>
                <a:lnTo>
                  <a:pt x="263536" y="285813"/>
                </a:lnTo>
                <a:lnTo>
                  <a:pt x="262915" y="285115"/>
                </a:lnTo>
                <a:lnTo>
                  <a:pt x="252806" y="285115"/>
                </a:lnTo>
                <a:lnTo>
                  <a:pt x="245490" y="283006"/>
                </a:lnTo>
                <a:close/>
              </a:path>
              <a:path w="275589" h="406400">
                <a:moveTo>
                  <a:pt x="178079" y="219100"/>
                </a:moveTo>
                <a:lnTo>
                  <a:pt x="150558" y="219100"/>
                </a:lnTo>
                <a:lnTo>
                  <a:pt x="158991" y="219811"/>
                </a:lnTo>
                <a:lnTo>
                  <a:pt x="172465" y="224028"/>
                </a:lnTo>
                <a:lnTo>
                  <a:pt x="178079" y="219100"/>
                </a:lnTo>
                <a:close/>
              </a:path>
              <a:path w="275589" h="406400">
                <a:moveTo>
                  <a:pt x="200000" y="219100"/>
                </a:moveTo>
                <a:lnTo>
                  <a:pt x="178079" y="219100"/>
                </a:lnTo>
                <a:lnTo>
                  <a:pt x="188218" y="221911"/>
                </a:lnTo>
                <a:lnTo>
                  <a:pt x="196062" y="224028"/>
                </a:lnTo>
                <a:lnTo>
                  <a:pt x="200000" y="219100"/>
                </a:lnTo>
                <a:close/>
              </a:path>
              <a:path w="275589" h="406400">
                <a:moveTo>
                  <a:pt x="265087" y="221119"/>
                </a:moveTo>
                <a:lnTo>
                  <a:pt x="228368" y="221119"/>
                </a:lnTo>
                <a:lnTo>
                  <a:pt x="233728" y="221911"/>
                </a:lnTo>
                <a:lnTo>
                  <a:pt x="240401" y="223292"/>
                </a:lnTo>
                <a:lnTo>
                  <a:pt x="246411" y="222964"/>
                </a:lnTo>
                <a:lnTo>
                  <a:pt x="252107" y="222107"/>
                </a:lnTo>
                <a:lnTo>
                  <a:pt x="257860" y="221907"/>
                </a:lnTo>
                <a:lnTo>
                  <a:pt x="265087" y="221119"/>
                </a:lnTo>
                <a:close/>
              </a:path>
              <a:path w="275589" h="406400">
                <a:moveTo>
                  <a:pt x="268421" y="218401"/>
                </a:moveTo>
                <a:lnTo>
                  <a:pt x="200558" y="218401"/>
                </a:lnTo>
                <a:lnTo>
                  <a:pt x="210703" y="221911"/>
                </a:lnTo>
                <a:lnTo>
                  <a:pt x="216640" y="222701"/>
                </a:lnTo>
                <a:lnTo>
                  <a:pt x="222644" y="221907"/>
                </a:lnTo>
                <a:lnTo>
                  <a:pt x="228368" y="221119"/>
                </a:lnTo>
                <a:lnTo>
                  <a:pt x="265089" y="221119"/>
                </a:lnTo>
                <a:lnTo>
                  <a:pt x="268421" y="218401"/>
                </a:lnTo>
                <a:close/>
              </a:path>
              <a:path w="275589" h="406400">
                <a:moveTo>
                  <a:pt x="146890" y="220510"/>
                </a:moveTo>
                <a:lnTo>
                  <a:pt x="101619" y="220510"/>
                </a:lnTo>
                <a:lnTo>
                  <a:pt x="110966" y="221012"/>
                </a:lnTo>
                <a:lnTo>
                  <a:pt x="120789" y="221907"/>
                </a:lnTo>
                <a:lnTo>
                  <a:pt x="126403" y="221907"/>
                </a:lnTo>
                <a:lnTo>
                  <a:pt x="135966" y="221208"/>
                </a:lnTo>
                <a:lnTo>
                  <a:pt x="145073" y="221208"/>
                </a:lnTo>
                <a:lnTo>
                  <a:pt x="146890" y="220510"/>
                </a:lnTo>
                <a:close/>
              </a:path>
              <a:path w="275589" h="406400">
                <a:moveTo>
                  <a:pt x="145073" y="221208"/>
                </a:moveTo>
                <a:lnTo>
                  <a:pt x="135966" y="221208"/>
                </a:lnTo>
                <a:lnTo>
                  <a:pt x="143255" y="221907"/>
                </a:lnTo>
                <a:lnTo>
                  <a:pt x="145073" y="221208"/>
                </a:lnTo>
                <a:close/>
              </a:path>
              <a:path w="275589" h="406400">
                <a:moveTo>
                  <a:pt x="148708" y="219811"/>
                </a:moveTo>
                <a:lnTo>
                  <a:pt x="79781" y="219811"/>
                </a:lnTo>
                <a:lnTo>
                  <a:pt x="83705" y="221208"/>
                </a:lnTo>
                <a:lnTo>
                  <a:pt x="92586" y="220531"/>
                </a:lnTo>
                <a:lnTo>
                  <a:pt x="146890" y="220510"/>
                </a:lnTo>
                <a:lnTo>
                  <a:pt x="148708" y="219811"/>
                </a:lnTo>
                <a:close/>
              </a:path>
              <a:path w="275589" h="406400">
                <a:moveTo>
                  <a:pt x="245438" y="67424"/>
                </a:moveTo>
                <a:lnTo>
                  <a:pt x="141566" y="67424"/>
                </a:lnTo>
                <a:lnTo>
                  <a:pt x="150514" y="67770"/>
                </a:lnTo>
                <a:lnTo>
                  <a:pt x="157934" y="69700"/>
                </a:lnTo>
                <a:lnTo>
                  <a:pt x="191516" y="97888"/>
                </a:lnTo>
                <a:lnTo>
                  <a:pt x="195503" y="106045"/>
                </a:lnTo>
                <a:lnTo>
                  <a:pt x="199999" y="111658"/>
                </a:lnTo>
                <a:lnTo>
                  <a:pt x="200558" y="116586"/>
                </a:lnTo>
                <a:lnTo>
                  <a:pt x="202247" y="123596"/>
                </a:lnTo>
                <a:lnTo>
                  <a:pt x="204057" y="129919"/>
                </a:lnTo>
                <a:lnTo>
                  <a:pt x="205762" y="135715"/>
                </a:lnTo>
                <a:lnTo>
                  <a:pt x="206833" y="141773"/>
                </a:lnTo>
                <a:lnTo>
                  <a:pt x="188781" y="159794"/>
                </a:lnTo>
                <a:lnTo>
                  <a:pt x="182724" y="160375"/>
                </a:lnTo>
                <a:lnTo>
                  <a:pt x="273447" y="160375"/>
                </a:lnTo>
                <a:lnTo>
                  <a:pt x="273037" y="155194"/>
                </a:lnTo>
                <a:lnTo>
                  <a:pt x="263442" y="113165"/>
                </a:lnTo>
                <a:lnTo>
                  <a:pt x="261088" y="105779"/>
                </a:lnTo>
                <a:lnTo>
                  <a:pt x="258946" y="97472"/>
                </a:lnTo>
                <a:lnTo>
                  <a:pt x="256171" y="87782"/>
                </a:lnTo>
                <a:lnTo>
                  <a:pt x="253021" y="81703"/>
                </a:lnTo>
                <a:lnTo>
                  <a:pt x="249080" y="74439"/>
                </a:lnTo>
                <a:lnTo>
                  <a:pt x="245438" y="67424"/>
                </a:lnTo>
                <a:close/>
              </a:path>
              <a:path w="275589" h="406400">
                <a:moveTo>
                  <a:pt x="109550" y="158711"/>
                </a:moveTo>
                <a:lnTo>
                  <a:pt x="102504" y="159912"/>
                </a:lnTo>
                <a:lnTo>
                  <a:pt x="175122" y="159912"/>
                </a:lnTo>
                <a:lnTo>
                  <a:pt x="172818" y="159404"/>
                </a:lnTo>
                <a:lnTo>
                  <a:pt x="161894" y="159403"/>
                </a:lnTo>
                <a:lnTo>
                  <a:pt x="158978" y="159235"/>
                </a:lnTo>
                <a:lnTo>
                  <a:pt x="124858" y="159235"/>
                </a:lnTo>
                <a:lnTo>
                  <a:pt x="117678" y="159104"/>
                </a:lnTo>
                <a:lnTo>
                  <a:pt x="109550" y="158711"/>
                </a:lnTo>
                <a:close/>
              </a:path>
              <a:path w="275589" h="406400">
                <a:moveTo>
                  <a:pt x="90513" y="159403"/>
                </a:moveTo>
                <a:lnTo>
                  <a:pt x="83146" y="159410"/>
                </a:lnTo>
                <a:lnTo>
                  <a:pt x="90611" y="159410"/>
                </a:lnTo>
                <a:close/>
              </a:path>
              <a:path w="275589" h="406400">
                <a:moveTo>
                  <a:pt x="169671" y="158711"/>
                </a:moveTo>
                <a:lnTo>
                  <a:pt x="161925" y="159404"/>
                </a:lnTo>
                <a:lnTo>
                  <a:pt x="172818" y="159404"/>
                </a:lnTo>
                <a:lnTo>
                  <a:pt x="169671" y="158711"/>
                </a:lnTo>
                <a:close/>
              </a:path>
              <a:path w="275589" h="406400">
                <a:moveTo>
                  <a:pt x="147065" y="158419"/>
                </a:moveTo>
                <a:lnTo>
                  <a:pt x="139318" y="158711"/>
                </a:lnTo>
                <a:lnTo>
                  <a:pt x="131826" y="159104"/>
                </a:lnTo>
                <a:lnTo>
                  <a:pt x="124858" y="159235"/>
                </a:lnTo>
                <a:lnTo>
                  <a:pt x="158978" y="159235"/>
                </a:lnTo>
                <a:lnTo>
                  <a:pt x="154495" y="158978"/>
                </a:lnTo>
                <a:lnTo>
                  <a:pt x="147065" y="158419"/>
                </a:lnTo>
                <a:close/>
              </a:path>
              <a:path w="275589" h="406400">
                <a:moveTo>
                  <a:pt x="128092" y="711"/>
                </a:moveTo>
                <a:lnTo>
                  <a:pt x="124155" y="711"/>
                </a:lnTo>
                <a:lnTo>
                  <a:pt x="122478" y="1409"/>
                </a:lnTo>
                <a:lnTo>
                  <a:pt x="131470" y="1409"/>
                </a:lnTo>
                <a:lnTo>
                  <a:pt x="128092" y="711"/>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5" name="bg object 145"/>
          <p:cNvSpPr/>
          <p:nvPr/>
        </p:nvSpPr>
        <p:spPr>
          <a:xfrm>
            <a:off x="3614662" y="650137"/>
            <a:ext cx="750922" cy="514712"/>
          </a:xfrm>
          <a:custGeom>
            <a:avLst/>
            <a:gdLst/>
            <a:ahLst/>
            <a:cxnLst/>
            <a:rect l="l" t="t" r="r" b="b"/>
            <a:pathLst>
              <a:path w="827404" h="555625">
                <a:moveTo>
                  <a:pt x="180898" y="14744"/>
                </a:moveTo>
                <a:lnTo>
                  <a:pt x="175844" y="8432"/>
                </a:lnTo>
                <a:lnTo>
                  <a:pt x="169659" y="4927"/>
                </a:lnTo>
                <a:lnTo>
                  <a:pt x="165163" y="2108"/>
                </a:lnTo>
                <a:lnTo>
                  <a:pt x="155613" y="0"/>
                </a:lnTo>
                <a:lnTo>
                  <a:pt x="146634" y="0"/>
                </a:lnTo>
                <a:lnTo>
                  <a:pt x="107302" y="10528"/>
                </a:lnTo>
                <a:lnTo>
                  <a:pt x="104495" y="17551"/>
                </a:lnTo>
                <a:lnTo>
                  <a:pt x="95504" y="23177"/>
                </a:lnTo>
                <a:lnTo>
                  <a:pt x="94945" y="28092"/>
                </a:lnTo>
                <a:lnTo>
                  <a:pt x="83705" y="37223"/>
                </a:lnTo>
                <a:lnTo>
                  <a:pt x="82016" y="43535"/>
                </a:lnTo>
                <a:lnTo>
                  <a:pt x="76403" y="46355"/>
                </a:lnTo>
                <a:lnTo>
                  <a:pt x="70662" y="48171"/>
                </a:lnTo>
                <a:lnTo>
                  <a:pt x="66776" y="46101"/>
                </a:lnTo>
                <a:lnTo>
                  <a:pt x="64477" y="39941"/>
                </a:lnTo>
                <a:lnTo>
                  <a:pt x="63487" y="29502"/>
                </a:lnTo>
                <a:lnTo>
                  <a:pt x="61658" y="19786"/>
                </a:lnTo>
                <a:lnTo>
                  <a:pt x="57302" y="13436"/>
                </a:lnTo>
                <a:lnTo>
                  <a:pt x="50838" y="9855"/>
                </a:lnTo>
                <a:lnTo>
                  <a:pt x="42697" y="8432"/>
                </a:lnTo>
                <a:lnTo>
                  <a:pt x="36601" y="8737"/>
                </a:lnTo>
                <a:lnTo>
                  <a:pt x="7874" y="8432"/>
                </a:lnTo>
                <a:lnTo>
                  <a:pt x="0" y="13335"/>
                </a:lnTo>
                <a:lnTo>
                  <a:pt x="0" y="39331"/>
                </a:lnTo>
                <a:lnTo>
                  <a:pt x="1130" y="48463"/>
                </a:lnTo>
                <a:lnTo>
                  <a:pt x="1130" y="57594"/>
                </a:lnTo>
                <a:lnTo>
                  <a:pt x="571" y="59690"/>
                </a:lnTo>
                <a:lnTo>
                  <a:pt x="571" y="64617"/>
                </a:lnTo>
                <a:lnTo>
                  <a:pt x="1473" y="81648"/>
                </a:lnTo>
                <a:lnTo>
                  <a:pt x="1752" y="90093"/>
                </a:lnTo>
                <a:lnTo>
                  <a:pt x="1130" y="97624"/>
                </a:lnTo>
                <a:lnTo>
                  <a:pt x="571" y="99720"/>
                </a:lnTo>
                <a:lnTo>
                  <a:pt x="965" y="111620"/>
                </a:lnTo>
                <a:lnTo>
                  <a:pt x="1689" y="119037"/>
                </a:lnTo>
                <a:lnTo>
                  <a:pt x="1981" y="126453"/>
                </a:lnTo>
                <a:lnTo>
                  <a:pt x="1130" y="134137"/>
                </a:lnTo>
                <a:lnTo>
                  <a:pt x="571" y="136232"/>
                </a:lnTo>
                <a:lnTo>
                  <a:pt x="571" y="148170"/>
                </a:lnTo>
                <a:lnTo>
                  <a:pt x="2819" y="153797"/>
                </a:lnTo>
                <a:lnTo>
                  <a:pt x="0" y="169938"/>
                </a:lnTo>
                <a:lnTo>
                  <a:pt x="0" y="179082"/>
                </a:lnTo>
                <a:lnTo>
                  <a:pt x="1689" y="183997"/>
                </a:lnTo>
                <a:lnTo>
                  <a:pt x="1130" y="191719"/>
                </a:lnTo>
                <a:lnTo>
                  <a:pt x="571" y="195237"/>
                </a:lnTo>
                <a:lnTo>
                  <a:pt x="571" y="209981"/>
                </a:lnTo>
                <a:lnTo>
                  <a:pt x="1689" y="216293"/>
                </a:lnTo>
                <a:lnTo>
                  <a:pt x="1130" y="221221"/>
                </a:lnTo>
                <a:lnTo>
                  <a:pt x="2159" y="229476"/>
                </a:lnTo>
                <a:lnTo>
                  <a:pt x="2603" y="236753"/>
                </a:lnTo>
                <a:lnTo>
                  <a:pt x="2311" y="243636"/>
                </a:lnTo>
                <a:lnTo>
                  <a:pt x="1130" y="250710"/>
                </a:lnTo>
                <a:lnTo>
                  <a:pt x="571" y="252107"/>
                </a:lnTo>
                <a:lnTo>
                  <a:pt x="571" y="264045"/>
                </a:lnTo>
                <a:lnTo>
                  <a:pt x="2247" y="273888"/>
                </a:lnTo>
                <a:lnTo>
                  <a:pt x="1130" y="280200"/>
                </a:lnTo>
                <a:lnTo>
                  <a:pt x="0" y="285115"/>
                </a:lnTo>
                <a:lnTo>
                  <a:pt x="0" y="294246"/>
                </a:lnTo>
                <a:lnTo>
                  <a:pt x="2819" y="300570"/>
                </a:lnTo>
                <a:lnTo>
                  <a:pt x="571" y="311797"/>
                </a:lnTo>
                <a:lnTo>
                  <a:pt x="571" y="324446"/>
                </a:lnTo>
                <a:lnTo>
                  <a:pt x="2247" y="332168"/>
                </a:lnTo>
                <a:lnTo>
                  <a:pt x="1130" y="339191"/>
                </a:lnTo>
                <a:lnTo>
                  <a:pt x="0" y="343408"/>
                </a:lnTo>
                <a:lnTo>
                  <a:pt x="0" y="356044"/>
                </a:lnTo>
                <a:lnTo>
                  <a:pt x="571" y="360260"/>
                </a:lnTo>
                <a:lnTo>
                  <a:pt x="571" y="372897"/>
                </a:lnTo>
                <a:lnTo>
                  <a:pt x="1930" y="381609"/>
                </a:lnTo>
                <a:lnTo>
                  <a:pt x="5613" y="387743"/>
                </a:lnTo>
                <a:lnTo>
                  <a:pt x="10985" y="391375"/>
                </a:lnTo>
                <a:lnTo>
                  <a:pt x="17411" y="392569"/>
                </a:lnTo>
                <a:lnTo>
                  <a:pt x="20789" y="392569"/>
                </a:lnTo>
                <a:lnTo>
                  <a:pt x="28092" y="391160"/>
                </a:lnTo>
                <a:lnTo>
                  <a:pt x="37642" y="391160"/>
                </a:lnTo>
                <a:lnTo>
                  <a:pt x="48310" y="392569"/>
                </a:lnTo>
                <a:lnTo>
                  <a:pt x="51117" y="392569"/>
                </a:lnTo>
                <a:lnTo>
                  <a:pt x="68808" y="351751"/>
                </a:lnTo>
                <a:lnTo>
                  <a:pt x="68529" y="341642"/>
                </a:lnTo>
                <a:lnTo>
                  <a:pt x="67411" y="331470"/>
                </a:lnTo>
                <a:lnTo>
                  <a:pt x="68275" y="321614"/>
                </a:lnTo>
                <a:lnTo>
                  <a:pt x="68033" y="312077"/>
                </a:lnTo>
                <a:lnTo>
                  <a:pt x="67487" y="302933"/>
                </a:lnTo>
                <a:lnTo>
                  <a:pt x="67411" y="294246"/>
                </a:lnTo>
                <a:lnTo>
                  <a:pt x="66929" y="285775"/>
                </a:lnTo>
                <a:lnTo>
                  <a:pt x="67246" y="268579"/>
                </a:lnTo>
                <a:lnTo>
                  <a:pt x="67411" y="221221"/>
                </a:lnTo>
                <a:lnTo>
                  <a:pt x="67602" y="209778"/>
                </a:lnTo>
                <a:lnTo>
                  <a:pt x="68110" y="197612"/>
                </a:lnTo>
                <a:lnTo>
                  <a:pt x="69659" y="171348"/>
                </a:lnTo>
                <a:lnTo>
                  <a:pt x="69659" y="164338"/>
                </a:lnTo>
                <a:lnTo>
                  <a:pt x="72478" y="156603"/>
                </a:lnTo>
                <a:lnTo>
                  <a:pt x="73596" y="148882"/>
                </a:lnTo>
                <a:lnTo>
                  <a:pt x="74726" y="139052"/>
                </a:lnTo>
                <a:lnTo>
                  <a:pt x="78092" y="136232"/>
                </a:lnTo>
                <a:lnTo>
                  <a:pt x="78651" y="129209"/>
                </a:lnTo>
                <a:lnTo>
                  <a:pt x="79692" y="123710"/>
                </a:lnTo>
                <a:lnTo>
                  <a:pt x="81953" y="118783"/>
                </a:lnTo>
                <a:lnTo>
                  <a:pt x="89890" y="104635"/>
                </a:lnTo>
                <a:lnTo>
                  <a:pt x="93814" y="96215"/>
                </a:lnTo>
                <a:lnTo>
                  <a:pt x="98310" y="92697"/>
                </a:lnTo>
                <a:lnTo>
                  <a:pt x="102247" y="88480"/>
                </a:lnTo>
                <a:lnTo>
                  <a:pt x="108991" y="84264"/>
                </a:lnTo>
                <a:lnTo>
                  <a:pt x="110680" y="79362"/>
                </a:lnTo>
                <a:lnTo>
                  <a:pt x="123024" y="76542"/>
                </a:lnTo>
                <a:lnTo>
                  <a:pt x="127520" y="73736"/>
                </a:lnTo>
                <a:lnTo>
                  <a:pt x="139890" y="75145"/>
                </a:lnTo>
                <a:lnTo>
                  <a:pt x="144945" y="73037"/>
                </a:lnTo>
                <a:lnTo>
                  <a:pt x="151130" y="75857"/>
                </a:lnTo>
                <a:lnTo>
                  <a:pt x="156730" y="76542"/>
                </a:lnTo>
                <a:lnTo>
                  <a:pt x="163474" y="82169"/>
                </a:lnTo>
                <a:lnTo>
                  <a:pt x="179768" y="83566"/>
                </a:lnTo>
                <a:lnTo>
                  <a:pt x="180898" y="75145"/>
                </a:lnTo>
                <a:lnTo>
                  <a:pt x="180898" y="63207"/>
                </a:lnTo>
                <a:lnTo>
                  <a:pt x="180340" y="60401"/>
                </a:lnTo>
                <a:lnTo>
                  <a:pt x="180340" y="49860"/>
                </a:lnTo>
                <a:lnTo>
                  <a:pt x="180898" y="43535"/>
                </a:lnTo>
                <a:lnTo>
                  <a:pt x="180898" y="37223"/>
                </a:lnTo>
                <a:lnTo>
                  <a:pt x="180898" y="32296"/>
                </a:lnTo>
                <a:lnTo>
                  <a:pt x="180340" y="29502"/>
                </a:lnTo>
                <a:lnTo>
                  <a:pt x="180898" y="27393"/>
                </a:lnTo>
                <a:lnTo>
                  <a:pt x="180898" y="14744"/>
                </a:lnTo>
                <a:close/>
              </a:path>
              <a:path w="827404" h="555625">
                <a:moveTo>
                  <a:pt x="512914" y="36068"/>
                </a:moveTo>
                <a:lnTo>
                  <a:pt x="512356" y="33528"/>
                </a:lnTo>
                <a:lnTo>
                  <a:pt x="512356" y="30988"/>
                </a:lnTo>
                <a:lnTo>
                  <a:pt x="510743" y="20828"/>
                </a:lnTo>
                <a:lnTo>
                  <a:pt x="506247" y="14478"/>
                </a:lnTo>
                <a:lnTo>
                  <a:pt x="502780" y="13208"/>
                </a:lnTo>
                <a:lnTo>
                  <a:pt x="499325" y="11938"/>
                </a:lnTo>
                <a:lnTo>
                  <a:pt x="443992" y="11938"/>
                </a:lnTo>
                <a:lnTo>
                  <a:pt x="433146" y="13208"/>
                </a:lnTo>
                <a:lnTo>
                  <a:pt x="423138" y="13208"/>
                </a:lnTo>
                <a:lnTo>
                  <a:pt x="414604" y="11938"/>
                </a:lnTo>
                <a:lnTo>
                  <a:pt x="412838" y="11620"/>
                </a:lnTo>
                <a:lnTo>
                  <a:pt x="412838" y="136398"/>
                </a:lnTo>
                <a:lnTo>
                  <a:pt x="412432" y="142748"/>
                </a:lnTo>
                <a:lnTo>
                  <a:pt x="412356" y="154178"/>
                </a:lnTo>
                <a:lnTo>
                  <a:pt x="406742" y="166878"/>
                </a:lnTo>
                <a:lnTo>
                  <a:pt x="406184" y="174498"/>
                </a:lnTo>
                <a:lnTo>
                  <a:pt x="398868" y="180848"/>
                </a:lnTo>
                <a:lnTo>
                  <a:pt x="385394" y="193548"/>
                </a:lnTo>
                <a:lnTo>
                  <a:pt x="378650" y="194818"/>
                </a:lnTo>
                <a:lnTo>
                  <a:pt x="368541" y="198628"/>
                </a:lnTo>
                <a:lnTo>
                  <a:pt x="362356" y="202438"/>
                </a:lnTo>
                <a:lnTo>
                  <a:pt x="355625" y="199898"/>
                </a:lnTo>
                <a:lnTo>
                  <a:pt x="346633" y="199898"/>
                </a:lnTo>
                <a:lnTo>
                  <a:pt x="342138" y="198628"/>
                </a:lnTo>
                <a:lnTo>
                  <a:pt x="333705" y="194818"/>
                </a:lnTo>
                <a:lnTo>
                  <a:pt x="326402" y="194818"/>
                </a:lnTo>
                <a:lnTo>
                  <a:pt x="320230" y="192278"/>
                </a:lnTo>
                <a:lnTo>
                  <a:pt x="315734" y="182118"/>
                </a:lnTo>
                <a:lnTo>
                  <a:pt x="311238" y="178308"/>
                </a:lnTo>
                <a:lnTo>
                  <a:pt x="303377" y="171958"/>
                </a:lnTo>
                <a:lnTo>
                  <a:pt x="303377" y="161798"/>
                </a:lnTo>
                <a:lnTo>
                  <a:pt x="301879" y="157988"/>
                </a:lnTo>
                <a:lnTo>
                  <a:pt x="300278" y="150368"/>
                </a:lnTo>
                <a:lnTo>
                  <a:pt x="299110" y="142748"/>
                </a:lnTo>
                <a:lnTo>
                  <a:pt x="298856" y="133858"/>
                </a:lnTo>
                <a:lnTo>
                  <a:pt x="298716" y="127508"/>
                </a:lnTo>
                <a:lnTo>
                  <a:pt x="299224" y="121158"/>
                </a:lnTo>
                <a:lnTo>
                  <a:pt x="300697" y="114808"/>
                </a:lnTo>
                <a:lnTo>
                  <a:pt x="303377" y="107188"/>
                </a:lnTo>
                <a:lnTo>
                  <a:pt x="306743" y="99568"/>
                </a:lnTo>
                <a:lnTo>
                  <a:pt x="307873" y="93218"/>
                </a:lnTo>
                <a:lnTo>
                  <a:pt x="315734" y="85598"/>
                </a:lnTo>
                <a:lnTo>
                  <a:pt x="318541" y="80518"/>
                </a:lnTo>
                <a:lnTo>
                  <a:pt x="334264" y="71628"/>
                </a:lnTo>
                <a:lnTo>
                  <a:pt x="339890" y="69088"/>
                </a:lnTo>
                <a:lnTo>
                  <a:pt x="349440" y="66548"/>
                </a:lnTo>
                <a:lnTo>
                  <a:pt x="366293" y="66548"/>
                </a:lnTo>
                <a:lnTo>
                  <a:pt x="373037" y="70358"/>
                </a:lnTo>
                <a:lnTo>
                  <a:pt x="379209" y="71628"/>
                </a:lnTo>
                <a:lnTo>
                  <a:pt x="384276" y="72898"/>
                </a:lnTo>
                <a:lnTo>
                  <a:pt x="389331" y="80518"/>
                </a:lnTo>
                <a:lnTo>
                  <a:pt x="396621" y="84328"/>
                </a:lnTo>
                <a:lnTo>
                  <a:pt x="402805" y="88138"/>
                </a:lnTo>
                <a:lnTo>
                  <a:pt x="405053" y="102108"/>
                </a:lnTo>
                <a:lnTo>
                  <a:pt x="408419" y="107188"/>
                </a:lnTo>
                <a:lnTo>
                  <a:pt x="410946" y="113538"/>
                </a:lnTo>
                <a:lnTo>
                  <a:pt x="411721" y="121158"/>
                </a:lnTo>
                <a:lnTo>
                  <a:pt x="411975" y="128778"/>
                </a:lnTo>
                <a:lnTo>
                  <a:pt x="412724" y="133858"/>
                </a:lnTo>
                <a:lnTo>
                  <a:pt x="412838" y="136398"/>
                </a:lnTo>
                <a:lnTo>
                  <a:pt x="412838" y="11620"/>
                </a:lnTo>
                <a:lnTo>
                  <a:pt x="407797" y="10668"/>
                </a:lnTo>
                <a:lnTo>
                  <a:pt x="401828" y="9398"/>
                </a:lnTo>
                <a:lnTo>
                  <a:pt x="395643" y="6858"/>
                </a:lnTo>
                <a:lnTo>
                  <a:pt x="388200" y="4318"/>
                </a:lnTo>
                <a:lnTo>
                  <a:pt x="383146" y="3048"/>
                </a:lnTo>
                <a:lnTo>
                  <a:pt x="375843" y="1778"/>
                </a:lnTo>
                <a:lnTo>
                  <a:pt x="361238" y="1778"/>
                </a:lnTo>
                <a:lnTo>
                  <a:pt x="351688" y="3048"/>
                </a:lnTo>
                <a:lnTo>
                  <a:pt x="345503" y="3048"/>
                </a:lnTo>
                <a:lnTo>
                  <a:pt x="337083" y="4318"/>
                </a:lnTo>
                <a:lnTo>
                  <a:pt x="327520" y="5588"/>
                </a:lnTo>
                <a:lnTo>
                  <a:pt x="321348" y="10668"/>
                </a:lnTo>
                <a:lnTo>
                  <a:pt x="314617" y="10668"/>
                </a:lnTo>
                <a:lnTo>
                  <a:pt x="307873" y="14478"/>
                </a:lnTo>
                <a:lnTo>
                  <a:pt x="301129" y="20828"/>
                </a:lnTo>
                <a:lnTo>
                  <a:pt x="293827" y="20828"/>
                </a:lnTo>
                <a:lnTo>
                  <a:pt x="284835" y="28448"/>
                </a:lnTo>
                <a:lnTo>
                  <a:pt x="282587" y="32258"/>
                </a:lnTo>
                <a:lnTo>
                  <a:pt x="275844" y="36068"/>
                </a:lnTo>
                <a:lnTo>
                  <a:pt x="270230" y="43688"/>
                </a:lnTo>
                <a:lnTo>
                  <a:pt x="262928" y="44958"/>
                </a:lnTo>
                <a:lnTo>
                  <a:pt x="260680" y="55118"/>
                </a:lnTo>
                <a:lnTo>
                  <a:pt x="243687" y="91948"/>
                </a:lnTo>
                <a:lnTo>
                  <a:pt x="241935" y="113538"/>
                </a:lnTo>
                <a:lnTo>
                  <a:pt x="239445" y="127508"/>
                </a:lnTo>
                <a:lnTo>
                  <a:pt x="239331" y="136398"/>
                </a:lnTo>
                <a:lnTo>
                  <a:pt x="240169" y="144018"/>
                </a:lnTo>
                <a:lnTo>
                  <a:pt x="240271" y="146558"/>
                </a:lnTo>
                <a:lnTo>
                  <a:pt x="240030" y="152908"/>
                </a:lnTo>
                <a:lnTo>
                  <a:pt x="239966" y="159258"/>
                </a:lnTo>
                <a:lnTo>
                  <a:pt x="241579" y="165608"/>
                </a:lnTo>
                <a:lnTo>
                  <a:pt x="243116" y="173228"/>
                </a:lnTo>
                <a:lnTo>
                  <a:pt x="244182" y="179578"/>
                </a:lnTo>
                <a:lnTo>
                  <a:pt x="245770" y="187198"/>
                </a:lnTo>
                <a:lnTo>
                  <a:pt x="248881" y="193548"/>
                </a:lnTo>
                <a:lnTo>
                  <a:pt x="251587" y="201168"/>
                </a:lnTo>
                <a:lnTo>
                  <a:pt x="255765" y="207518"/>
                </a:lnTo>
                <a:lnTo>
                  <a:pt x="260578" y="213868"/>
                </a:lnTo>
                <a:lnTo>
                  <a:pt x="265176" y="220218"/>
                </a:lnTo>
                <a:lnTo>
                  <a:pt x="273037" y="229108"/>
                </a:lnTo>
                <a:lnTo>
                  <a:pt x="276974" y="230378"/>
                </a:lnTo>
                <a:lnTo>
                  <a:pt x="281292" y="240538"/>
                </a:lnTo>
                <a:lnTo>
                  <a:pt x="280631" y="246888"/>
                </a:lnTo>
                <a:lnTo>
                  <a:pt x="277012" y="251968"/>
                </a:lnTo>
                <a:lnTo>
                  <a:pt x="270230" y="257048"/>
                </a:lnTo>
                <a:lnTo>
                  <a:pt x="265734" y="259588"/>
                </a:lnTo>
                <a:lnTo>
                  <a:pt x="257873" y="265938"/>
                </a:lnTo>
                <a:lnTo>
                  <a:pt x="256184" y="269748"/>
                </a:lnTo>
                <a:lnTo>
                  <a:pt x="250037" y="277368"/>
                </a:lnTo>
                <a:lnTo>
                  <a:pt x="245719" y="286258"/>
                </a:lnTo>
                <a:lnTo>
                  <a:pt x="242989" y="296418"/>
                </a:lnTo>
                <a:lnTo>
                  <a:pt x="241579" y="306578"/>
                </a:lnTo>
                <a:lnTo>
                  <a:pt x="241020" y="314198"/>
                </a:lnTo>
                <a:lnTo>
                  <a:pt x="243827" y="325628"/>
                </a:lnTo>
                <a:lnTo>
                  <a:pt x="246634" y="328168"/>
                </a:lnTo>
                <a:lnTo>
                  <a:pt x="251129" y="337058"/>
                </a:lnTo>
                <a:lnTo>
                  <a:pt x="249999" y="342138"/>
                </a:lnTo>
                <a:lnTo>
                  <a:pt x="250558" y="349758"/>
                </a:lnTo>
                <a:lnTo>
                  <a:pt x="251688" y="358648"/>
                </a:lnTo>
                <a:lnTo>
                  <a:pt x="246634" y="366268"/>
                </a:lnTo>
                <a:lnTo>
                  <a:pt x="241579" y="371348"/>
                </a:lnTo>
                <a:lnTo>
                  <a:pt x="234835" y="373888"/>
                </a:lnTo>
                <a:lnTo>
                  <a:pt x="233159" y="380238"/>
                </a:lnTo>
                <a:lnTo>
                  <a:pt x="213563" y="417068"/>
                </a:lnTo>
                <a:lnTo>
                  <a:pt x="211810" y="436118"/>
                </a:lnTo>
                <a:lnTo>
                  <a:pt x="211899" y="446278"/>
                </a:lnTo>
                <a:lnTo>
                  <a:pt x="212356" y="452628"/>
                </a:lnTo>
                <a:lnTo>
                  <a:pt x="213626" y="460248"/>
                </a:lnTo>
                <a:lnTo>
                  <a:pt x="215112" y="466598"/>
                </a:lnTo>
                <a:lnTo>
                  <a:pt x="217411" y="479298"/>
                </a:lnTo>
                <a:lnTo>
                  <a:pt x="220154" y="485648"/>
                </a:lnTo>
                <a:lnTo>
                  <a:pt x="223647" y="491998"/>
                </a:lnTo>
                <a:lnTo>
                  <a:pt x="226974" y="498348"/>
                </a:lnTo>
                <a:lnTo>
                  <a:pt x="230073" y="504698"/>
                </a:lnTo>
                <a:lnTo>
                  <a:pt x="234137" y="509778"/>
                </a:lnTo>
                <a:lnTo>
                  <a:pt x="238823" y="513588"/>
                </a:lnTo>
                <a:lnTo>
                  <a:pt x="243827" y="518668"/>
                </a:lnTo>
                <a:lnTo>
                  <a:pt x="249440" y="523748"/>
                </a:lnTo>
                <a:lnTo>
                  <a:pt x="254215" y="527558"/>
                </a:lnTo>
                <a:lnTo>
                  <a:pt x="258991" y="530098"/>
                </a:lnTo>
                <a:lnTo>
                  <a:pt x="264617" y="532638"/>
                </a:lnTo>
                <a:lnTo>
                  <a:pt x="273037" y="537718"/>
                </a:lnTo>
                <a:lnTo>
                  <a:pt x="278663" y="541528"/>
                </a:lnTo>
                <a:lnTo>
                  <a:pt x="287642" y="544068"/>
                </a:lnTo>
                <a:lnTo>
                  <a:pt x="294195" y="546608"/>
                </a:lnTo>
                <a:lnTo>
                  <a:pt x="300012" y="547878"/>
                </a:lnTo>
                <a:lnTo>
                  <a:pt x="305816" y="550418"/>
                </a:lnTo>
                <a:lnTo>
                  <a:pt x="312369" y="550418"/>
                </a:lnTo>
                <a:lnTo>
                  <a:pt x="318668" y="552958"/>
                </a:lnTo>
                <a:lnTo>
                  <a:pt x="329577" y="552958"/>
                </a:lnTo>
                <a:lnTo>
                  <a:pt x="336511" y="554228"/>
                </a:lnTo>
                <a:lnTo>
                  <a:pt x="339331" y="555498"/>
                </a:lnTo>
                <a:lnTo>
                  <a:pt x="358978" y="555498"/>
                </a:lnTo>
                <a:lnTo>
                  <a:pt x="364604" y="552958"/>
                </a:lnTo>
                <a:lnTo>
                  <a:pt x="369658" y="555498"/>
                </a:lnTo>
                <a:lnTo>
                  <a:pt x="381457" y="555498"/>
                </a:lnTo>
                <a:lnTo>
                  <a:pt x="383705" y="554228"/>
                </a:lnTo>
                <a:lnTo>
                  <a:pt x="388759" y="551688"/>
                </a:lnTo>
                <a:lnTo>
                  <a:pt x="394589" y="550418"/>
                </a:lnTo>
                <a:lnTo>
                  <a:pt x="401167" y="549148"/>
                </a:lnTo>
                <a:lnTo>
                  <a:pt x="408419" y="550418"/>
                </a:lnTo>
                <a:lnTo>
                  <a:pt x="412051" y="549148"/>
                </a:lnTo>
                <a:lnTo>
                  <a:pt x="415683" y="547878"/>
                </a:lnTo>
                <a:lnTo>
                  <a:pt x="422262" y="545338"/>
                </a:lnTo>
                <a:lnTo>
                  <a:pt x="428091" y="542798"/>
                </a:lnTo>
                <a:lnTo>
                  <a:pt x="433133" y="541528"/>
                </a:lnTo>
                <a:lnTo>
                  <a:pt x="439496" y="540258"/>
                </a:lnTo>
                <a:lnTo>
                  <a:pt x="445643" y="537718"/>
                </a:lnTo>
                <a:lnTo>
                  <a:pt x="451154" y="533908"/>
                </a:lnTo>
                <a:lnTo>
                  <a:pt x="455612" y="528828"/>
                </a:lnTo>
                <a:lnTo>
                  <a:pt x="460349" y="526288"/>
                </a:lnTo>
                <a:lnTo>
                  <a:pt x="465302" y="522478"/>
                </a:lnTo>
                <a:lnTo>
                  <a:pt x="470471" y="517398"/>
                </a:lnTo>
                <a:lnTo>
                  <a:pt x="475843" y="512318"/>
                </a:lnTo>
                <a:lnTo>
                  <a:pt x="490486" y="493268"/>
                </a:lnTo>
                <a:lnTo>
                  <a:pt x="491566" y="490728"/>
                </a:lnTo>
                <a:lnTo>
                  <a:pt x="495046" y="485648"/>
                </a:lnTo>
                <a:lnTo>
                  <a:pt x="497471" y="479298"/>
                </a:lnTo>
                <a:lnTo>
                  <a:pt x="499465" y="471678"/>
                </a:lnTo>
                <a:lnTo>
                  <a:pt x="501675" y="464058"/>
                </a:lnTo>
                <a:lnTo>
                  <a:pt x="502437" y="456438"/>
                </a:lnTo>
                <a:lnTo>
                  <a:pt x="503580" y="448818"/>
                </a:lnTo>
                <a:lnTo>
                  <a:pt x="504609" y="439928"/>
                </a:lnTo>
                <a:lnTo>
                  <a:pt x="505053" y="429768"/>
                </a:lnTo>
                <a:lnTo>
                  <a:pt x="504139" y="423418"/>
                </a:lnTo>
                <a:lnTo>
                  <a:pt x="503288" y="415798"/>
                </a:lnTo>
                <a:lnTo>
                  <a:pt x="502754" y="408178"/>
                </a:lnTo>
                <a:lnTo>
                  <a:pt x="502793" y="401828"/>
                </a:lnTo>
                <a:lnTo>
                  <a:pt x="499440" y="395478"/>
                </a:lnTo>
                <a:lnTo>
                  <a:pt x="499999" y="389128"/>
                </a:lnTo>
                <a:lnTo>
                  <a:pt x="497306" y="381508"/>
                </a:lnTo>
                <a:lnTo>
                  <a:pt x="493255" y="370078"/>
                </a:lnTo>
                <a:lnTo>
                  <a:pt x="491566" y="362458"/>
                </a:lnTo>
                <a:lnTo>
                  <a:pt x="478078" y="354838"/>
                </a:lnTo>
                <a:lnTo>
                  <a:pt x="480326" y="349758"/>
                </a:lnTo>
                <a:lnTo>
                  <a:pt x="473595" y="347218"/>
                </a:lnTo>
                <a:lnTo>
                  <a:pt x="465162" y="344678"/>
                </a:lnTo>
                <a:lnTo>
                  <a:pt x="461238" y="338328"/>
                </a:lnTo>
                <a:lnTo>
                  <a:pt x="457860" y="337058"/>
                </a:lnTo>
                <a:lnTo>
                  <a:pt x="449440" y="335788"/>
                </a:lnTo>
                <a:lnTo>
                  <a:pt x="445503" y="328168"/>
                </a:lnTo>
                <a:lnTo>
                  <a:pt x="441007" y="328168"/>
                </a:lnTo>
                <a:lnTo>
                  <a:pt x="440893" y="439928"/>
                </a:lnTo>
                <a:lnTo>
                  <a:pt x="440715" y="446278"/>
                </a:lnTo>
                <a:lnTo>
                  <a:pt x="439115" y="455168"/>
                </a:lnTo>
                <a:lnTo>
                  <a:pt x="436346" y="461518"/>
                </a:lnTo>
                <a:lnTo>
                  <a:pt x="432574" y="465328"/>
                </a:lnTo>
                <a:lnTo>
                  <a:pt x="428066" y="471678"/>
                </a:lnTo>
                <a:lnTo>
                  <a:pt x="422541" y="476758"/>
                </a:lnTo>
                <a:lnTo>
                  <a:pt x="416712" y="479298"/>
                </a:lnTo>
                <a:lnTo>
                  <a:pt x="411238" y="481838"/>
                </a:lnTo>
                <a:lnTo>
                  <a:pt x="404964" y="483108"/>
                </a:lnTo>
                <a:lnTo>
                  <a:pt x="391795" y="486918"/>
                </a:lnTo>
                <a:lnTo>
                  <a:pt x="384276" y="489458"/>
                </a:lnTo>
                <a:lnTo>
                  <a:pt x="376402" y="490728"/>
                </a:lnTo>
                <a:lnTo>
                  <a:pt x="370789" y="493268"/>
                </a:lnTo>
                <a:lnTo>
                  <a:pt x="357301" y="490728"/>
                </a:lnTo>
                <a:lnTo>
                  <a:pt x="356184" y="495808"/>
                </a:lnTo>
                <a:lnTo>
                  <a:pt x="354164" y="494538"/>
                </a:lnTo>
                <a:lnTo>
                  <a:pt x="346075" y="489458"/>
                </a:lnTo>
                <a:lnTo>
                  <a:pt x="343827" y="494538"/>
                </a:lnTo>
                <a:lnTo>
                  <a:pt x="338201" y="491998"/>
                </a:lnTo>
                <a:lnTo>
                  <a:pt x="335394" y="490728"/>
                </a:lnTo>
                <a:lnTo>
                  <a:pt x="330339" y="488188"/>
                </a:lnTo>
                <a:lnTo>
                  <a:pt x="325843" y="491998"/>
                </a:lnTo>
                <a:lnTo>
                  <a:pt x="320230" y="486918"/>
                </a:lnTo>
                <a:lnTo>
                  <a:pt x="315175" y="483108"/>
                </a:lnTo>
                <a:lnTo>
                  <a:pt x="311238" y="486918"/>
                </a:lnTo>
                <a:lnTo>
                  <a:pt x="304495" y="481838"/>
                </a:lnTo>
                <a:lnTo>
                  <a:pt x="302945" y="480568"/>
                </a:lnTo>
                <a:lnTo>
                  <a:pt x="298310" y="476758"/>
                </a:lnTo>
                <a:lnTo>
                  <a:pt x="294386" y="480568"/>
                </a:lnTo>
                <a:lnTo>
                  <a:pt x="286512" y="467868"/>
                </a:lnTo>
                <a:lnTo>
                  <a:pt x="282587" y="467868"/>
                </a:lnTo>
                <a:lnTo>
                  <a:pt x="280339" y="465328"/>
                </a:lnTo>
                <a:lnTo>
                  <a:pt x="269887" y="428498"/>
                </a:lnTo>
                <a:lnTo>
                  <a:pt x="272122" y="420878"/>
                </a:lnTo>
                <a:lnTo>
                  <a:pt x="275526" y="414528"/>
                </a:lnTo>
                <a:lnTo>
                  <a:pt x="278663" y="408178"/>
                </a:lnTo>
                <a:lnTo>
                  <a:pt x="282321" y="403098"/>
                </a:lnTo>
                <a:lnTo>
                  <a:pt x="287718" y="398018"/>
                </a:lnTo>
                <a:lnTo>
                  <a:pt x="294068" y="392938"/>
                </a:lnTo>
                <a:lnTo>
                  <a:pt x="300570" y="391668"/>
                </a:lnTo>
                <a:lnTo>
                  <a:pt x="307124" y="389128"/>
                </a:lnTo>
                <a:lnTo>
                  <a:pt x="313423" y="387858"/>
                </a:lnTo>
                <a:lnTo>
                  <a:pt x="319608" y="385318"/>
                </a:lnTo>
                <a:lnTo>
                  <a:pt x="332384" y="382778"/>
                </a:lnTo>
                <a:lnTo>
                  <a:pt x="345287" y="384048"/>
                </a:lnTo>
                <a:lnTo>
                  <a:pt x="350570" y="382778"/>
                </a:lnTo>
                <a:lnTo>
                  <a:pt x="354495" y="381508"/>
                </a:lnTo>
                <a:lnTo>
                  <a:pt x="358978" y="385318"/>
                </a:lnTo>
                <a:lnTo>
                  <a:pt x="365721" y="382778"/>
                </a:lnTo>
                <a:lnTo>
                  <a:pt x="369658" y="381508"/>
                </a:lnTo>
                <a:lnTo>
                  <a:pt x="373595" y="385318"/>
                </a:lnTo>
                <a:lnTo>
                  <a:pt x="387629" y="385318"/>
                </a:lnTo>
                <a:lnTo>
                  <a:pt x="393331" y="386588"/>
                </a:lnTo>
                <a:lnTo>
                  <a:pt x="399554" y="389128"/>
                </a:lnTo>
                <a:lnTo>
                  <a:pt x="407301" y="391668"/>
                </a:lnTo>
                <a:lnTo>
                  <a:pt x="413524" y="394208"/>
                </a:lnTo>
                <a:lnTo>
                  <a:pt x="420014" y="396748"/>
                </a:lnTo>
                <a:lnTo>
                  <a:pt x="426186" y="401828"/>
                </a:lnTo>
                <a:lnTo>
                  <a:pt x="440893" y="439928"/>
                </a:lnTo>
                <a:lnTo>
                  <a:pt x="440893" y="328155"/>
                </a:lnTo>
                <a:lnTo>
                  <a:pt x="431609" y="326898"/>
                </a:lnTo>
                <a:lnTo>
                  <a:pt x="423100" y="325628"/>
                </a:lnTo>
                <a:lnTo>
                  <a:pt x="414705" y="323088"/>
                </a:lnTo>
                <a:lnTo>
                  <a:pt x="405612" y="320548"/>
                </a:lnTo>
                <a:lnTo>
                  <a:pt x="397192" y="319278"/>
                </a:lnTo>
                <a:lnTo>
                  <a:pt x="387565" y="318008"/>
                </a:lnTo>
                <a:lnTo>
                  <a:pt x="377418" y="315468"/>
                </a:lnTo>
                <a:lnTo>
                  <a:pt x="367411" y="314198"/>
                </a:lnTo>
                <a:lnTo>
                  <a:pt x="349935" y="311658"/>
                </a:lnTo>
                <a:lnTo>
                  <a:pt x="335394" y="311658"/>
                </a:lnTo>
                <a:lnTo>
                  <a:pt x="322059" y="307848"/>
                </a:lnTo>
                <a:lnTo>
                  <a:pt x="312928" y="304038"/>
                </a:lnTo>
                <a:lnTo>
                  <a:pt x="307594" y="300228"/>
                </a:lnTo>
                <a:lnTo>
                  <a:pt x="305625" y="292608"/>
                </a:lnTo>
                <a:lnTo>
                  <a:pt x="307873" y="283718"/>
                </a:lnTo>
                <a:lnTo>
                  <a:pt x="312369" y="274828"/>
                </a:lnTo>
                <a:lnTo>
                  <a:pt x="317423" y="273558"/>
                </a:lnTo>
                <a:lnTo>
                  <a:pt x="326402" y="268478"/>
                </a:lnTo>
                <a:lnTo>
                  <a:pt x="329209" y="268478"/>
                </a:lnTo>
                <a:lnTo>
                  <a:pt x="336511" y="267208"/>
                </a:lnTo>
                <a:lnTo>
                  <a:pt x="345198" y="264668"/>
                </a:lnTo>
                <a:lnTo>
                  <a:pt x="354139" y="264668"/>
                </a:lnTo>
                <a:lnTo>
                  <a:pt x="362978" y="263398"/>
                </a:lnTo>
                <a:lnTo>
                  <a:pt x="371348" y="260858"/>
                </a:lnTo>
                <a:lnTo>
                  <a:pt x="376974" y="257048"/>
                </a:lnTo>
                <a:lnTo>
                  <a:pt x="383146" y="259588"/>
                </a:lnTo>
                <a:lnTo>
                  <a:pt x="388391" y="257048"/>
                </a:lnTo>
                <a:lnTo>
                  <a:pt x="391020" y="255778"/>
                </a:lnTo>
                <a:lnTo>
                  <a:pt x="394931" y="254508"/>
                </a:lnTo>
                <a:lnTo>
                  <a:pt x="403923" y="251968"/>
                </a:lnTo>
                <a:lnTo>
                  <a:pt x="409549" y="249428"/>
                </a:lnTo>
                <a:lnTo>
                  <a:pt x="413486" y="244348"/>
                </a:lnTo>
                <a:lnTo>
                  <a:pt x="420789" y="245618"/>
                </a:lnTo>
                <a:lnTo>
                  <a:pt x="422198" y="244348"/>
                </a:lnTo>
                <a:lnTo>
                  <a:pt x="426402" y="240538"/>
                </a:lnTo>
                <a:lnTo>
                  <a:pt x="431457" y="236728"/>
                </a:lnTo>
                <a:lnTo>
                  <a:pt x="437070" y="230378"/>
                </a:lnTo>
                <a:lnTo>
                  <a:pt x="441566" y="227838"/>
                </a:lnTo>
                <a:lnTo>
                  <a:pt x="447192" y="225298"/>
                </a:lnTo>
                <a:lnTo>
                  <a:pt x="452805" y="221488"/>
                </a:lnTo>
                <a:lnTo>
                  <a:pt x="456184" y="215138"/>
                </a:lnTo>
                <a:lnTo>
                  <a:pt x="460108" y="208788"/>
                </a:lnTo>
                <a:lnTo>
                  <a:pt x="461238" y="202438"/>
                </a:lnTo>
                <a:lnTo>
                  <a:pt x="469099" y="188468"/>
                </a:lnTo>
                <a:lnTo>
                  <a:pt x="466852" y="179578"/>
                </a:lnTo>
                <a:lnTo>
                  <a:pt x="469099" y="173228"/>
                </a:lnTo>
                <a:lnTo>
                  <a:pt x="469976" y="166878"/>
                </a:lnTo>
                <a:lnTo>
                  <a:pt x="469861" y="160528"/>
                </a:lnTo>
                <a:lnTo>
                  <a:pt x="469773" y="157988"/>
                </a:lnTo>
                <a:lnTo>
                  <a:pt x="469734" y="152908"/>
                </a:lnTo>
                <a:lnTo>
                  <a:pt x="470217" y="146558"/>
                </a:lnTo>
                <a:lnTo>
                  <a:pt x="470331" y="140208"/>
                </a:lnTo>
                <a:lnTo>
                  <a:pt x="469519" y="133858"/>
                </a:lnTo>
                <a:lnTo>
                  <a:pt x="468477" y="127508"/>
                </a:lnTo>
                <a:lnTo>
                  <a:pt x="467969" y="118618"/>
                </a:lnTo>
                <a:lnTo>
                  <a:pt x="467169" y="110998"/>
                </a:lnTo>
                <a:lnTo>
                  <a:pt x="465378" y="105918"/>
                </a:lnTo>
                <a:lnTo>
                  <a:pt x="463473" y="99568"/>
                </a:lnTo>
                <a:lnTo>
                  <a:pt x="462356" y="93218"/>
                </a:lnTo>
                <a:lnTo>
                  <a:pt x="462356" y="88138"/>
                </a:lnTo>
                <a:lnTo>
                  <a:pt x="456184" y="85598"/>
                </a:lnTo>
                <a:lnTo>
                  <a:pt x="457301" y="80518"/>
                </a:lnTo>
                <a:lnTo>
                  <a:pt x="455053" y="74168"/>
                </a:lnTo>
                <a:lnTo>
                  <a:pt x="464604" y="69088"/>
                </a:lnTo>
                <a:lnTo>
                  <a:pt x="474713" y="70358"/>
                </a:lnTo>
                <a:lnTo>
                  <a:pt x="480898" y="72898"/>
                </a:lnTo>
                <a:lnTo>
                  <a:pt x="488200" y="69088"/>
                </a:lnTo>
                <a:lnTo>
                  <a:pt x="493814" y="70358"/>
                </a:lnTo>
                <a:lnTo>
                  <a:pt x="501929" y="69088"/>
                </a:lnTo>
                <a:lnTo>
                  <a:pt x="505790" y="66548"/>
                </a:lnTo>
                <a:lnTo>
                  <a:pt x="507720" y="65278"/>
                </a:lnTo>
                <a:lnTo>
                  <a:pt x="511200" y="57658"/>
                </a:lnTo>
                <a:lnTo>
                  <a:pt x="512356" y="47498"/>
                </a:lnTo>
                <a:lnTo>
                  <a:pt x="512356" y="43688"/>
                </a:lnTo>
                <a:lnTo>
                  <a:pt x="512914" y="42418"/>
                </a:lnTo>
                <a:lnTo>
                  <a:pt x="512914" y="36068"/>
                </a:lnTo>
                <a:close/>
              </a:path>
              <a:path w="827404" h="555625">
                <a:moveTo>
                  <a:pt x="826973" y="12649"/>
                </a:moveTo>
                <a:lnTo>
                  <a:pt x="818540" y="9829"/>
                </a:lnTo>
                <a:lnTo>
                  <a:pt x="811796" y="9829"/>
                </a:lnTo>
                <a:lnTo>
                  <a:pt x="797763" y="8432"/>
                </a:lnTo>
                <a:lnTo>
                  <a:pt x="784275" y="8432"/>
                </a:lnTo>
                <a:lnTo>
                  <a:pt x="779780" y="9131"/>
                </a:lnTo>
                <a:lnTo>
                  <a:pt x="778649" y="9131"/>
                </a:lnTo>
                <a:lnTo>
                  <a:pt x="777532" y="8432"/>
                </a:lnTo>
                <a:lnTo>
                  <a:pt x="776401" y="8432"/>
                </a:lnTo>
                <a:lnTo>
                  <a:pt x="754507" y="47231"/>
                </a:lnTo>
                <a:lnTo>
                  <a:pt x="752271" y="55473"/>
                </a:lnTo>
                <a:lnTo>
                  <a:pt x="748880" y="64617"/>
                </a:lnTo>
                <a:lnTo>
                  <a:pt x="745502" y="74764"/>
                </a:lnTo>
                <a:lnTo>
                  <a:pt x="743343" y="83058"/>
                </a:lnTo>
                <a:lnTo>
                  <a:pt x="739889" y="100418"/>
                </a:lnTo>
                <a:lnTo>
                  <a:pt x="737628" y="108775"/>
                </a:lnTo>
                <a:lnTo>
                  <a:pt x="733501" y="127584"/>
                </a:lnTo>
                <a:lnTo>
                  <a:pt x="730897" y="135534"/>
                </a:lnTo>
                <a:lnTo>
                  <a:pt x="729030" y="145478"/>
                </a:lnTo>
                <a:lnTo>
                  <a:pt x="723163" y="162991"/>
                </a:lnTo>
                <a:lnTo>
                  <a:pt x="721918" y="171348"/>
                </a:lnTo>
                <a:lnTo>
                  <a:pt x="718934" y="180809"/>
                </a:lnTo>
                <a:lnTo>
                  <a:pt x="715289" y="199694"/>
                </a:lnTo>
                <a:lnTo>
                  <a:pt x="712927" y="207162"/>
                </a:lnTo>
                <a:lnTo>
                  <a:pt x="710336" y="216408"/>
                </a:lnTo>
                <a:lnTo>
                  <a:pt x="703935" y="242277"/>
                </a:lnTo>
                <a:lnTo>
                  <a:pt x="704494" y="245795"/>
                </a:lnTo>
                <a:lnTo>
                  <a:pt x="701687" y="248602"/>
                </a:lnTo>
                <a:lnTo>
                  <a:pt x="699998" y="257022"/>
                </a:lnTo>
                <a:lnTo>
                  <a:pt x="698881" y="268262"/>
                </a:lnTo>
                <a:lnTo>
                  <a:pt x="692708" y="273888"/>
                </a:lnTo>
                <a:lnTo>
                  <a:pt x="682028" y="273888"/>
                </a:lnTo>
                <a:lnTo>
                  <a:pt x="675284" y="268262"/>
                </a:lnTo>
                <a:lnTo>
                  <a:pt x="675284" y="257022"/>
                </a:lnTo>
                <a:lnTo>
                  <a:pt x="674166" y="251409"/>
                </a:lnTo>
                <a:lnTo>
                  <a:pt x="674166" y="243687"/>
                </a:lnTo>
                <a:lnTo>
                  <a:pt x="671360" y="242277"/>
                </a:lnTo>
                <a:lnTo>
                  <a:pt x="669175" y="234429"/>
                </a:lnTo>
                <a:lnTo>
                  <a:pt x="665441" y="215823"/>
                </a:lnTo>
                <a:lnTo>
                  <a:pt x="662927" y="207162"/>
                </a:lnTo>
                <a:lnTo>
                  <a:pt x="657390" y="190576"/>
                </a:lnTo>
                <a:lnTo>
                  <a:pt x="654964" y="181394"/>
                </a:lnTo>
                <a:lnTo>
                  <a:pt x="653948" y="171348"/>
                </a:lnTo>
                <a:lnTo>
                  <a:pt x="650290" y="153974"/>
                </a:lnTo>
                <a:lnTo>
                  <a:pt x="647788" y="144094"/>
                </a:lnTo>
                <a:lnTo>
                  <a:pt x="644956" y="135534"/>
                </a:lnTo>
                <a:lnTo>
                  <a:pt x="642696" y="127393"/>
                </a:lnTo>
                <a:lnTo>
                  <a:pt x="639419" y="109766"/>
                </a:lnTo>
                <a:lnTo>
                  <a:pt x="636524" y="100418"/>
                </a:lnTo>
                <a:lnTo>
                  <a:pt x="632828" y="91973"/>
                </a:lnTo>
                <a:lnTo>
                  <a:pt x="630135" y="83312"/>
                </a:lnTo>
                <a:lnTo>
                  <a:pt x="628383" y="74269"/>
                </a:lnTo>
                <a:lnTo>
                  <a:pt x="627532" y="64617"/>
                </a:lnTo>
                <a:lnTo>
                  <a:pt x="624636" y="57454"/>
                </a:lnTo>
                <a:lnTo>
                  <a:pt x="622414" y="49428"/>
                </a:lnTo>
                <a:lnTo>
                  <a:pt x="618553" y="29502"/>
                </a:lnTo>
                <a:lnTo>
                  <a:pt x="614895" y="20510"/>
                </a:lnTo>
                <a:lnTo>
                  <a:pt x="611543" y="14401"/>
                </a:lnTo>
                <a:lnTo>
                  <a:pt x="607339" y="10934"/>
                </a:lnTo>
                <a:lnTo>
                  <a:pt x="601129" y="9829"/>
                </a:lnTo>
                <a:lnTo>
                  <a:pt x="597763" y="9829"/>
                </a:lnTo>
                <a:lnTo>
                  <a:pt x="580707" y="10896"/>
                </a:lnTo>
                <a:lnTo>
                  <a:pt x="571931" y="11023"/>
                </a:lnTo>
                <a:lnTo>
                  <a:pt x="564057" y="9829"/>
                </a:lnTo>
                <a:lnTo>
                  <a:pt x="555625" y="9829"/>
                </a:lnTo>
                <a:lnTo>
                  <a:pt x="549452" y="18262"/>
                </a:lnTo>
                <a:lnTo>
                  <a:pt x="548894" y="25984"/>
                </a:lnTo>
                <a:lnTo>
                  <a:pt x="549452" y="28092"/>
                </a:lnTo>
                <a:lnTo>
                  <a:pt x="548894" y="30911"/>
                </a:lnTo>
                <a:lnTo>
                  <a:pt x="548894" y="33705"/>
                </a:lnTo>
                <a:lnTo>
                  <a:pt x="550011" y="33705"/>
                </a:lnTo>
                <a:lnTo>
                  <a:pt x="554507" y="47752"/>
                </a:lnTo>
                <a:lnTo>
                  <a:pt x="556183" y="56883"/>
                </a:lnTo>
                <a:lnTo>
                  <a:pt x="555625" y="66713"/>
                </a:lnTo>
                <a:lnTo>
                  <a:pt x="560679" y="75857"/>
                </a:lnTo>
                <a:lnTo>
                  <a:pt x="562368" y="79362"/>
                </a:lnTo>
                <a:lnTo>
                  <a:pt x="565175" y="89890"/>
                </a:lnTo>
                <a:lnTo>
                  <a:pt x="564616" y="95504"/>
                </a:lnTo>
                <a:lnTo>
                  <a:pt x="568553" y="101828"/>
                </a:lnTo>
                <a:lnTo>
                  <a:pt x="574167" y="115176"/>
                </a:lnTo>
                <a:lnTo>
                  <a:pt x="574738" y="124307"/>
                </a:lnTo>
                <a:lnTo>
                  <a:pt x="576414" y="134137"/>
                </a:lnTo>
                <a:lnTo>
                  <a:pt x="575856" y="137642"/>
                </a:lnTo>
                <a:lnTo>
                  <a:pt x="580910" y="146075"/>
                </a:lnTo>
                <a:lnTo>
                  <a:pt x="581469" y="156603"/>
                </a:lnTo>
                <a:lnTo>
                  <a:pt x="585393" y="163626"/>
                </a:lnTo>
                <a:lnTo>
                  <a:pt x="587082" y="168541"/>
                </a:lnTo>
                <a:lnTo>
                  <a:pt x="589889" y="178371"/>
                </a:lnTo>
                <a:lnTo>
                  <a:pt x="588772" y="185394"/>
                </a:lnTo>
                <a:lnTo>
                  <a:pt x="592709" y="191020"/>
                </a:lnTo>
                <a:lnTo>
                  <a:pt x="593267" y="198742"/>
                </a:lnTo>
                <a:lnTo>
                  <a:pt x="597204" y="205765"/>
                </a:lnTo>
                <a:lnTo>
                  <a:pt x="598881" y="213487"/>
                </a:lnTo>
                <a:lnTo>
                  <a:pt x="601129" y="218401"/>
                </a:lnTo>
                <a:lnTo>
                  <a:pt x="604507" y="230339"/>
                </a:lnTo>
                <a:lnTo>
                  <a:pt x="605066" y="236651"/>
                </a:lnTo>
                <a:lnTo>
                  <a:pt x="606196" y="242277"/>
                </a:lnTo>
                <a:lnTo>
                  <a:pt x="607872" y="253517"/>
                </a:lnTo>
                <a:lnTo>
                  <a:pt x="611251" y="258432"/>
                </a:lnTo>
                <a:lnTo>
                  <a:pt x="611251" y="266852"/>
                </a:lnTo>
                <a:lnTo>
                  <a:pt x="615746" y="273888"/>
                </a:lnTo>
                <a:lnTo>
                  <a:pt x="617423" y="281597"/>
                </a:lnTo>
                <a:lnTo>
                  <a:pt x="617423" y="285813"/>
                </a:lnTo>
                <a:lnTo>
                  <a:pt x="620801" y="297764"/>
                </a:lnTo>
                <a:lnTo>
                  <a:pt x="623595" y="304076"/>
                </a:lnTo>
                <a:lnTo>
                  <a:pt x="625284" y="311797"/>
                </a:lnTo>
                <a:lnTo>
                  <a:pt x="627532" y="316725"/>
                </a:lnTo>
                <a:lnTo>
                  <a:pt x="629780" y="325856"/>
                </a:lnTo>
                <a:lnTo>
                  <a:pt x="632587" y="334975"/>
                </a:lnTo>
                <a:lnTo>
                  <a:pt x="635406" y="341998"/>
                </a:lnTo>
                <a:lnTo>
                  <a:pt x="635965" y="348322"/>
                </a:lnTo>
                <a:lnTo>
                  <a:pt x="639953" y="359778"/>
                </a:lnTo>
                <a:lnTo>
                  <a:pt x="642924" y="371424"/>
                </a:lnTo>
                <a:lnTo>
                  <a:pt x="645375" y="382397"/>
                </a:lnTo>
                <a:lnTo>
                  <a:pt x="647763" y="391858"/>
                </a:lnTo>
                <a:lnTo>
                  <a:pt x="648677" y="399224"/>
                </a:lnTo>
                <a:lnTo>
                  <a:pt x="648690" y="409689"/>
                </a:lnTo>
                <a:lnTo>
                  <a:pt x="647534" y="420014"/>
                </a:lnTo>
                <a:lnTo>
                  <a:pt x="642150" y="434695"/>
                </a:lnTo>
                <a:lnTo>
                  <a:pt x="640461" y="441020"/>
                </a:lnTo>
                <a:lnTo>
                  <a:pt x="629221" y="447344"/>
                </a:lnTo>
                <a:lnTo>
                  <a:pt x="628091" y="457873"/>
                </a:lnTo>
                <a:lnTo>
                  <a:pt x="612940" y="463499"/>
                </a:lnTo>
                <a:lnTo>
                  <a:pt x="614616" y="471220"/>
                </a:lnTo>
                <a:lnTo>
                  <a:pt x="599452" y="471220"/>
                </a:lnTo>
                <a:lnTo>
                  <a:pt x="593267" y="478942"/>
                </a:lnTo>
                <a:lnTo>
                  <a:pt x="578104" y="477545"/>
                </a:lnTo>
                <a:lnTo>
                  <a:pt x="570801" y="482460"/>
                </a:lnTo>
                <a:lnTo>
                  <a:pt x="566305" y="481050"/>
                </a:lnTo>
                <a:lnTo>
                  <a:pt x="559358" y="483209"/>
                </a:lnTo>
                <a:lnTo>
                  <a:pt x="554507" y="488251"/>
                </a:lnTo>
                <a:lnTo>
                  <a:pt x="551764" y="495668"/>
                </a:lnTo>
                <a:lnTo>
                  <a:pt x="551129" y="504926"/>
                </a:lnTo>
                <a:lnTo>
                  <a:pt x="551129" y="510540"/>
                </a:lnTo>
                <a:lnTo>
                  <a:pt x="550011" y="519684"/>
                </a:lnTo>
                <a:lnTo>
                  <a:pt x="551688" y="528802"/>
                </a:lnTo>
                <a:lnTo>
                  <a:pt x="552665" y="541439"/>
                </a:lnTo>
                <a:lnTo>
                  <a:pt x="557326" y="548728"/>
                </a:lnTo>
                <a:lnTo>
                  <a:pt x="564502" y="552208"/>
                </a:lnTo>
                <a:lnTo>
                  <a:pt x="573049" y="553377"/>
                </a:lnTo>
                <a:lnTo>
                  <a:pt x="575856" y="553377"/>
                </a:lnTo>
                <a:lnTo>
                  <a:pt x="579234" y="554075"/>
                </a:lnTo>
                <a:lnTo>
                  <a:pt x="588772" y="554075"/>
                </a:lnTo>
                <a:lnTo>
                  <a:pt x="594956" y="553377"/>
                </a:lnTo>
                <a:lnTo>
                  <a:pt x="598881" y="551980"/>
                </a:lnTo>
                <a:lnTo>
                  <a:pt x="606069" y="550303"/>
                </a:lnTo>
                <a:lnTo>
                  <a:pt x="617689" y="546950"/>
                </a:lnTo>
                <a:lnTo>
                  <a:pt x="623595" y="545668"/>
                </a:lnTo>
                <a:lnTo>
                  <a:pt x="634987" y="541451"/>
                </a:lnTo>
                <a:lnTo>
                  <a:pt x="640994" y="538746"/>
                </a:lnTo>
                <a:lnTo>
                  <a:pt x="647204" y="535114"/>
                </a:lnTo>
                <a:lnTo>
                  <a:pt x="657872" y="532307"/>
                </a:lnTo>
                <a:lnTo>
                  <a:pt x="657872" y="525995"/>
                </a:lnTo>
                <a:lnTo>
                  <a:pt x="666864" y="521081"/>
                </a:lnTo>
                <a:lnTo>
                  <a:pt x="672477" y="518274"/>
                </a:lnTo>
                <a:lnTo>
                  <a:pt x="675284" y="508444"/>
                </a:lnTo>
                <a:lnTo>
                  <a:pt x="680910" y="503529"/>
                </a:lnTo>
                <a:lnTo>
                  <a:pt x="684847" y="501421"/>
                </a:lnTo>
                <a:lnTo>
                  <a:pt x="689343" y="490181"/>
                </a:lnTo>
                <a:lnTo>
                  <a:pt x="707313" y="450850"/>
                </a:lnTo>
                <a:lnTo>
                  <a:pt x="715302" y="423303"/>
                </a:lnTo>
                <a:lnTo>
                  <a:pt x="719112" y="412229"/>
                </a:lnTo>
                <a:lnTo>
                  <a:pt x="729208" y="375005"/>
                </a:lnTo>
                <a:lnTo>
                  <a:pt x="733704" y="371487"/>
                </a:lnTo>
                <a:lnTo>
                  <a:pt x="733704" y="363766"/>
                </a:lnTo>
                <a:lnTo>
                  <a:pt x="735952" y="353237"/>
                </a:lnTo>
                <a:lnTo>
                  <a:pt x="737082" y="345516"/>
                </a:lnTo>
                <a:lnTo>
                  <a:pt x="738771" y="337781"/>
                </a:lnTo>
                <a:lnTo>
                  <a:pt x="741578" y="332168"/>
                </a:lnTo>
                <a:lnTo>
                  <a:pt x="743826" y="322338"/>
                </a:lnTo>
                <a:lnTo>
                  <a:pt x="743826" y="320941"/>
                </a:lnTo>
                <a:lnTo>
                  <a:pt x="747763" y="310400"/>
                </a:lnTo>
                <a:lnTo>
                  <a:pt x="747763" y="302679"/>
                </a:lnTo>
                <a:lnTo>
                  <a:pt x="749439" y="293547"/>
                </a:lnTo>
                <a:lnTo>
                  <a:pt x="753935" y="289331"/>
                </a:lnTo>
                <a:lnTo>
                  <a:pt x="757872" y="283006"/>
                </a:lnTo>
                <a:lnTo>
                  <a:pt x="755624" y="277393"/>
                </a:lnTo>
                <a:lnTo>
                  <a:pt x="759561" y="268262"/>
                </a:lnTo>
                <a:lnTo>
                  <a:pt x="758990" y="263347"/>
                </a:lnTo>
                <a:lnTo>
                  <a:pt x="765175" y="253517"/>
                </a:lnTo>
                <a:lnTo>
                  <a:pt x="765733" y="247205"/>
                </a:lnTo>
                <a:lnTo>
                  <a:pt x="765733" y="240182"/>
                </a:lnTo>
                <a:lnTo>
                  <a:pt x="766851" y="233146"/>
                </a:lnTo>
                <a:lnTo>
                  <a:pt x="771906" y="225425"/>
                </a:lnTo>
                <a:lnTo>
                  <a:pt x="774052" y="220357"/>
                </a:lnTo>
                <a:lnTo>
                  <a:pt x="774763" y="210223"/>
                </a:lnTo>
                <a:lnTo>
                  <a:pt x="777532" y="204355"/>
                </a:lnTo>
                <a:lnTo>
                  <a:pt x="780338" y="200139"/>
                </a:lnTo>
                <a:lnTo>
                  <a:pt x="779221" y="195237"/>
                </a:lnTo>
                <a:lnTo>
                  <a:pt x="787082" y="174866"/>
                </a:lnTo>
                <a:lnTo>
                  <a:pt x="788212" y="167843"/>
                </a:lnTo>
                <a:lnTo>
                  <a:pt x="789889" y="161531"/>
                </a:lnTo>
                <a:lnTo>
                  <a:pt x="789330" y="153098"/>
                </a:lnTo>
                <a:lnTo>
                  <a:pt x="793267" y="150291"/>
                </a:lnTo>
                <a:lnTo>
                  <a:pt x="795515" y="140449"/>
                </a:lnTo>
                <a:lnTo>
                  <a:pt x="796632" y="130619"/>
                </a:lnTo>
                <a:lnTo>
                  <a:pt x="799439" y="125704"/>
                </a:lnTo>
                <a:lnTo>
                  <a:pt x="804494" y="110959"/>
                </a:lnTo>
                <a:lnTo>
                  <a:pt x="803363" y="106743"/>
                </a:lnTo>
                <a:lnTo>
                  <a:pt x="806183" y="101130"/>
                </a:lnTo>
                <a:lnTo>
                  <a:pt x="807808" y="96507"/>
                </a:lnTo>
                <a:lnTo>
                  <a:pt x="810615" y="84340"/>
                </a:lnTo>
                <a:lnTo>
                  <a:pt x="813485" y="76542"/>
                </a:lnTo>
                <a:lnTo>
                  <a:pt x="816203" y="66306"/>
                </a:lnTo>
                <a:lnTo>
                  <a:pt x="822896" y="44754"/>
                </a:lnTo>
                <a:lnTo>
                  <a:pt x="825284" y="33705"/>
                </a:lnTo>
                <a:lnTo>
                  <a:pt x="824166" y="33007"/>
                </a:lnTo>
                <a:lnTo>
                  <a:pt x="825842" y="30911"/>
                </a:lnTo>
                <a:lnTo>
                  <a:pt x="826973" y="24574"/>
                </a:lnTo>
                <a:lnTo>
                  <a:pt x="826973" y="12649"/>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6" name="bg object 146"/>
          <p:cNvSpPr/>
          <p:nvPr/>
        </p:nvSpPr>
        <p:spPr>
          <a:xfrm>
            <a:off x="4489628" y="514829"/>
            <a:ext cx="508875" cy="509418"/>
          </a:xfrm>
          <a:custGeom>
            <a:avLst/>
            <a:gdLst/>
            <a:ahLst/>
            <a:cxnLst/>
            <a:rect l="l" t="t" r="r" b="b"/>
            <a:pathLst>
              <a:path w="560704" h="549910">
                <a:moveTo>
                  <a:pt x="309537" y="28790"/>
                </a:moveTo>
                <a:lnTo>
                  <a:pt x="308419" y="24574"/>
                </a:lnTo>
                <a:lnTo>
                  <a:pt x="308419" y="22479"/>
                </a:lnTo>
                <a:lnTo>
                  <a:pt x="308978" y="20370"/>
                </a:lnTo>
                <a:lnTo>
                  <a:pt x="308978" y="6324"/>
                </a:lnTo>
                <a:lnTo>
                  <a:pt x="303352" y="711"/>
                </a:lnTo>
                <a:lnTo>
                  <a:pt x="293255" y="711"/>
                </a:lnTo>
                <a:lnTo>
                  <a:pt x="255612" y="0"/>
                </a:lnTo>
                <a:lnTo>
                  <a:pt x="230327" y="0"/>
                </a:lnTo>
                <a:lnTo>
                  <a:pt x="221907" y="1409"/>
                </a:lnTo>
                <a:lnTo>
                  <a:pt x="215734" y="1879"/>
                </a:lnTo>
                <a:lnTo>
                  <a:pt x="196062" y="711"/>
                </a:lnTo>
                <a:lnTo>
                  <a:pt x="190436" y="711"/>
                </a:lnTo>
                <a:lnTo>
                  <a:pt x="188188" y="1409"/>
                </a:lnTo>
                <a:lnTo>
                  <a:pt x="180708" y="2476"/>
                </a:lnTo>
                <a:lnTo>
                  <a:pt x="173443" y="2108"/>
                </a:lnTo>
                <a:lnTo>
                  <a:pt x="166382" y="1206"/>
                </a:lnTo>
                <a:lnTo>
                  <a:pt x="159537" y="711"/>
                </a:lnTo>
                <a:lnTo>
                  <a:pt x="155613" y="711"/>
                </a:lnTo>
                <a:lnTo>
                  <a:pt x="153924" y="1409"/>
                </a:lnTo>
                <a:lnTo>
                  <a:pt x="145999" y="2184"/>
                </a:lnTo>
                <a:lnTo>
                  <a:pt x="138899" y="1841"/>
                </a:lnTo>
                <a:lnTo>
                  <a:pt x="132448" y="1117"/>
                </a:lnTo>
                <a:lnTo>
                  <a:pt x="126403" y="711"/>
                </a:lnTo>
                <a:lnTo>
                  <a:pt x="122466" y="711"/>
                </a:lnTo>
                <a:lnTo>
                  <a:pt x="120777" y="1409"/>
                </a:lnTo>
                <a:lnTo>
                  <a:pt x="113436" y="2070"/>
                </a:lnTo>
                <a:lnTo>
                  <a:pt x="107086" y="1485"/>
                </a:lnTo>
                <a:lnTo>
                  <a:pt x="101269" y="508"/>
                </a:lnTo>
                <a:lnTo>
                  <a:pt x="95504" y="0"/>
                </a:lnTo>
                <a:lnTo>
                  <a:pt x="93256" y="0"/>
                </a:lnTo>
                <a:lnTo>
                  <a:pt x="87630" y="1409"/>
                </a:lnTo>
                <a:lnTo>
                  <a:pt x="81178" y="2298"/>
                </a:lnTo>
                <a:lnTo>
                  <a:pt x="73952" y="2197"/>
                </a:lnTo>
                <a:lnTo>
                  <a:pt x="58991" y="1409"/>
                </a:lnTo>
                <a:lnTo>
                  <a:pt x="27546" y="1993"/>
                </a:lnTo>
                <a:lnTo>
                  <a:pt x="0" y="27393"/>
                </a:lnTo>
                <a:lnTo>
                  <a:pt x="0" y="45656"/>
                </a:lnTo>
                <a:lnTo>
                  <a:pt x="1981" y="61899"/>
                </a:lnTo>
                <a:lnTo>
                  <a:pt x="5067" y="70142"/>
                </a:lnTo>
                <a:lnTo>
                  <a:pt x="10680" y="74561"/>
                </a:lnTo>
                <a:lnTo>
                  <a:pt x="31381" y="74447"/>
                </a:lnTo>
                <a:lnTo>
                  <a:pt x="42202" y="74002"/>
                </a:lnTo>
                <a:lnTo>
                  <a:pt x="52285" y="73952"/>
                </a:lnTo>
                <a:lnTo>
                  <a:pt x="61798" y="75145"/>
                </a:lnTo>
                <a:lnTo>
                  <a:pt x="96621" y="74447"/>
                </a:lnTo>
                <a:lnTo>
                  <a:pt x="105740" y="75730"/>
                </a:lnTo>
                <a:lnTo>
                  <a:pt x="112636" y="81114"/>
                </a:lnTo>
                <a:lnTo>
                  <a:pt x="117005" y="89649"/>
                </a:lnTo>
                <a:lnTo>
                  <a:pt x="118529" y="100431"/>
                </a:lnTo>
                <a:lnTo>
                  <a:pt x="119024" y="113804"/>
                </a:lnTo>
                <a:lnTo>
                  <a:pt x="118529" y="136080"/>
                </a:lnTo>
                <a:lnTo>
                  <a:pt x="119659" y="147485"/>
                </a:lnTo>
                <a:lnTo>
                  <a:pt x="118872" y="161124"/>
                </a:lnTo>
                <a:lnTo>
                  <a:pt x="119811" y="188163"/>
                </a:lnTo>
                <a:lnTo>
                  <a:pt x="119494" y="213309"/>
                </a:lnTo>
                <a:lnTo>
                  <a:pt x="119811" y="238645"/>
                </a:lnTo>
                <a:lnTo>
                  <a:pt x="119418" y="265671"/>
                </a:lnTo>
                <a:lnTo>
                  <a:pt x="120205" y="292011"/>
                </a:lnTo>
                <a:lnTo>
                  <a:pt x="119659" y="304787"/>
                </a:lnTo>
                <a:lnTo>
                  <a:pt x="119583" y="318630"/>
                </a:lnTo>
                <a:lnTo>
                  <a:pt x="120053" y="343687"/>
                </a:lnTo>
                <a:lnTo>
                  <a:pt x="119507" y="370801"/>
                </a:lnTo>
                <a:lnTo>
                  <a:pt x="118808" y="384403"/>
                </a:lnTo>
                <a:lnTo>
                  <a:pt x="118554" y="397332"/>
                </a:lnTo>
                <a:lnTo>
                  <a:pt x="119659" y="409422"/>
                </a:lnTo>
                <a:lnTo>
                  <a:pt x="120294" y="423367"/>
                </a:lnTo>
                <a:lnTo>
                  <a:pt x="120497" y="435673"/>
                </a:lnTo>
                <a:lnTo>
                  <a:pt x="120294" y="447840"/>
                </a:lnTo>
                <a:lnTo>
                  <a:pt x="119659" y="461391"/>
                </a:lnTo>
                <a:lnTo>
                  <a:pt x="119430" y="475348"/>
                </a:lnTo>
                <a:lnTo>
                  <a:pt x="120446" y="501967"/>
                </a:lnTo>
                <a:lnTo>
                  <a:pt x="120218" y="514756"/>
                </a:lnTo>
                <a:lnTo>
                  <a:pt x="120764" y="523824"/>
                </a:lnTo>
                <a:lnTo>
                  <a:pt x="123799" y="531444"/>
                </a:lnTo>
                <a:lnTo>
                  <a:pt x="128828" y="536689"/>
                </a:lnTo>
                <a:lnTo>
                  <a:pt x="135394" y="538645"/>
                </a:lnTo>
                <a:lnTo>
                  <a:pt x="138201" y="538645"/>
                </a:lnTo>
                <a:lnTo>
                  <a:pt x="139319" y="537933"/>
                </a:lnTo>
                <a:lnTo>
                  <a:pt x="142138" y="538645"/>
                </a:lnTo>
                <a:lnTo>
                  <a:pt x="153924" y="538645"/>
                </a:lnTo>
                <a:lnTo>
                  <a:pt x="159537" y="537235"/>
                </a:lnTo>
                <a:lnTo>
                  <a:pt x="166852" y="537235"/>
                </a:lnTo>
                <a:lnTo>
                  <a:pt x="168529" y="537933"/>
                </a:lnTo>
                <a:lnTo>
                  <a:pt x="173596" y="537933"/>
                </a:lnTo>
                <a:lnTo>
                  <a:pt x="190042" y="500392"/>
                </a:lnTo>
                <a:lnTo>
                  <a:pt x="189953" y="475361"/>
                </a:lnTo>
                <a:lnTo>
                  <a:pt x="190436" y="461391"/>
                </a:lnTo>
                <a:lnTo>
                  <a:pt x="189318" y="409422"/>
                </a:lnTo>
                <a:lnTo>
                  <a:pt x="189471" y="395554"/>
                </a:lnTo>
                <a:lnTo>
                  <a:pt x="190157" y="381762"/>
                </a:lnTo>
                <a:lnTo>
                  <a:pt x="190423" y="368630"/>
                </a:lnTo>
                <a:lnTo>
                  <a:pt x="188290" y="343001"/>
                </a:lnTo>
                <a:lnTo>
                  <a:pt x="190030" y="317347"/>
                </a:lnTo>
                <a:lnTo>
                  <a:pt x="188531" y="291515"/>
                </a:lnTo>
                <a:lnTo>
                  <a:pt x="190106" y="264185"/>
                </a:lnTo>
                <a:lnTo>
                  <a:pt x="188455" y="239928"/>
                </a:lnTo>
                <a:lnTo>
                  <a:pt x="189877" y="212407"/>
                </a:lnTo>
                <a:lnTo>
                  <a:pt x="189318" y="199453"/>
                </a:lnTo>
                <a:lnTo>
                  <a:pt x="188061" y="187871"/>
                </a:lnTo>
                <a:lnTo>
                  <a:pt x="188048" y="174244"/>
                </a:lnTo>
                <a:lnTo>
                  <a:pt x="189318" y="147485"/>
                </a:lnTo>
                <a:lnTo>
                  <a:pt x="188747" y="98323"/>
                </a:lnTo>
                <a:lnTo>
                  <a:pt x="191274" y="88392"/>
                </a:lnTo>
                <a:lnTo>
                  <a:pt x="197535" y="81546"/>
                </a:lnTo>
                <a:lnTo>
                  <a:pt x="205587" y="77482"/>
                </a:lnTo>
                <a:lnTo>
                  <a:pt x="213474" y="75857"/>
                </a:lnTo>
                <a:lnTo>
                  <a:pt x="230111" y="76809"/>
                </a:lnTo>
                <a:lnTo>
                  <a:pt x="237413" y="76530"/>
                </a:lnTo>
                <a:lnTo>
                  <a:pt x="247180" y="75145"/>
                </a:lnTo>
                <a:lnTo>
                  <a:pt x="260019" y="75450"/>
                </a:lnTo>
                <a:lnTo>
                  <a:pt x="280835" y="75539"/>
                </a:lnTo>
                <a:lnTo>
                  <a:pt x="309537" y="53378"/>
                </a:lnTo>
                <a:lnTo>
                  <a:pt x="309537" y="40741"/>
                </a:lnTo>
                <a:lnTo>
                  <a:pt x="309537" y="28790"/>
                </a:lnTo>
                <a:close/>
              </a:path>
              <a:path w="560704" h="549910">
                <a:moveTo>
                  <a:pt x="560095" y="351828"/>
                </a:moveTo>
                <a:lnTo>
                  <a:pt x="559536" y="347611"/>
                </a:lnTo>
                <a:lnTo>
                  <a:pt x="559460" y="336537"/>
                </a:lnTo>
                <a:lnTo>
                  <a:pt x="559346" y="331406"/>
                </a:lnTo>
                <a:lnTo>
                  <a:pt x="558838" y="323037"/>
                </a:lnTo>
                <a:lnTo>
                  <a:pt x="558114" y="315201"/>
                </a:lnTo>
                <a:lnTo>
                  <a:pt x="557288" y="308292"/>
                </a:lnTo>
                <a:lnTo>
                  <a:pt x="555904" y="298729"/>
                </a:lnTo>
                <a:lnTo>
                  <a:pt x="554697" y="289953"/>
                </a:lnTo>
                <a:lnTo>
                  <a:pt x="552958" y="280936"/>
                </a:lnTo>
                <a:lnTo>
                  <a:pt x="549998" y="271068"/>
                </a:lnTo>
                <a:lnTo>
                  <a:pt x="547141" y="262331"/>
                </a:lnTo>
                <a:lnTo>
                  <a:pt x="544804" y="253339"/>
                </a:lnTo>
                <a:lnTo>
                  <a:pt x="542251" y="244602"/>
                </a:lnTo>
                <a:lnTo>
                  <a:pt x="538759" y="236664"/>
                </a:lnTo>
                <a:lnTo>
                  <a:pt x="535825" y="229870"/>
                </a:lnTo>
                <a:lnTo>
                  <a:pt x="532091" y="222351"/>
                </a:lnTo>
                <a:lnTo>
                  <a:pt x="527621" y="214439"/>
                </a:lnTo>
                <a:lnTo>
                  <a:pt x="526084" y="212077"/>
                </a:lnTo>
                <a:lnTo>
                  <a:pt x="522452" y="206463"/>
                </a:lnTo>
                <a:lnTo>
                  <a:pt x="511225" y="194005"/>
                </a:lnTo>
                <a:lnTo>
                  <a:pt x="506031" y="187502"/>
                </a:lnTo>
                <a:lnTo>
                  <a:pt x="501675" y="180479"/>
                </a:lnTo>
                <a:lnTo>
                  <a:pt x="496150" y="175348"/>
                </a:lnTo>
                <a:lnTo>
                  <a:pt x="492683" y="172796"/>
                </a:lnTo>
                <a:lnTo>
                  <a:pt x="492683" y="347611"/>
                </a:lnTo>
                <a:lnTo>
                  <a:pt x="492607" y="360387"/>
                </a:lnTo>
                <a:lnTo>
                  <a:pt x="492201" y="370878"/>
                </a:lnTo>
                <a:lnTo>
                  <a:pt x="491032" y="380898"/>
                </a:lnTo>
                <a:lnTo>
                  <a:pt x="488746" y="390448"/>
                </a:lnTo>
                <a:lnTo>
                  <a:pt x="487070" y="394665"/>
                </a:lnTo>
                <a:lnTo>
                  <a:pt x="489877" y="400291"/>
                </a:lnTo>
                <a:lnTo>
                  <a:pt x="484822" y="411518"/>
                </a:lnTo>
                <a:lnTo>
                  <a:pt x="482015" y="417842"/>
                </a:lnTo>
                <a:lnTo>
                  <a:pt x="483133" y="426262"/>
                </a:lnTo>
                <a:lnTo>
                  <a:pt x="471906" y="438912"/>
                </a:lnTo>
                <a:lnTo>
                  <a:pt x="474154" y="445236"/>
                </a:lnTo>
                <a:lnTo>
                  <a:pt x="466280" y="452247"/>
                </a:lnTo>
                <a:lnTo>
                  <a:pt x="459536" y="457860"/>
                </a:lnTo>
                <a:lnTo>
                  <a:pt x="460108" y="465594"/>
                </a:lnTo>
                <a:lnTo>
                  <a:pt x="451116" y="468414"/>
                </a:lnTo>
                <a:lnTo>
                  <a:pt x="442696" y="471208"/>
                </a:lnTo>
                <a:lnTo>
                  <a:pt x="440448" y="476821"/>
                </a:lnTo>
                <a:lnTo>
                  <a:pt x="434822" y="478231"/>
                </a:lnTo>
                <a:lnTo>
                  <a:pt x="430898" y="478942"/>
                </a:lnTo>
                <a:lnTo>
                  <a:pt x="420776" y="483146"/>
                </a:lnTo>
                <a:lnTo>
                  <a:pt x="415721" y="481037"/>
                </a:lnTo>
                <a:lnTo>
                  <a:pt x="375272" y="462076"/>
                </a:lnTo>
                <a:lnTo>
                  <a:pt x="371348" y="459270"/>
                </a:lnTo>
                <a:lnTo>
                  <a:pt x="367982" y="454355"/>
                </a:lnTo>
                <a:lnTo>
                  <a:pt x="363486" y="448030"/>
                </a:lnTo>
                <a:lnTo>
                  <a:pt x="359803" y="441210"/>
                </a:lnTo>
                <a:lnTo>
                  <a:pt x="355904" y="432943"/>
                </a:lnTo>
                <a:lnTo>
                  <a:pt x="352425" y="424141"/>
                </a:lnTo>
                <a:lnTo>
                  <a:pt x="349973" y="415671"/>
                </a:lnTo>
                <a:lnTo>
                  <a:pt x="348310" y="411518"/>
                </a:lnTo>
                <a:lnTo>
                  <a:pt x="341579" y="371767"/>
                </a:lnTo>
                <a:lnTo>
                  <a:pt x="340487" y="336537"/>
                </a:lnTo>
                <a:lnTo>
                  <a:pt x="341147" y="325843"/>
                </a:lnTo>
                <a:lnTo>
                  <a:pt x="342506" y="313651"/>
                </a:lnTo>
                <a:lnTo>
                  <a:pt x="344373" y="301967"/>
                </a:lnTo>
                <a:lnTo>
                  <a:pt x="344373" y="294233"/>
                </a:lnTo>
                <a:lnTo>
                  <a:pt x="347751" y="285813"/>
                </a:lnTo>
                <a:lnTo>
                  <a:pt x="349999" y="279488"/>
                </a:lnTo>
                <a:lnTo>
                  <a:pt x="352247" y="268960"/>
                </a:lnTo>
                <a:lnTo>
                  <a:pt x="355612" y="266153"/>
                </a:lnTo>
                <a:lnTo>
                  <a:pt x="357860" y="258432"/>
                </a:lnTo>
                <a:lnTo>
                  <a:pt x="360108" y="249999"/>
                </a:lnTo>
                <a:lnTo>
                  <a:pt x="364604" y="245071"/>
                </a:lnTo>
                <a:lnTo>
                  <a:pt x="367982" y="240169"/>
                </a:lnTo>
                <a:lnTo>
                  <a:pt x="369658" y="233146"/>
                </a:lnTo>
                <a:lnTo>
                  <a:pt x="375272" y="232448"/>
                </a:lnTo>
                <a:lnTo>
                  <a:pt x="417410" y="212077"/>
                </a:lnTo>
                <a:lnTo>
                  <a:pt x="423595" y="212077"/>
                </a:lnTo>
                <a:lnTo>
                  <a:pt x="431457" y="215582"/>
                </a:lnTo>
                <a:lnTo>
                  <a:pt x="439318" y="215582"/>
                </a:lnTo>
                <a:lnTo>
                  <a:pt x="445490" y="220510"/>
                </a:lnTo>
                <a:lnTo>
                  <a:pt x="456730" y="231736"/>
                </a:lnTo>
                <a:lnTo>
                  <a:pt x="461225" y="237363"/>
                </a:lnTo>
                <a:lnTo>
                  <a:pt x="469658" y="245783"/>
                </a:lnTo>
                <a:lnTo>
                  <a:pt x="470776" y="254914"/>
                </a:lnTo>
                <a:lnTo>
                  <a:pt x="474713" y="258432"/>
                </a:lnTo>
                <a:lnTo>
                  <a:pt x="482015" y="265455"/>
                </a:lnTo>
                <a:lnTo>
                  <a:pt x="480339" y="273177"/>
                </a:lnTo>
                <a:lnTo>
                  <a:pt x="483133" y="279488"/>
                </a:lnTo>
                <a:lnTo>
                  <a:pt x="486511" y="287921"/>
                </a:lnTo>
                <a:lnTo>
                  <a:pt x="485940" y="294233"/>
                </a:lnTo>
                <a:lnTo>
                  <a:pt x="488746" y="301256"/>
                </a:lnTo>
                <a:lnTo>
                  <a:pt x="491502" y="311962"/>
                </a:lnTo>
                <a:lnTo>
                  <a:pt x="492620" y="324700"/>
                </a:lnTo>
                <a:lnTo>
                  <a:pt x="492683" y="347611"/>
                </a:lnTo>
                <a:lnTo>
                  <a:pt x="492683" y="172796"/>
                </a:lnTo>
                <a:lnTo>
                  <a:pt x="489534" y="170472"/>
                </a:lnTo>
                <a:lnTo>
                  <a:pt x="482803" y="165862"/>
                </a:lnTo>
                <a:lnTo>
                  <a:pt x="476961" y="161518"/>
                </a:lnTo>
                <a:lnTo>
                  <a:pt x="469963" y="158559"/>
                </a:lnTo>
                <a:lnTo>
                  <a:pt x="463486" y="155194"/>
                </a:lnTo>
                <a:lnTo>
                  <a:pt x="456577" y="151841"/>
                </a:lnTo>
                <a:lnTo>
                  <a:pt x="448310" y="148869"/>
                </a:lnTo>
                <a:lnTo>
                  <a:pt x="442137" y="146062"/>
                </a:lnTo>
                <a:lnTo>
                  <a:pt x="432574" y="143954"/>
                </a:lnTo>
                <a:lnTo>
                  <a:pt x="420776" y="143954"/>
                </a:lnTo>
                <a:lnTo>
                  <a:pt x="418528" y="144653"/>
                </a:lnTo>
                <a:lnTo>
                  <a:pt x="416280" y="144653"/>
                </a:lnTo>
                <a:lnTo>
                  <a:pt x="408038" y="146011"/>
                </a:lnTo>
                <a:lnTo>
                  <a:pt x="399161" y="147561"/>
                </a:lnTo>
                <a:lnTo>
                  <a:pt x="390702" y="148717"/>
                </a:lnTo>
                <a:lnTo>
                  <a:pt x="383705" y="148869"/>
                </a:lnTo>
                <a:lnTo>
                  <a:pt x="376301" y="150850"/>
                </a:lnTo>
                <a:lnTo>
                  <a:pt x="369176" y="154673"/>
                </a:lnTo>
                <a:lnTo>
                  <a:pt x="362140" y="158750"/>
                </a:lnTo>
                <a:lnTo>
                  <a:pt x="355053" y="161518"/>
                </a:lnTo>
                <a:lnTo>
                  <a:pt x="347484" y="164782"/>
                </a:lnTo>
                <a:lnTo>
                  <a:pt x="341642" y="169151"/>
                </a:lnTo>
                <a:lnTo>
                  <a:pt x="330339" y="180479"/>
                </a:lnTo>
                <a:lnTo>
                  <a:pt x="324104" y="185610"/>
                </a:lnTo>
                <a:lnTo>
                  <a:pt x="319176" y="191541"/>
                </a:lnTo>
                <a:lnTo>
                  <a:pt x="314782" y="198259"/>
                </a:lnTo>
                <a:lnTo>
                  <a:pt x="310108" y="205752"/>
                </a:lnTo>
                <a:lnTo>
                  <a:pt x="305511" y="212471"/>
                </a:lnTo>
                <a:lnTo>
                  <a:pt x="301929" y="220510"/>
                </a:lnTo>
                <a:lnTo>
                  <a:pt x="298424" y="228777"/>
                </a:lnTo>
                <a:lnTo>
                  <a:pt x="293827" y="236664"/>
                </a:lnTo>
                <a:lnTo>
                  <a:pt x="290169" y="244119"/>
                </a:lnTo>
                <a:lnTo>
                  <a:pt x="287299" y="253606"/>
                </a:lnTo>
                <a:lnTo>
                  <a:pt x="284746" y="263232"/>
                </a:lnTo>
                <a:lnTo>
                  <a:pt x="282028" y="271068"/>
                </a:lnTo>
                <a:lnTo>
                  <a:pt x="279311" y="279844"/>
                </a:lnTo>
                <a:lnTo>
                  <a:pt x="277952" y="289153"/>
                </a:lnTo>
                <a:lnTo>
                  <a:pt x="276783" y="298831"/>
                </a:lnTo>
                <a:lnTo>
                  <a:pt x="274713" y="308292"/>
                </a:lnTo>
                <a:lnTo>
                  <a:pt x="273189" y="317792"/>
                </a:lnTo>
                <a:lnTo>
                  <a:pt x="273392" y="326898"/>
                </a:lnTo>
                <a:lnTo>
                  <a:pt x="273532" y="331406"/>
                </a:lnTo>
                <a:lnTo>
                  <a:pt x="273583" y="337527"/>
                </a:lnTo>
                <a:lnTo>
                  <a:pt x="272465" y="347611"/>
                </a:lnTo>
                <a:lnTo>
                  <a:pt x="271907" y="350418"/>
                </a:lnTo>
                <a:lnTo>
                  <a:pt x="272046" y="360387"/>
                </a:lnTo>
                <a:lnTo>
                  <a:pt x="276415" y="397395"/>
                </a:lnTo>
                <a:lnTo>
                  <a:pt x="277329" y="406869"/>
                </a:lnTo>
                <a:lnTo>
                  <a:pt x="278752" y="415671"/>
                </a:lnTo>
                <a:lnTo>
                  <a:pt x="282028" y="424154"/>
                </a:lnTo>
                <a:lnTo>
                  <a:pt x="283870" y="433489"/>
                </a:lnTo>
                <a:lnTo>
                  <a:pt x="287083" y="442950"/>
                </a:lnTo>
                <a:lnTo>
                  <a:pt x="290715" y="451612"/>
                </a:lnTo>
                <a:lnTo>
                  <a:pt x="293827" y="458571"/>
                </a:lnTo>
                <a:lnTo>
                  <a:pt x="297243" y="467144"/>
                </a:lnTo>
                <a:lnTo>
                  <a:pt x="301345" y="474459"/>
                </a:lnTo>
                <a:lnTo>
                  <a:pt x="305752" y="481393"/>
                </a:lnTo>
                <a:lnTo>
                  <a:pt x="310108" y="488772"/>
                </a:lnTo>
                <a:lnTo>
                  <a:pt x="314617" y="495884"/>
                </a:lnTo>
                <a:lnTo>
                  <a:pt x="320014" y="502462"/>
                </a:lnTo>
                <a:lnTo>
                  <a:pt x="325526" y="508520"/>
                </a:lnTo>
                <a:lnTo>
                  <a:pt x="330339" y="514045"/>
                </a:lnTo>
                <a:lnTo>
                  <a:pt x="336169" y="520674"/>
                </a:lnTo>
                <a:lnTo>
                  <a:pt x="342480" y="525373"/>
                </a:lnTo>
                <a:lnTo>
                  <a:pt x="348894" y="529158"/>
                </a:lnTo>
                <a:lnTo>
                  <a:pt x="355053" y="533006"/>
                </a:lnTo>
                <a:lnTo>
                  <a:pt x="361746" y="537845"/>
                </a:lnTo>
                <a:lnTo>
                  <a:pt x="368134" y="541705"/>
                </a:lnTo>
                <a:lnTo>
                  <a:pt x="375132" y="544372"/>
                </a:lnTo>
                <a:lnTo>
                  <a:pt x="383705" y="545655"/>
                </a:lnTo>
                <a:lnTo>
                  <a:pt x="389318" y="548462"/>
                </a:lnTo>
                <a:lnTo>
                  <a:pt x="394944" y="549160"/>
                </a:lnTo>
                <a:lnTo>
                  <a:pt x="415163" y="549160"/>
                </a:lnTo>
                <a:lnTo>
                  <a:pt x="416280" y="549871"/>
                </a:lnTo>
                <a:lnTo>
                  <a:pt x="423976" y="549808"/>
                </a:lnTo>
                <a:lnTo>
                  <a:pt x="431876" y="549351"/>
                </a:lnTo>
                <a:lnTo>
                  <a:pt x="439991" y="548093"/>
                </a:lnTo>
                <a:lnTo>
                  <a:pt x="448310" y="545655"/>
                </a:lnTo>
                <a:lnTo>
                  <a:pt x="454456" y="543979"/>
                </a:lnTo>
                <a:lnTo>
                  <a:pt x="461594" y="541705"/>
                </a:lnTo>
                <a:lnTo>
                  <a:pt x="469252" y="538251"/>
                </a:lnTo>
                <a:lnTo>
                  <a:pt x="476961" y="533006"/>
                </a:lnTo>
                <a:lnTo>
                  <a:pt x="483666" y="529551"/>
                </a:lnTo>
                <a:lnTo>
                  <a:pt x="490588" y="525907"/>
                </a:lnTo>
                <a:lnTo>
                  <a:pt x="496874" y="521068"/>
                </a:lnTo>
                <a:lnTo>
                  <a:pt x="501675" y="514045"/>
                </a:lnTo>
                <a:lnTo>
                  <a:pt x="507936" y="507733"/>
                </a:lnTo>
                <a:lnTo>
                  <a:pt x="513765" y="501408"/>
                </a:lnTo>
                <a:lnTo>
                  <a:pt x="518744" y="495096"/>
                </a:lnTo>
                <a:lnTo>
                  <a:pt x="522452" y="488772"/>
                </a:lnTo>
                <a:lnTo>
                  <a:pt x="526034" y="483146"/>
                </a:lnTo>
                <a:lnTo>
                  <a:pt x="527215" y="481291"/>
                </a:lnTo>
                <a:lnTo>
                  <a:pt x="530618" y="474027"/>
                </a:lnTo>
                <a:lnTo>
                  <a:pt x="533755" y="466852"/>
                </a:lnTo>
                <a:lnTo>
                  <a:pt x="538187" y="458571"/>
                </a:lnTo>
                <a:lnTo>
                  <a:pt x="552640" y="416077"/>
                </a:lnTo>
                <a:lnTo>
                  <a:pt x="557288" y="386930"/>
                </a:lnTo>
                <a:lnTo>
                  <a:pt x="558444" y="379907"/>
                </a:lnTo>
                <a:lnTo>
                  <a:pt x="559333" y="373341"/>
                </a:lnTo>
                <a:lnTo>
                  <a:pt x="559904" y="366903"/>
                </a:lnTo>
                <a:lnTo>
                  <a:pt x="560095" y="360387"/>
                </a:lnTo>
                <a:lnTo>
                  <a:pt x="560095" y="351828"/>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7" name="bg object 147"/>
          <p:cNvSpPr/>
          <p:nvPr/>
        </p:nvSpPr>
        <p:spPr>
          <a:xfrm>
            <a:off x="5056117" y="658587"/>
            <a:ext cx="234555" cy="364710"/>
          </a:xfrm>
          <a:custGeom>
            <a:avLst/>
            <a:gdLst/>
            <a:ahLst/>
            <a:cxnLst/>
            <a:rect l="l" t="t" r="r" b="b"/>
            <a:pathLst>
              <a:path w="258445" h="393700">
                <a:moveTo>
                  <a:pt x="235381" y="0"/>
                </a:moveTo>
                <a:lnTo>
                  <a:pt x="206171" y="0"/>
                </a:lnTo>
                <a:lnTo>
                  <a:pt x="197455" y="2152"/>
                </a:lnTo>
                <a:lnTo>
                  <a:pt x="192058" y="7729"/>
                </a:lnTo>
                <a:lnTo>
                  <a:pt x="189505" y="15414"/>
                </a:lnTo>
                <a:lnTo>
                  <a:pt x="189318" y="23888"/>
                </a:lnTo>
                <a:lnTo>
                  <a:pt x="188602" y="36375"/>
                </a:lnTo>
                <a:lnTo>
                  <a:pt x="188847" y="60028"/>
                </a:lnTo>
                <a:lnTo>
                  <a:pt x="188760" y="70929"/>
                </a:lnTo>
                <a:lnTo>
                  <a:pt x="187707" y="96567"/>
                </a:lnTo>
                <a:lnTo>
                  <a:pt x="187733" y="107476"/>
                </a:lnTo>
                <a:lnTo>
                  <a:pt x="188760" y="117995"/>
                </a:lnTo>
                <a:lnTo>
                  <a:pt x="187974" y="131267"/>
                </a:lnTo>
                <a:lnTo>
                  <a:pt x="187921" y="143621"/>
                </a:lnTo>
                <a:lnTo>
                  <a:pt x="189386" y="177217"/>
                </a:lnTo>
                <a:lnTo>
                  <a:pt x="188126" y="200789"/>
                </a:lnTo>
                <a:lnTo>
                  <a:pt x="188760" y="211391"/>
                </a:lnTo>
                <a:lnTo>
                  <a:pt x="188017" y="219662"/>
                </a:lnTo>
                <a:lnTo>
                  <a:pt x="187576" y="233308"/>
                </a:lnTo>
                <a:lnTo>
                  <a:pt x="185383" y="250812"/>
                </a:lnTo>
                <a:lnTo>
                  <a:pt x="174155" y="290741"/>
                </a:lnTo>
                <a:lnTo>
                  <a:pt x="168528" y="297065"/>
                </a:lnTo>
                <a:lnTo>
                  <a:pt x="164033" y="304787"/>
                </a:lnTo>
                <a:lnTo>
                  <a:pt x="157289" y="304787"/>
                </a:lnTo>
                <a:lnTo>
                  <a:pt x="155041" y="309702"/>
                </a:lnTo>
                <a:lnTo>
                  <a:pt x="147684" y="313404"/>
                </a:lnTo>
                <a:lnTo>
                  <a:pt x="140374" y="316115"/>
                </a:lnTo>
                <a:lnTo>
                  <a:pt x="132533" y="317903"/>
                </a:lnTo>
                <a:lnTo>
                  <a:pt x="123583" y="318833"/>
                </a:lnTo>
                <a:lnTo>
                  <a:pt x="116631" y="318782"/>
                </a:lnTo>
                <a:lnTo>
                  <a:pt x="82033" y="300706"/>
                </a:lnTo>
                <a:lnTo>
                  <a:pt x="72568" y="272627"/>
                </a:lnTo>
                <a:lnTo>
                  <a:pt x="69659" y="264058"/>
                </a:lnTo>
                <a:lnTo>
                  <a:pt x="67640" y="255035"/>
                </a:lnTo>
                <a:lnTo>
                  <a:pt x="67413" y="244567"/>
                </a:lnTo>
                <a:lnTo>
                  <a:pt x="67607" y="233836"/>
                </a:lnTo>
                <a:lnTo>
                  <a:pt x="66852" y="224028"/>
                </a:lnTo>
                <a:lnTo>
                  <a:pt x="66531" y="212110"/>
                </a:lnTo>
                <a:lnTo>
                  <a:pt x="66936" y="188280"/>
                </a:lnTo>
                <a:lnTo>
                  <a:pt x="66293" y="175577"/>
                </a:lnTo>
                <a:lnTo>
                  <a:pt x="66304" y="164789"/>
                </a:lnTo>
                <a:lnTo>
                  <a:pt x="67163" y="141894"/>
                </a:lnTo>
                <a:lnTo>
                  <a:pt x="66852" y="129921"/>
                </a:lnTo>
                <a:lnTo>
                  <a:pt x="67583" y="63239"/>
                </a:lnTo>
                <a:lnTo>
                  <a:pt x="67497" y="39693"/>
                </a:lnTo>
                <a:lnTo>
                  <a:pt x="67983" y="27393"/>
                </a:lnTo>
                <a:lnTo>
                  <a:pt x="66832" y="16298"/>
                </a:lnTo>
                <a:lnTo>
                  <a:pt x="63415" y="7639"/>
                </a:lnTo>
                <a:lnTo>
                  <a:pt x="57787" y="2008"/>
                </a:lnTo>
                <a:lnTo>
                  <a:pt x="49999" y="0"/>
                </a:lnTo>
                <a:lnTo>
                  <a:pt x="19100" y="0"/>
                </a:lnTo>
                <a:lnTo>
                  <a:pt x="12167" y="1899"/>
                </a:lnTo>
                <a:lnTo>
                  <a:pt x="6183" y="7289"/>
                </a:lnTo>
                <a:lnTo>
                  <a:pt x="1882" y="15709"/>
                </a:lnTo>
                <a:lnTo>
                  <a:pt x="0" y="26695"/>
                </a:lnTo>
                <a:lnTo>
                  <a:pt x="255" y="43467"/>
                </a:lnTo>
                <a:lnTo>
                  <a:pt x="1189" y="65497"/>
                </a:lnTo>
                <a:lnTo>
                  <a:pt x="1130" y="75857"/>
                </a:lnTo>
                <a:lnTo>
                  <a:pt x="1425" y="86144"/>
                </a:lnTo>
                <a:lnTo>
                  <a:pt x="333" y="105675"/>
                </a:lnTo>
                <a:lnTo>
                  <a:pt x="0" y="118681"/>
                </a:lnTo>
                <a:lnTo>
                  <a:pt x="1130" y="127114"/>
                </a:lnTo>
                <a:lnTo>
                  <a:pt x="571" y="131330"/>
                </a:lnTo>
                <a:lnTo>
                  <a:pt x="1278" y="169998"/>
                </a:lnTo>
                <a:lnTo>
                  <a:pt x="1130" y="178384"/>
                </a:lnTo>
                <a:lnTo>
                  <a:pt x="1339" y="208753"/>
                </a:lnTo>
                <a:lnTo>
                  <a:pt x="1130" y="228942"/>
                </a:lnTo>
                <a:lnTo>
                  <a:pt x="2183" y="234891"/>
                </a:lnTo>
                <a:lnTo>
                  <a:pt x="2394" y="248897"/>
                </a:lnTo>
                <a:lnTo>
                  <a:pt x="3079" y="263075"/>
                </a:lnTo>
                <a:lnTo>
                  <a:pt x="2814" y="270381"/>
                </a:lnTo>
                <a:lnTo>
                  <a:pt x="2971" y="277160"/>
                </a:lnTo>
                <a:lnTo>
                  <a:pt x="4495" y="283019"/>
                </a:lnTo>
                <a:lnTo>
                  <a:pt x="5439" y="290744"/>
                </a:lnTo>
                <a:lnTo>
                  <a:pt x="8369" y="302770"/>
                </a:lnTo>
                <a:lnTo>
                  <a:pt x="8991" y="309702"/>
                </a:lnTo>
                <a:lnTo>
                  <a:pt x="10001" y="317196"/>
                </a:lnTo>
                <a:lnTo>
                  <a:pt x="12852" y="322781"/>
                </a:lnTo>
                <a:lnTo>
                  <a:pt x="16017" y="327974"/>
                </a:lnTo>
                <a:lnTo>
                  <a:pt x="17970" y="334289"/>
                </a:lnTo>
                <a:lnTo>
                  <a:pt x="20064" y="342491"/>
                </a:lnTo>
                <a:lnTo>
                  <a:pt x="24158" y="349381"/>
                </a:lnTo>
                <a:lnTo>
                  <a:pt x="29514" y="355222"/>
                </a:lnTo>
                <a:lnTo>
                  <a:pt x="35394" y="360273"/>
                </a:lnTo>
                <a:lnTo>
                  <a:pt x="39301" y="366086"/>
                </a:lnTo>
                <a:lnTo>
                  <a:pt x="44732" y="371505"/>
                </a:lnTo>
                <a:lnTo>
                  <a:pt x="51111" y="375873"/>
                </a:lnTo>
                <a:lnTo>
                  <a:pt x="57861" y="378536"/>
                </a:lnTo>
                <a:lnTo>
                  <a:pt x="64272" y="382447"/>
                </a:lnTo>
                <a:lnTo>
                  <a:pt x="71207" y="386167"/>
                </a:lnTo>
                <a:lnTo>
                  <a:pt x="77929" y="388703"/>
                </a:lnTo>
                <a:lnTo>
                  <a:pt x="83705" y="389064"/>
                </a:lnTo>
                <a:lnTo>
                  <a:pt x="92125" y="390474"/>
                </a:lnTo>
                <a:lnTo>
                  <a:pt x="98869" y="393280"/>
                </a:lnTo>
                <a:lnTo>
                  <a:pt x="107302" y="393280"/>
                </a:lnTo>
                <a:lnTo>
                  <a:pt x="108991" y="392569"/>
                </a:lnTo>
                <a:lnTo>
                  <a:pt x="119081" y="391978"/>
                </a:lnTo>
                <a:lnTo>
                  <a:pt x="157289" y="379933"/>
                </a:lnTo>
                <a:lnTo>
                  <a:pt x="177520" y="360273"/>
                </a:lnTo>
                <a:lnTo>
                  <a:pt x="193243" y="363778"/>
                </a:lnTo>
                <a:lnTo>
                  <a:pt x="194373" y="370801"/>
                </a:lnTo>
                <a:lnTo>
                  <a:pt x="199428" y="378536"/>
                </a:lnTo>
                <a:lnTo>
                  <a:pt x="202234" y="384136"/>
                </a:lnTo>
                <a:lnTo>
                  <a:pt x="213474" y="382739"/>
                </a:lnTo>
                <a:lnTo>
                  <a:pt x="217411" y="384136"/>
                </a:lnTo>
                <a:lnTo>
                  <a:pt x="223037" y="382739"/>
                </a:lnTo>
                <a:lnTo>
                  <a:pt x="234822" y="382739"/>
                </a:lnTo>
                <a:lnTo>
                  <a:pt x="242125" y="384136"/>
                </a:lnTo>
                <a:lnTo>
                  <a:pt x="249999" y="384136"/>
                </a:lnTo>
                <a:lnTo>
                  <a:pt x="257860" y="382739"/>
                </a:lnTo>
                <a:lnTo>
                  <a:pt x="257860" y="370103"/>
                </a:lnTo>
                <a:lnTo>
                  <a:pt x="257860" y="368693"/>
                </a:lnTo>
                <a:lnTo>
                  <a:pt x="256033" y="357282"/>
                </a:lnTo>
                <a:lnTo>
                  <a:pt x="255805" y="350523"/>
                </a:lnTo>
                <a:lnTo>
                  <a:pt x="256730" y="342709"/>
                </a:lnTo>
                <a:lnTo>
                  <a:pt x="256152" y="335966"/>
                </a:lnTo>
                <a:lnTo>
                  <a:pt x="255049" y="329285"/>
                </a:lnTo>
                <a:lnTo>
                  <a:pt x="254367" y="322471"/>
                </a:lnTo>
                <a:lnTo>
                  <a:pt x="255054" y="315328"/>
                </a:lnTo>
                <a:lnTo>
                  <a:pt x="254027" y="302299"/>
                </a:lnTo>
                <a:lnTo>
                  <a:pt x="254420" y="289602"/>
                </a:lnTo>
                <a:lnTo>
                  <a:pt x="255130" y="277303"/>
                </a:lnTo>
                <a:lnTo>
                  <a:pt x="255054" y="265468"/>
                </a:lnTo>
                <a:lnTo>
                  <a:pt x="254105" y="258879"/>
                </a:lnTo>
                <a:lnTo>
                  <a:pt x="255366" y="243340"/>
                </a:lnTo>
                <a:lnTo>
                  <a:pt x="255054" y="235966"/>
                </a:lnTo>
                <a:lnTo>
                  <a:pt x="254421" y="228087"/>
                </a:lnTo>
                <a:lnTo>
                  <a:pt x="255686" y="212064"/>
                </a:lnTo>
                <a:lnTo>
                  <a:pt x="254102" y="198383"/>
                </a:lnTo>
                <a:lnTo>
                  <a:pt x="255998" y="184144"/>
                </a:lnTo>
                <a:lnTo>
                  <a:pt x="255054" y="175577"/>
                </a:lnTo>
                <a:lnTo>
                  <a:pt x="253870" y="167894"/>
                </a:lnTo>
                <a:lnTo>
                  <a:pt x="254001" y="161001"/>
                </a:lnTo>
                <a:lnTo>
                  <a:pt x="254659" y="153846"/>
                </a:lnTo>
                <a:lnTo>
                  <a:pt x="255054" y="145376"/>
                </a:lnTo>
                <a:lnTo>
                  <a:pt x="254896" y="137200"/>
                </a:lnTo>
                <a:lnTo>
                  <a:pt x="255211" y="122166"/>
                </a:lnTo>
                <a:lnTo>
                  <a:pt x="255054" y="115176"/>
                </a:lnTo>
                <a:lnTo>
                  <a:pt x="254341" y="106901"/>
                </a:lnTo>
                <a:lnTo>
                  <a:pt x="255445" y="91671"/>
                </a:lnTo>
                <a:lnTo>
                  <a:pt x="254341" y="76310"/>
                </a:lnTo>
                <a:lnTo>
                  <a:pt x="255445" y="61874"/>
                </a:lnTo>
                <a:lnTo>
                  <a:pt x="255054" y="54787"/>
                </a:lnTo>
                <a:lnTo>
                  <a:pt x="254097" y="45514"/>
                </a:lnTo>
                <a:lnTo>
                  <a:pt x="254141" y="37495"/>
                </a:lnTo>
                <a:lnTo>
                  <a:pt x="254502" y="30397"/>
                </a:lnTo>
                <a:lnTo>
                  <a:pt x="254495" y="23888"/>
                </a:lnTo>
                <a:lnTo>
                  <a:pt x="253164" y="14133"/>
                </a:lnTo>
                <a:lnTo>
                  <a:pt x="249782" y="6943"/>
                </a:lnTo>
                <a:lnTo>
                  <a:pt x="243977" y="2253"/>
                </a:lnTo>
                <a:lnTo>
                  <a:pt x="235381"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8" name="bg object 148"/>
          <p:cNvSpPr/>
          <p:nvPr/>
        </p:nvSpPr>
        <p:spPr>
          <a:xfrm>
            <a:off x="5363585" y="650136"/>
            <a:ext cx="164246" cy="364122"/>
          </a:xfrm>
          <a:custGeom>
            <a:avLst/>
            <a:gdLst/>
            <a:ahLst/>
            <a:cxnLst/>
            <a:rect l="l" t="t" r="r" b="b"/>
            <a:pathLst>
              <a:path w="180975" h="393065">
                <a:moveTo>
                  <a:pt x="155613" y="0"/>
                </a:moveTo>
                <a:lnTo>
                  <a:pt x="146634" y="0"/>
                </a:lnTo>
                <a:lnTo>
                  <a:pt x="139617" y="695"/>
                </a:lnTo>
                <a:lnTo>
                  <a:pt x="104495" y="17551"/>
                </a:lnTo>
                <a:lnTo>
                  <a:pt x="95503" y="23177"/>
                </a:lnTo>
                <a:lnTo>
                  <a:pt x="94945" y="28092"/>
                </a:lnTo>
                <a:lnTo>
                  <a:pt x="83705" y="37223"/>
                </a:lnTo>
                <a:lnTo>
                  <a:pt x="82016" y="43535"/>
                </a:lnTo>
                <a:lnTo>
                  <a:pt x="76403" y="46355"/>
                </a:lnTo>
                <a:lnTo>
                  <a:pt x="70675" y="48165"/>
                </a:lnTo>
                <a:lnTo>
                  <a:pt x="66787" y="46091"/>
                </a:lnTo>
                <a:lnTo>
                  <a:pt x="64478" y="39936"/>
                </a:lnTo>
                <a:lnTo>
                  <a:pt x="63487" y="29502"/>
                </a:lnTo>
                <a:lnTo>
                  <a:pt x="61662" y="19787"/>
                </a:lnTo>
                <a:lnTo>
                  <a:pt x="57307" y="13433"/>
                </a:lnTo>
                <a:lnTo>
                  <a:pt x="50844" y="9846"/>
                </a:lnTo>
                <a:lnTo>
                  <a:pt x="42697" y="8432"/>
                </a:lnTo>
                <a:lnTo>
                  <a:pt x="36605" y="8727"/>
                </a:lnTo>
                <a:lnTo>
                  <a:pt x="7873" y="8432"/>
                </a:lnTo>
                <a:lnTo>
                  <a:pt x="0" y="13335"/>
                </a:lnTo>
                <a:lnTo>
                  <a:pt x="0" y="39331"/>
                </a:lnTo>
                <a:lnTo>
                  <a:pt x="1130" y="48463"/>
                </a:lnTo>
                <a:lnTo>
                  <a:pt x="1130" y="57594"/>
                </a:lnTo>
                <a:lnTo>
                  <a:pt x="571" y="59690"/>
                </a:lnTo>
                <a:lnTo>
                  <a:pt x="571" y="64617"/>
                </a:lnTo>
                <a:lnTo>
                  <a:pt x="1484" y="81640"/>
                </a:lnTo>
                <a:lnTo>
                  <a:pt x="1755" y="90090"/>
                </a:lnTo>
                <a:lnTo>
                  <a:pt x="1130" y="97624"/>
                </a:lnTo>
                <a:lnTo>
                  <a:pt x="571" y="99720"/>
                </a:lnTo>
                <a:lnTo>
                  <a:pt x="974" y="111614"/>
                </a:lnTo>
                <a:lnTo>
                  <a:pt x="1693" y="119032"/>
                </a:lnTo>
                <a:lnTo>
                  <a:pt x="1991" y="126452"/>
                </a:lnTo>
                <a:lnTo>
                  <a:pt x="1130" y="134137"/>
                </a:lnTo>
                <a:lnTo>
                  <a:pt x="571" y="136232"/>
                </a:lnTo>
                <a:lnTo>
                  <a:pt x="571" y="148170"/>
                </a:lnTo>
                <a:lnTo>
                  <a:pt x="2819" y="153797"/>
                </a:lnTo>
                <a:lnTo>
                  <a:pt x="0" y="169938"/>
                </a:lnTo>
                <a:lnTo>
                  <a:pt x="0" y="179082"/>
                </a:lnTo>
                <a:lnTo>
                  <a:pt x="1689" y="183997"/>
                </a:lnTo>
                <a:lnTo>
                  <a:pt x="1130" y="191719"/>
                </a:lnTo>
                <a:lnTo>
                  <a:pt x="571" y="195237"/>
                </a:lnTo>
                <a:lnTo>
                  <a:pt x="571" y="209981"/>
                </a:lnTo>
                <a:lnTo>
                  <a:pt x="1689" y="216293"/>
                </a:lnTo>
                <a:lnTo>
                  <a:pt x="1130" y="221221"/>
                </a:lnTo>
                <a:lnTo>
                  <a:pt x="2158" y="229475"/>
                </a:lnTo>
                <a:lnTo>
                  <a:pt x="2606" y="236747"/>
                </a:lnTo>
                <a:lnTo>
                  <a:pt x="2316" y="243627"/>
                </a:lnTo>
                <a:lnTo>
                  <a:pt x="1130" y="250710"/>
                </a:lnTo>
                <a:lnTo>
                  <a:pt x="571" y="252107"/>
                </a:lnTo>
                <a:lnTo>
                  <a:pt x="571" y="264045"/>
                </a:lnTo>
                <a:lnTo>
                  <a:pt x="2260" y="273888"/>
                </a:lnTo>
                <a:lnTo>
                  <a:pt x="1130" y="280200"/>
                </a:lnTo>
                <a:lnTo>
                  <a:pt x="0" y="285115"/>
                </a:lnTo>
                <a:lnTo>
                  <a:pt x="0" y="294246"/>
                </a:lnTo>
                <a:lnTo>
                  <a:pt x="2819" y="300570"/>
                </a:lnTo>
                <a:lnTo>
                  <a:pt x="571" y="311797"/>
                </a:lnTo>
                <a:lnTo>
                  <a:pt x="571" y="324446"/>
                </a:lnTo>
                <a:lnTo>
                  <a:pt x="2260" y="332168"/>
                </a:lnTo>
                <a:lnTo>
                  <a:pt x="1130" y="339191"/>
                </a:lnTo>
                <a:lnTo>
                  <a:pt x="0" y="343408"/>
                </a:lnTo>
                <a:lnTo>
                  <a:pt x="0" y="356044"/>
                </a:lnTo>
                <a:lnTo>
                  <a:pt x="571" y="360260"/>
                </a:lnTo>
                <a:lnTo>
                  <a:pt x="571" y="372897"/>
                </a:lnTo>
                <a:lnTo>
                  <a:pt x="1940" y="381602"/>
                </a:lnTo>
                <a:lnTo>
                  <a:pt x="5624" y="387738"/>
                </a:lnTo>
                <a:lnTo>
                  <a:pt x="10992" y="391372"/>
                </a:lnTo>
                <a:lnTo>
                  <a:pt x="17411" y="392569"/>
                </a:lnTo>
                <a:lnTo>
                  <a:pt x="20789" y="392569"/>
                </a:lnTo>
                <a:lnTo>
                  <a:pt x="28092" y="391160"/>
                </a:lnTo>
                <a:lnTo>
                  <a:pt x="37642" y="391160"/>
                </a:lnTo>
                <a:lnTo>
                  <a:pt x="48310" y="392569"/>
                </a:lnTo>
                <a:lnTo>
                  <a:pt x="51117" y="392569"/>
                </a:lnTo>
                <a:lnTo>
                  <a:pt x="68826" y="351745"/>
                </a:lnTo>
                <a:lnTo>
                  <a:pt x="68547" y="341638"/>
                </a:lnTo>
                <a:lnTo>
                  <a:pt x="67424" y="331470"/>
                </a:lnTo>
                <a:lnTo>
                  <a:pt x="68292" y="321608"/>
                </a:lnTo>
                <a:lnTo>
                  <a:pt x="68052" y="312072"/>
                </a:lnTo>
                <a:lnTo>
                  <a:pt x="67499" y="302928"/>
                </a:lnTo>
                <a:lnTo>
                  <a:pt x="67424" y="294246"/>
                </a:lnTo>
                <a:lnTo>
                  <a:pt x="66947" y="285776"/>
                </a:lnTo>
                <a:lnTo>
                  <a:pt x="67265" y="268575"/>
                </a:lnTo>
                <a:lnTo>
                  <a:pt x="67424" y="221221"/>
                </a:lnTo>
                <a:lnTo>
                  <a:pt x="67616" y="209776"/>
                </a:lnTo>
                <a:lnTo>
                  <a:pt x="68124" y="197604"/>
                </a:lnTo>
                <a:lnTo>
                  <a:pt x="69672" y="171348"/>
                </a:lnTo>
                <a:lnTo>
                  <a:pt x="69672" y="164338"/>
                </a:lnTo>
                <a:lnTo>
                  <a:pt x="72478" y="156603"/>
                </a:lnTo>
                <a:lnTo>
                  <a:pt x="73596" y="148882"/>
                </a:lnTo>
                <a:lnTo>
                  <a:pt x="74726" y="139052"/>
                </a:lnTo>
                <a:lnTo>
                  <a:pt x="78092" y="136232"/>
                </a:lnTo>
                <a:lnTo>
                  <a:pt x="78651" y="129209"/>
                </a:lnTo>
                <a:lnTo>
                  <a:pt x="79700" y="123700"/>
                </a:lnTo>
                <a:lnTo>
                  <a:pt x="81956" y="118775"/>
                </a:lnTo>
                <a:lnTo>
                  <a:pt x="89890" y="104635"/>
                </a:lnTo>
                <a:lnTo>
                  <a:pt x="93814" y="96215"/>
                </a:lnTo>
                <a:lnTo>
                  <a:pt x="98310" y="92697"/>
                </a:lnTo>
                <a:lnTo>
                  <a:pt x="102247" y="88480"/>
                </a:lnTo>
                <a:lnTo>
                  <a:pt x="108991" y="84264"/>
                </a:lnTo>
                <a:lnTo>
                  <a:pt x="110680" y="79362"/>
                </a:lnTo>
                <a:lnTo>
                  <a:pt x="123024" y="76542"/>
                </a:lnTo>
                <a:lnTo>
                  <a:pt x="127520" y="73736"/>
                </a:lnTo>
                <a:lnTo>
                  <a:pt x="139890" y="75145"/>
                </a:lnTo>
                <a:lnTo>
                  <a:pt x="144945" y="73037"/>
                </a:lnTo>
                <a:lnTo>
                  <a:pt x="151129" y="75857"/>
                </a:lnTo>
                <a:lnTo>
                  <a:pt x="156730" y="76542"/>
                </a:lnTo>
                <a:lnTo>
                  <a:pt x="163474" y="82169"/>
                </a:lnTo>
                <a:lnTo>
                  <a:pt x="179768" y="83566"/>
                </a:lnTo>
                <a:lnTo>
                  <a:pt x="180898" y="75145"/>
                </a:lnTo>
                <a:lnTo>
                  <a:pt x="180898" y="63207"/>
                </a:lnTo>
                <a:lnTo>
                  <a:pt x="180339" y="60401"/>
                </a:lnTo>
                <a:lnTo>
                  <a:pt x="180339" y="49860"/>
                </a:lnTo>
                <a:lnTo>
                  <a:pt x="180898" y="43535"/>
                </a:lnTo>
                <a:lnTo>
                  <a:pt x="180898" y="37223"/>
                </a:lnTo>
                <a:lnTo>
                  <a:pt x="180898" y="32296"/>
                </a:lnTo>
                <a:lnTo>
                  <a:pt x="180339" y="29502"/>
                </a:lnTo>
                <a:lnTo>
                  <a:pt x="180898" y="27393"/>
                </a:lnTo>
                <a:lnTo>
                  <a:pt x="180898" y="14744"/>
                </a:lnTo>
                <a:lnTo>
                  <a:pt x="175844" y="8432"/>
                </a:lnTo>
                <a:lnTo>
                  <a:pt x="169659" y="4927"/>
                </a:lnTo>
                <a:lnTo>
                  <a:pt x="165163" y="2108"/>
                </a:lnTo>
                <a:lnTo>
                  <a:pt x="155613"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9" name="bg object 149"/>
          <p:cNvSpPr/>
          <p:nvPr/>
        </p:nvSpPr>
        <p:spPr>
          <a:xfrm>
            <a:off x="5579770" y="514172"/>
            <a:ext cx="66275" cy="499418"/>
          </a:xfrm>
          <a:custGeom>
            <a:avLst/>
            <a:gdLst/>
            <a:ahLst/>
            <a:cxnLst/>
            <a:rect l="l" t="t" r="r" b="b"/>
            <a:pathLst>
              <a:path w="73025" h="539115">
                <a:moveTo>
                  <a:pt x="42138" y="0"/>
                </a:moveTo>
                <a:lnTo>
                  <a:pt x="30340" y="0"/>
                </a:lnTo>
                <a:lnTo>
                  <a:pt x="19100" y="1409"/>
                </a:lnTo>
                <a:lnTo>
                  <a:pt x="6184" y="1409"/>
                </a:lnTo>
                <a:lnTo>
                  <a:pt x="1130" y="9829"/>
                </a:lnTo>
                <a:lnTo>
                  <a:pt x="1130" y="21767"/>
                </a:lnTo>
                <a:lnTo>
                  <a:pt x="1689" y="28790"/>
                </a:lnTo>
                <a:lnTo>
                  <a:pt x="3378" y="34416"/>
                </a:lnTo>
                <a:lnTo>
                  <a:pt x="1130" y="42837"/>
                </a:lnTo>
                <a:lnTo>
                  <a:pt x="1130" y="50571"/>
                </a:lnTo>
                <a:lnTo>
                  <a:pt x="2247" y="52666"/>
                </a:lnTo>
                <a:lnTo>
                  <a:pt x="1130" y="55473"/>
                </a:lnTo>
                <a:lnTo>
                  <a:pt x="0" y="57594"/>
                </a:lnTo>
                <a:lnTo>
                  <a:pt x="0" y="65316"/>
                </a:lnTo>
                <a:lnTo>
                  <a:pt x="1689" y="68821"/>
                </a:lnTo>
                <a:lnTo>
                  <a:pt x="1130" y="71627"/>
                </a:lnTo>
                <a:lnTo>
                  <a:pt x="2355" y="82304"/>
                </a:lnTo>
                <a:lnTo>
                  <a:pt x="5060" y="89100"/>
                </a:lnTo>
                <a:lnTo>
                  <a:pt x="10288" y="92075"/>
                </a:lnTo>
                <a:lnTo>
                  <a:pt x="19100" y="91300"/>
                </a:lnTo>
                <a:lnTo>
                  <a:pt x="32588" y="91300"/>
                </a:lnTo>
                <a:lnTo>
                  <a:pt x="38760" y="90589"/>
                </a:lnTo>
                <a:lnTo>
                  <a:pt x="64153" y="90589"/>
                </a:lnTo>
                <a:lnTo>
                  <a:pt x="67410" y="89098"/>
                </a:lnTo>
                <a:lnTo>
                  <a:pt x="70817" y="83095"/>
                </a:lnTo>
                <a:lnTo>
                  <a:pt x="71907" y="73736"/>
                </a:lnTo>
                <a:lnTo>
                  <a:pt x="72466" y="72339"/>
                </a:lnTo>
                <a:lnTo>
                  <a:pt x="73024" y="68821"/>
                </a:lnTo>
                <a:lnTo>
                  <a:pt x="73024" y="62496"/>
                </a:lnTo>
                <a:lnTo>
                  <a:pt x="72466" y="61099"/>
                </a:lnTo>
                <a:lnTo>
                  <a:pt x="72466" y="56883"/>
                </a:lnTo>
                <a:lnTo>
                  <a:pt x="73024" y="54775"/>
                </a:lnTo>
                <a:lnTo>
                  <a:pt x="73024" y="50571"/>
                </a:lnTo>
                <a:lnTo>
                  <a:pt x="72466" y="49161"/>
                </a:lnTo>
                <a:lnTo>
                  <a:pt x="72466" y="47053"/>
                </a:lnTo>
                <a:lnTo>
                  <a:pt x="71907" y="44945"/>
                </a:lnTo>
                <a:lnTo>
                  <a:pt x="70789" y="39331"/>
                </a:lnTo>
                <a:lnTo>
                  <a:pt x="71907" y="25272"/>
                </a:lnTo>
                <a:lnTo>
                  <a:pt x="70898" y="15227"/>
                </a:lnTo>
                <a:lnTo>
                  <a:pt x="67624" y="8602"/>
                </a:lnTo>
                <a:lnTo>
                  <a:pt x="61716" y="4347"/>
                </a:lnTo>
                <a:lnTo>
                  <a:pt x="52806" y="1409"/>
                </a:lnTo>
                <a:lnTo>
                  <a:pt x="47180" y="698"/>
                </a:lnTo>
                <a:lnTo>
                  <a:pt x="42138" y="0"/>
                </a:lnTo>
                <a:close/>
              </a:path>
              <a:path w="73025" h="539115">
                <a:moveTo>
                  <a:pt x="32588" y="91300"/>
                </a:moveTo>
                <a:lnTo>
                  <a:pt x="23596" y="91300"/>
                </a:lnTo>
                <a:lnTo>
                  <a:pt x="28079" y="91986"/>
                </a:lnTo>
                <a:lnTo>
                  <a:pt x="32588" y="91300"/>
                </a:lnTo>
                <a:close/>
              </a:path>
              <a:path w="73025" h="539115">
                <a:moveTo>
                  <a:pt x="64153" y="90589"/>
                </a:moveTo>
                <a:lnTo>
                  <a:pt x="38760" y="90589"/>
                </a:lnTo>
                <a:lnTo>
                  <a:pt x="47180" y="91986"/>
                </a:lnTo>
                <a:lnTo>
                  <a:pt x="52806" y="91300"/>
                </a:lnTo>
                <a:lnTo>
                  <a:pt x="62598" y="91300"/>
                </a:lnTo>
                <a:lnTo>
                  <a:pt x="64153" y="90589"/>
                </a:lnTo>
                <a:close/>
              </a:path>
              <a:path w="73025" h="539115">
                <a:moveTo>
                  <a:pt x="62598" y="91300"/>
                </a:moveTo>
                <a:lnTo>
                  <a:pt x="52806" y="91300"/>
                </a:lnTo>
                <a:lnTo>
                  <a:pt x="61475" y="91813"/>
                </a:lnTo>
                <a:lnTo>
                  <a:pt x="62598" y="91300"/>
                </a:lnTo>
                <a:close/>
              </a:path>
              <a:path w="73025" h="539115">
                <a:moveTo>
                  <a:pt x="41666" y="153913"/>
                </a:moveTo>
                <a:lnTo>
                  <a:pt x="35323" y="153979"/>
                </a:lnTo>
                <a:lnTo>
                  <a:pt x="29291" y="154309"/>
                </a:lnTo>
                <a:lnTo>
                  <a:pt x="22466" y="154508"/>
                </a:lnTo>
                <a:lnTo>
                  <a:pt x="2742" y="189102"/>
                </a:lnTo>
                <a:lnTo>
                  <a:pt x="2530" y="199964"/>
                </a:lnTo>
                <a:lnTo>
                  <a:pt x="2742" y="210564"/>
                </a:lnTo>
                <a:lnTo>
                  <a:pt x="3378" y="220510"/>
                </a:lnTo>
                <a:lnTo>
                  <a:pt x="3060" y="226810"/>
                </a:lnTo>
                <a:lnTo>
                  <a:pt x="3797" y="232978"/>
                </a:lnTo>
                <a:lnTo>
                  <a:pt x="4324" y="238883"/>
                </a:lnTo>
                <a:lnTo>
                  <a:pt x="3378" y="244398"/>
                </a:lnTo>
                <a:lnTo>
                  <a:pt x="1130" y="250710"/>
                </a:lnTo>
                <a:lnTo>
                  <a:pt x="4495" y="261238"/>
                </a:lnTo>
                <a:lnTo>
                  <a:pt x="3378" y="266166"/>
                </a:lnTo>
                <a:lnTo>
                  <a:pt x="1130" y="277393"/>
                </a:lnTo>
                <a:lnTo>
                  <a:pt x="5054" y="280911"/>
                </a:lnTo>
                <a:lnTo>
                  <a:pt x="1689" y="297751"/>
                </a:lnTo>
                <a:lnTo>
                  <a:pt x="4495" y="305485"/>
                </a:lnTo>
                <a:lnTo>
                  <a:pt x="3378" y="309702"/>
                </a:lnTo>
                <a:lnTo>
                  <a:pt x="2179" y="318479"/>
                </a:lnTo>
                <a:lnTo>
                  <a:pt x="2668" y="327255"/>
                </a:lnTo>
                <a:lnTo>
                  <a:pt x="3369" y="336557"/>
                </a:lnTo>
                <a:lnTo>
                  <a:pt x="2806" y="346913"/>
                </a:lnTo>
                <a:lnTo>
                  <a:pt x="4495" y="354647"/>
                </a:lnTo>
                <a:lnTo>
                  <a:pt x="5613" y="361657"/>
                </a:lnTo>
                <a:lnTo>
                  <a:pt x="3936" y="370801"/>
                </a:lnTo>
                <a:lnTo>
                  <a:pt x="3224" y="379125"/>
                </a:lnTo>
                <a:lnTo>
                  <a:pt x="3722" y="386859"/>
                </a:lnTo>
                <a:lnTo>
                  <a:pt x="4328" y="393410"/>
                </a:lnTo>
                <a:lnTo>
                  <a:pt x="3936" y="398183"/>
                </a:lnTo>
                <a:lnTo>
                  <a:pt x="2651" y="405994"/>
                </a:lnTo>
                <a:lnTo>
                  <a:pt x="2947" y="414332"/>
                </a:lnTo>
                <a:lnTo>
                  <a:pt x="3456" y="422673"/>
                </a:lnTo>
                <a:lnTo>
                  <a:pt x="2806" y="430491"/>
                </a:lnTo>
                <a:lnTo>
                  <a:pt x="2649" y="442012"/>
                </a:lnTo>
                <a:lnTo>
                  <a:pt x="2387" y="452083"/>
                </a:lnTo>
                <a:lnTo>
                  <a:pt x="2335" y="461890"/>
                </a:lnTo>
                <a:lnTo>
                  <a:pt x="2806" y="472617"/>
                </a:lnTo>
                <a:lnTo>
                  <a:pt x="3292" y="484449"/>
                </a:lnTo>
                <a:lnTo>
                  <a:pt x="3206" y="504416"/>
                </a:lnTo>
                <a:lnTo>
                  <a:pt x="3378" y="515454"/>
                </a:lnTo>
                <a:lnTo>
                  <a:pt x="4780" y="525596"/>
                </a:lnTo>
                <a:lnTo>
                  <a:pt x="8288" y="532839"/>
                </a:lnTo>
                <a:lnTo>
                  <a:pt x="14113" y="537184"/>
                </a:lnTo>
                <a:lnTo>
                  <a:pt x="22466" y="538632"/>
                </a:lnTo>
                <a:lnTo>
                  <a:pt x="26962" y="538632"/>
                </a:lnTo>
                <a:lnTo>
                  <a:pt x="33705" y="537933"/>
                </a:lnTo>
                <a:lnTo>
                  <a:pt x="52325" y="537933"/>
                </a:lnTo>
                <a:lnTo>
                  <a:pt x="57877" y="536595"/>
                </a:lnTo>
                <a:lnTo>
                  <a:pt x="63903" y="532315"/>
                </a:lnTo>
                <a:lnTo>
                  <a:pt x="67609" y="525400"/>
                </a:lnTo>
                <a:lnTo>
                  <a:pt x="69100" y="515454"/>
                </a:lnTo>
                <a:lnTo>
                  <a:pt x="69100" y="430491"/>
                </a:lnTo>
                <a:lnTo>
                  <a:pt x="68545" y="420164"/>
                </a:lnTo>
                <a:lnTo>
                  <a:pt x="68886" y="409509"/>
                </a:lnTo>
                <a:lnTo>
                  <a:pt x="69334" y="398986"/>
                </a:lnTo>
                <a:lnTo>
                  <a:pt x="69100" y="389051"/>
                </a:lnTo>
                <a:lnTo>
                  <a:pt x="69734" y="380790"/>
                </a:lnTo>
                <a:lnTo>
                  <a:pt x="69524" y="372464"/>
                </a:lnTo>
                <a:lnTo>
                  <a:pt x="69102" y="361896"/>
                </a:lnTo>
                <a:lnTo>
                  <a:pt x="69100" y="346913"/>
                </a:lnTo>
                <a:lnTo>
                  <a:pt x="69257" y="337171"/>
                </a:lnTo>
                <a:lnTo>
                  <a:pt x="68979" y="318479"/>
                </a:lnTo>
                <a:lnTo>
                  <a:pt x="69096" y="305485"/>
                </a:lnTo>
                <a:lnTo>
                  <a:pt x="69256" y="294345"/>
                </a:lnTo>
                <a:lnTo>
                  <a:pt x="68676" y="283978"/>
                </a:lnTo>
                <a:lnTo>
                  <a:pt x="68309" y="273477"/>
                </a:lnTo>
                <a:lnTo>
                  <a:pt x="69100" y="262648"/>
                </a:lnTo>
                <a:lnTo>
                  <a:pt x="68939" y="253101"/>
                </a:lnTo>
                <a:lnTo>
                  <a:pt x="69519" y="242631"/>
                </a:lnTo>
                <a:lnTo>
                  <a:pt x="69890" y="231635"/>
                </a:lnTo>
                <a:lnTo>
                  <a:pt x="69100" y="220510"/>
                </a:lnTo>
                <a:lnTo>
                  <a:pt x="69961" y="209484"/>
                </a:lnTo>
                <a:lnTo>
                  <a:pt x="69664" y="198654"/>
                </a:lnTo>
                <a:lnTo>
                  <a:pt x="68945" y="188218"/>
                </a:lnTo>
                <a:lnTo>
                  <a:pt x="68541" y="178371"/>
                </a:lnTo>
                <a:lnTo>
                  <a:pt x="68318" y="166838"/>
                </a:lnTo>
                <a:lnTo>
                  <a:pt x="65095" y="159324"/>
                </a:lnTo>
                <a:lnTo>
                  <a:pt x="58817" y="155368"/>
                </a:lnTo>
                <a:lnTo>
                  <a:pt x="49428" y="154508"/>
                </a:lnTo>
                <a:lnTo>
                  <a:pt x="41666" y="153913"/>
                </a:lnTo>
                <a:close/>
              </a:path>
              <a:path w="73025" h="539115">
                <a:moveTo>
                  <a:pt x="52325" y="537933"/>
                </a:moveTo>
                <a:lnTo>
                  <a:pt x="46634" y="537933"/>
                </a:lnTo>
                <a:lnTo>
                  <a:pt x="49428" y="538632"/>
                </a:lnTo>
                <a:lnTo>
                  <a:pt x="52325" y="537933"/>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50" name="bg object 150"/>
          <p:cNvSpPr/>
          <p:nvPr/>
        </p:nvSpPr>
        <p:spPr>
          <a:xfrm>
            <a:off x="5706741" y="650140"/>
            <a:ext cx="222453" cy="374122"/>
          </a:xfrm>
          <a:custGeom>
            <a:avLst/>
            <a:gdLst/>
            <a:ahLst/>
            <a:cxnLst/>
            <a:rect l="l" t="t" r="r" b="b"/>
            <a:pathLst>
              <a:path w="245109" h="403859">
                <a:moveTo>
                  <a:pt x="141008" y="0"/>
                </a:moveTo>
                <a:lnTo>
                  <a:pt x="125844" y="0"/>
                </a:lnTo>
                <a:lnTo>
                  <a:pt x="119659" y="698"/>
                </a:lnTo>
                <a:lnTo>
                  <a:pt x="109550" y="698"/>
                </a:lnTo>
                <a:lnTo>
                  <a:pt x="107861" y="0"/>
                </a:lnTo>
                <a:lnTo>
                  <a:pt x="101117" y="0"/>
                </a:lnTo>
                <a:lnTo>
                  <a:pt x="94386" y="3517"/>
                </a:lnTo>
                <a:lnTo>
                  <a:pt x="84264" y="4914"/>
                </a:lnTo>
                <a:lnTo>
                  <a:pt x="76962" y="5613"/>
                </a:lnTo>
                <a:lnTo>
                  <a:pt x="75844" y="12636"/>
                </a:lnTo>
                <a:lnTo>
                  <a:pt x="56184" y="15443"/>
                </a:lnTo>
                <a:lnTo>
                  <a:pt x="53936" y="23164"/>
                </a:lnTo>
                <a:lnTo>
                  <a:pt x="47752" y="26682"/>
                </a:lnTo>
                <a:lnTo>
                  <a:pt x="41008" y="30187"/>
                </a:lnTo>
                <a:lnTo>
                  <a:pt x="39319" y="40030"/>
                </a:lnTo>
                <a:lnTo>
                  <a:pt x="32575" y="43535"/>
                </a:lnTo>
                <a:lnTo>
                  <a:pt x="28500" y="47597"/>
                </a:lnTo>
                <a:lnTo>
                  <a:pt x="23497" y="58353"/>
                </a:lnTo>
                <a:lnTo>
                  <a:pt x="19100" y="63207"/>
                </a:lnTo>
                <a:lnTo>
                  <a:pt x="16698" y="67144"/>
                </a:lnTo>
                <a:lnTo>
                  <a:pt x="15030" y="73647"/>
                </a:lnTo>
                <a:lnTo>
                  <a:pt x="13571" y="81074"/>
                </a:lnTo>
                <a:lnTo>
                  <a:pt x="10262" y="94278"/>
                </a:lnTo>
                <a:lnTo>
                  <a:pt x="9621" y="102354"/>
                </a:lnTo>
                <a:lnTo>
                  <a:pt x="9550" y="117982"/>
                </a:lnTo>
                <a:lnTo>
                  <a:pt x="10050" y="129590"/>
                </a:lnTo>
                <a:lnTo>
                  <a:pt x="20785" y="169172"/>
                </a:lnTo>
                <a:lnTo>
                  <a:pt x="35953" y="190309"/>
                </a:lnTo>
                <a:lnTo>
                  <a:pt x="41993" y="196651"/>
                </a:lnTo>
                <a:lnTo>
                  <a:pt x="48875" y="201547"/>
                </a:lnTo>
                <a:lnTo>
                  <a:pt x="56177" y="205916"/>
                </a:lnTo>
                <a:lnTo>
                  <a:pt x="67411" y="213474"/>
                </a:lnTo>
                <a:lnTo>
                  <a:pt x="71348" y="213474"/>
                </a:lnTo>
                <a:lnTo>
                  <a:pt x="84836" y="222618"/>
                </a:lnTo>
                <a:lnTo>
                  <a:pt x="87642" y="221907"/>
                </a:lnTo>
                <a:lnTo>
                  <a:pt x="94386" y="224713"/>
                </a:lnTo>
                <a:lnTo>
                  <a:pt x="98869" y="226834"/>
                </a:lnTo>
                <a:lnTo>
                  <a:pt x="104482" y="225424"/>
                </a:lnTo>
                <a:lnTo>
                  <a:pt x="108978" y="228930"/>
                </a:lnTo>
                <a:lnTo>
                  <a:pt x="115163" y="233146"/>
                </a:lnTo>
                <a:lnTo>
                  <a:pt x="120789" y="230339"/>
                </a:lnTo>
                <a:lnTo>
                  <a:pt x="125285" y="235254"/>
                </a:lnTo>
                <a:lnTo>
                  <a:pt x="129209" y="240169"/>
                </a:lnTo>
                <a:lnTo>
                  <a:pt x="133146" y="236651"/>
                </a:lnTo>
                <a:lnTo>
                  <a:pt x="143256" y="245795"/>
                </a:lnTo>
                <a:lnTo>
                  <a:pt x="149428" y="247192"/>
                </a:lnTo>
                <a:lnTo>
                  <a:pt x="153924" y="249300"/>
                </a:lnTo>
                <a:lnTo>
                  <a:pt x="161239" y="252107"/>
                </a:lnTo>
                <a:lnTo>
                  <a:pt x="164604" y="254914"/>
                </a:lnTo>
                <a:lnTo>
                  <a:pt x="172466" y="263347"/>
                </a:lnTo>
                <a:lnTo>
                  <a:pt x="177520" y="269659"/>
                </a:lnTo>
                <a:lnTo>
                  <a:pt x="178638" y="279501"/>
                </a:lnTo>
                <a:lnTo>
                  <a:pt x="178638" y="285114"/>
                </a:lnTo>
                <a:lnTo>
                  <a:pt x="166293" y="320941"/>
                </a:lnTo>
                <a:lnTo>
                  <a:pt x="161798" y="326542"/>
                </a:lnTo>
                <a:lnTo>
                  <a:pt x="154495" y="334276"/>
                </a:lnTo>
                <a:lnTo>
                  <a:pt x="149999" y="336372"/>
                </a:lnTo>
                <a:lnTo>
                  <a:pt x="143256" y="334975"/>
                </a:lnTo>
                <a:lnTo>
                  <a:pt x="138760" y="339191"/>
                </a:lnTo>
                <a:lnTo>
                  <a:pt x="129209" y="339191"/>
                </a:lnTo>
                <a:lnTo>
                  <a:pt x="125844" y="338493"/>
                </a:lnTo>
                <a:lnTo>
                  <a:pt x="118541" y="338493"/>
                </a:lnTo>
                <a:lnTo>
                  <a:pt x="103365" y="335686"/>
                </a:lnTo>
                <a:lnTo>
                  <a:pt x="98310" y="334975"/>
                </a:lnTo>
                <a:lnTo>
                  <a:pt x="92138" y="332866"/>
                </a:lnTo>
                <a:lnTo>
                  <a:pt x="85394" y="326542"/>
                </a:lnTo>
                <a:lnTo>
                  <a:pt x="81457" y="322338"/>
                </a:lnTo>
                <a:lnTo>
                  <a:pt x="74714" y="317423"/>
                </a:lnTo>
                <a:lnTo>
                  <a:pt x="61798" y="280200"/>
                </a:lnTo>
                <a:lnTo>
                  <a:pt x="60109" y="269659"/>
                </a:lnTo>
                <a:lnTo>
                  <a:pt x="51130" y="266153"/>
                </a:lnTo>
                <a:lnTo>
                  <a:pt x="35953" y="264756"/>
                </a:lnTo>
                <a:lnTo>
                  <a:pt x="27520" y="265442"/>
                </a:lnTo>
                <a:lnTo>
                  <a:pt x="19100" y="265442"/>
                </a:lnTo>
                <a:lnTo>
                  <a:pt x="11851" y="266340"/>
                </a:lnTo>
                <a:lnTo>
                  <a:pt x="5759" y="269932"/>
                </a:lnTo>
                <a:lnTo>
                  <a:pt x="1562" y="276019"/>
                </a:lnTo>
                <a:lnTo>
                  <a:pt x="0" y="284403"/>
                </a:lnTo>
                <a:lnTo>
                  <a:pt x="771" y="303901"/>
                </a:lnTo>
                <a:lnTo>
                  <a:pt x="17424" y="349719"/>
                </a:lnTo>
                <a:lnTo>
                  <a:pt x="66281" y="391858"/>
                </a:lnTo>
                <a:lnTo>
                  <a:pt x="96075" y="400278"/>
                </a:lnTo>
                <a:lnTo>
                  <a:pt x="107861" y="403796"/>
                </a:lnTo>
                <a:lnTo>
                  <a:pt x="118541" y="403796"/>
                </a:lnTo>
                <a:lnTo>
                  <a:pt x="125285" y="402399"/>
                </a:lnTo>
                <a:lnTo>
                  <a:pt x="126961" y="403097"/>
                </a:lnTo>
                <a:lnTo>
                  <a:pt x="137071" y="403097"/>
                </a:lnTo>
                <a:lnTo>
                  <a:pt x="143814" y="400989"/>
                </a:lnTo>
                <a:lnTo>
                  <a:pt x="156743" y="400989"/>
                </a:lnTo>
                <a:lnTo>
                  <a:pt x="160667" y="400278"/>
                </a:lnTo>
                <a:lnTo>
                  <a:pt x="170776" y="395376"/>
                </a:lnTo>
                <a:lnTo>
                  <a:pt x="178638" y="396773"/>
                </a:lnTo>
                <a:lnTo>
                  <a:pt x="185381" y="388340"/>
                </a:lnTo>
                <a:lnTo>
                  <a:pt x="196062" y="384136"/>
                </a:lnTo>
                <a:lnTo>
                  <a:pt x="205054" y="379920"/>
                </a:lnTo>
                <a:lnTo>
                  <a:pt x="208419" y="373595"/>
                </a:lnTo>
                <a:lnTo>
                  <a:pt x="211785" y="369392"/>
                </a:lnTo>
                <a:lnTo>
                  <a:pt x="216839" y="364477"/>
                </a:lnTo>
                <a:lnTo>
                  <a:pt x="223583" y="356742"/>
                </a:lnTo>
                <a:lnTo>
                  <a:pt x="231457" y="346913"/>
                </a:lnTo>
                <a:lnTo>
                  <a:pt x="234823" y="334975"/>
                </a:lnTo>
                <a:lnTo>
                  <a:pt x="238180" y="329740"/>
                </a:lnTo>
                <a:lnTo>
                  <a:pt x="240164" y="324177"/>
                </a:lnTo>
                <a:lnTo>
                  <a:pt x="241304" y="317694"/>
                </a:lnTo>
                <a:lnTo>
                  <a:pt x="242684" y="304076"/>
                </a:lnTo>
                <a:lnTo>
                  <a:pt x="244932" y="294246"/>
                </a:lnTo>
                <a:lnTo>
                  <a:pt x="244932" y="285813"/>
                </a:lnTo>
                <a:lnTo>
                  <a:pt x="244932" y="281597"/>
                </a:lnTo>
                <a:lnTo>
                  <a:pt x="244373" y="279501"/>
                </a:lnTo>
                <a:lnTo>
                  <a:pt x="244373" y="271779"/>
                </a:lnTo>
                <a:lnTo>
                  <a:pt x="244030" y="260934"/>
                </a:lnTo>
                <a:lnTo>
                  <a:pt x="242898" y="251407"/>
                </a:lnTo>
                <a:lnTo>
                  <a:pt x="240821" y="242935"/>
                </a:lnTo>
                <a:lnTo>
                  <a:pt x="237642" y="235254"/>
                </a:lnTo>
                <a:lnTo>
                  <a:pt x="232575" y="229641"/>
                </a:lnTo>
                <a:lnTo>
                  <a:pt x="232575" y="221907"/>
                </a:lnTo>
                <a:lnTo>
                  <a:pt x="222465" y="207162"/>
                </a:lnTo>
                <a:lnTo>
                  <a:pt x="218528" y="204355"/>
                </a:lnTo>
                <a:lnTo>
                  <a:pt x="207272" y="194565"/>
                </a:lnTo>
                <a:lnTo>
                  <a:pt x="160667" y="171348"/>
                </a:lnTo>
                <a:lnTo>
                  <a:pt x="152537" y="168897"/>
                </a:lnTo>
                <a:lnTo>
                  <a:pt x="144935" y="165992"/>
                </a:lnTo>
                <a:lnTo>
                  <a:pt x="116568" y="154408"/>
                </a:lnTo>
                <a:lnTo>
                  <a:pt x="109562" y="151322"/>
                </a:lnTo>
                <a:lnTo>
                  <a:pt x="103924" y="148170"/>
                </a:lnTo>
                <a:lnTo>
                  <a:pt x="97739" y="145364"/>
                </a:lnTo>
                <a:lnTo>
                  <a:pt x="75272" y="106032"/>
                </a:lnTo>
                <a:lnTo>
                  <a:pt x="76403" y="92697"/>
                </a:lnTo>
                <a:lnTo>
                  <a:pt x="83146" y="82854"/>
                </a:lnTo>
                <a:lnTo>
                  <a:pt x="84264" y="77241"/>
                </a:lnTo>
                <a:lnTo>
                  <a:pt x="91008" y="73736"/>
                </a:lnTo>
                <a:lnTo>
                  <a:pt x="96075" y="71627"/>
                </a:lnTo>
                <a:lnTo>
                  <a:pt x="95504" y="67411"/>
                </a:lnTo>
                <a:lnTo>
                  <a:pt x="105613" y="67411"/>
                </a:lnTo>
                <a:lnTo>
                  <a:pt x="105613" y="63207"/>
                </a:lnTo>
                <a:lnTo>
                  <a:pt x="115722" y="64604"/>
                </a:lnTo>
                <a:lnTo>
                  <a:pt x="117411" y="62496"/>
                </a:lnTo>
                <a:lnTo>
                  <a:pt x="123596" y="62496"/>
                </a:lnTo>
                <a:lnTo>
                  <a:pt x="161135" y="77211"/>
                </a:lnTo>
                <a:lnTo>
                  <a:pt x="176961" y="118681"/>
                </a:lnTo>
                <a:lnTo>
                  <a:pt x="182575" y="122897"/>
                </a:lnTo>
                <a:lnTo>
                  <a:pt x="191566" y="122186"/>
                </a:lnTo>
                <a:lnTo>
                  <a:pt x="198651" y="121892"/>
                </a:lnTo>
                <a:lnTo>
                  <a:pt x="220218" y="122186"/>
                </a:lnTo>
                <a:lnTo>
                  <a:pt x="227222" y="121595"/>
                </a:lnTo>
                <a:lnTo>
                  <a:pt x="233279" y="119030"/>
                </a:lnTo>
                <a:lnTo>
                  <a:pt x="237441" y="113303"/>
                </a:lnTo>
                <a:lnTo>
                  <a:pt x="238760" y="103225"/>
                </a:lnTo>
                <a:lnTo>
                  <a:pt x="238190" y="95798"/>
                </a:lnTo>
                <a:lnTo>
                  <a:pt x="237143" y="88042"/>
                </a:lnTo>
                <a:lnTo>
                  <a:pt x="235359" y="79629"/>
                </a:lnTo>
                <a:lnTo>
                  <a:pt x="232575" y="70230"/>
                </a:lnTo>
                <a:lnTo>
                  <a:pt x="229209" y="64604"/>
                </a:lnTo>
                <a:lnTo>
                  <a:pt x="226961" y="55473"/>
                </a:lnTo>
                <a:lnTo>
                  <a:pt x="224155" y="51968"/>
                </a:lnTo>
                <a:lnTo>
                  <a:pt x="219087" y="42125"/>
                </a:lnTo>
                <a:lnTo>
                  <a:pt x="210096" y="33007"/>
                </a:lnTo>
                <a:lnTo>
                  <a:pt x="198869" y="23875"/>
                </a:lnTo>
                <a:lnTo>
                  <a:pt x="194373" y="19659"/>
                </a:lnTo>
                <a:lnTo>
                  <a:pt x="180233" y="11715"/>
                </a:lnTo>
                <a:lnTo>
                  <a:pt x="173659" y="8777"/>
                </a:lnTo>
                <a:lnTo>
                  <a:pt x="166772" y="6365"/>
                </a:lnTo>
                <a:lnTo>
                  <a:pt x="144932" y="698"/>
                </a:lnTo>
                <a:lnTo>
                  <a:pt x="141008"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51" name="bg object 151"/>
          <p:cNvSpPr/>
          <p:nvPr/>
        </p:nvSpPr>
        <p:spPr>
          <a:xfrm>
            <a:off x="5978514" y="650137"/>
            <a:ext cx="393038" cy="364710"/>
          </a:xfrm>
          <a:custGeom>
            <a:avLst/>
            <a:gdLst/>
            <a:ahLst/>
            <a:cxnLst/>
            <a:rect l="l" t="t" r="r" b="b"/>
            <a:pathLst>
              <a:path w="433070" h="393700">
                <a:moveTo>
                  <a:pt x="164033" y="0"/>
                </a:moveTo>
                <a:lnTo>
                  <a:pt x="155054" y="0"/>
                </a:lnTo>
                <a:lnTo>
                  <a:pt x="153365" y="711"/>
                </a:lnTo>
                <a:lnTo>
                  <a:pt x="146017" y="2632"/>
                </a:lnTo>
                <a:lnTo>
                  <a:pt x="140512" y="2905"/>
                </a:lnTo>
                <a:lnTo>
                  <a:pt x="135112" y="2782"/>
                </a:lnTo>
                <a:lnTo>
                  <a:pt x="128079" y="3517"/>
                </a:lnTo>
                <a:lnTo>
                  <a:pt x="121531" y="5963"/>
                </a:lnTo>
                <a:lnTo>
                  <a:pt x="109912" y="11906"/>
                </a:lnTo>
                <a:lnTo>
                  <a:pt x="98297" y="16852"/>
                </a:lnTo>
                <a:lnTo>
                  <a:pt x="90995" y="25285"/>
                </a:lnTo>
                <a:lnTo>
                  <a:pt x="80898" y="37922"/>
                </a:lnTo>
                <a:lnTo>
                  <a:pt x="73024" y="37223"/>
                </a:lnTo>
                <a:lnTo>
                  <a:pt x="69087" y="32296"/>
                </a:lnTo>
                <a:lnTo>
                  <a:pt x="66184" y="27636"/>
                </a:lnTo>
                <a:lnTo>
                  <a:pt x="64384" y="22907"/>
                </a:lnTo>
                <a:lnTo>
                  <a:pt x="61424" y="17783"/>
                </a:lnTo>
                <a:lnTo>
                  <a:pt x="55041" y="11937"/>
                </a:lnTo>
                <a:lnTo>
                  <a:pt x="48869" y="7734"/>
                </a:lnTo>
                <a:lnTo>
                  <a:pt x="44945" y="9829"/>
                </a:lnTo>
                <a:lnTo>
                  <a:pt x="39877" y="9131"/>
                </a:lnTo>
                <a:lnTo>
                  <a:pt x="30327" y="8432"/>
                </a:lnTo>
                <a:lnTo>
                  <a:pt x="26403" y="10528"/>
                </a:lnTo>
                <a:lnTo>
                  <a:pt x="7861" y="7023"/>
                </a:lnTo>
                <a:lnTo>
                  <a:pt x="558" y="11239"/>
                </a:lnTo>
                <a:lnTo>
                  <a:pt x="558" y="23875"/>
                </a:lnTo>
                <a:lnTo>
                  <a:pt x="0" y="25285"/>
                </a:lnTo>
                <a:lnTo>
                  <a:pt x="0" y="33705"/>
                </a:lnTo>
                <a:lnTo>
                  <a:pt x="2806" y="46342"/>
                </a:lnTo>
                <a:lnTo>
                  <a:pt x="3615" y="54442"/>
                </a:lnTo>
                <a:lnTo>
                  <a:pt x="3936" y="77952"/>
                </a:lnTo>
                <a:lnTo>
                  <a:pt x="4803" y="87202"/>
                </a:lnTo>
                <a:lnTo>
                  <a:pt x="3378" y="105702"/>
                </a:lnTo>
                <a:lnTo>
                  <a:pt x="3936" y="113766"/>
                </a:lnTo>
                <a:lnTo>
                  <a:pt x="5197" y="122756"/>
                </a:lnTo>
                <a:lnTo>
                  <a:pt x="4775" y="130360"/>
                </a:lnTo>
                <a:lnTo>
                  <a:pt x="3933" y="137567"/>
                </a:lnTo>
                <a:lnTo>
                  <a:pt x="3936" y="145364"/>
                </a:lnTo>
                <a:lnTo>
                  <a:pt x="4562" y="155043"/>
                </a:lnTo>
                <a:lnTo>
                  <a:pt x="3297" y="170453"/>
                </a:lnTo>
                <a:lnTo>
                  <a:pt x="3936" y="176974"/>
                </a:lnTo>
                <a:lnTo>
                  <a:pt x="5276" y="186455"/>
                </a:lnTo>
                <a:lnTo>
                  <a:pt x="4984" y="194354"/>
                </a:lnTo>
                <a:lnTo>
                  <a:pt x="4169" y="201463"/>
                </a:lnTo>
                <a:lnTo>
                  <a:pt x="3936" y="208572"/>
                </a:lnTo>
                <a:lnTo>
                  <a:pt x="4408" y="218954"/>
                </a:lnTo>
                <a:lnTo>
                  <a:pt x="3844" y="250012"/>
                </a:lnTo>
                <a:lnTo>
                  <a:pt x="4087" y="267244"/>
                </a:lnTo>
                <a:lnTo>
                  <a:pt x="2585" y="283159"/>
                </a:lnTo>
                <a:lnTo>
                  <a:pt x="3017" y="289599"/>
                </a:lnTo>
                <a:lnTo>
                  <a:pt x="3767" y="296432"/>
                </a:lnTo>
                <a:lnTo>
                  <a:pt x="3936" y="304774"/>
                </a:lnTo>
                <a:lnTo>
                  <a:pt x="3627" y="313471"/>
                </a:lnTo>
                <a:lnTo>
                  <a:pt x="5119" y="329274"/>
                </a:lnTo>
                <a:lnTo>
                  <a:pt x="4495" y="336384"/>
                </a:lnTo>
                <a:lnTo>
                  <a:pt x="2817" y="346662"/>
                </a:lnTo>
                <a:lnTo>
                  <a:pt x="2878" y="354376"/>
                </a:lnTo>
                <a:lnTo>
                  <a:pt x="3465" y="361168"/>
                </a:lnTo>
                <a:lnTo>
                  <a:pt x="3365" y="368680"/>
                </a:lnTo>
                <a:lnTo>
                  <a:pt x="4944" y="379035"/>
                </a:lnTo>
                <a:lnTo>
                  <a:pt x="9259" y="386159"/>
                </a:lnTo>
                <a:lnTo>
                  <a:pt x="15683" y="390515"/>
                </a:lnTo>
                <a:lnTo>
                  <a:pt x="23583" y="392569"/>
                </a:lnTo>
                <a:lnTo>
                  <a:pt x="51117" y="392569"/>
                </a:lnTo>
                <a:lnTo>
                  <a:pt x="70454" y="333444"/>
                </a:lnTo>
                <a:lnTo>
                  <a:pt x="69982" y="307317"/>
                </a:lnTo>
                <a:lnTo>
                  <a:pt x="70218" y="271068"/>
                </a:lnTo>
                <a:lnTo>
                  <a:pt x="70851" y="246314"/>
                </a:lnTo>
                <a:lnTo>
                  <a:pt x="70930" y="233937"/>
                </a:lnTo>
                <a:lnTo>
                  <a:pt x="70218" y="222618"/>
                </a:lnTo>
                <a:lnTo>
                  <a:pt x="71061" y="199532"/>
                </a:lnTo>
                <a:lnTo>
                  <a:pt x="71009" y="187363"/>
                </a:lnTo>
                <a:lnTo>
                  <a:pt x="70218" y="174866"/>
                </a:lnTo>
                <a:lnTo>
                  <a:pt x="70104" y="163202"/>
                </a:lnTo>
                <a:lnTo>
                  <a:pt x="70569" y="153182"/>
                </a:lnTo>
                <a:lnTo>
                  <a:pt x="71559" y="144346"/>
                </a:lnTo>
                <a:lnTo>
                  <a:pt x="73024" y="136232"/>
                </a:lnTo>
                <a:lnTo>
                  <a:pt x="73334" y="129325"/>
                </a:lnTo>
                <a:lnTo>
                  <a:pt x="91000" y="93397"/>
                </a:lnTo>
                <a:lnTo>
                  <a:pt x="125791" y="73476"/>
                </a:lnTo>
                <a:lnTo>
                  <a:pt x="141837" y="73845"/>
                </a:lnTo>
                <a:lnTo>
                  <a:pt x="176754" y="96264"/>
                </a:lnTo>
                <a:lnTo>
                  <a:pt x="184823" y="136944"/>
                </a:lnTo>
                <a:lnTo>
                  <a:pt x="185242" y="158100"/>
                </a:lnTo>
                <a:lnTo>
                  <a:pt x="184823" y="173456"/>
                </a:lnTo>
                <a:lnTo>
                  <a:pt x="184824" y="186658"/>
                </a:lnTo>
                <a:lnTo>
                  <a:pt x="185457" y="210684"/>
                </a:lnTo>
                <a:lnTo>
                  <a:pt x="184823" y="221907"/>
                </a:lnTo>
                <a:lnTo>
                  <a:pt x="185451" y="246138"/>
                </a:lnTo>
                <a:lnTo>
                  <a:pt x="185373" y="257465"/>
                </a:lnTo>
                <a:lnTo>
                  <a:pt x="184823" y="270370"/>
                </a:lnTo>
                <a:lnTo>
                  <a:pt x="185780" y="284868"/>
                </a:lnTo>
                <a:lnTo>
                  <a:pt x="185735" y="297851"/>
                </a:lnTo>
                <a:lnTo>
                  <a:pt x="185374" y="309384"/>
                </a:lnTo>
                <a:lnTo>
                  <a:pt x="185224" y="331569"/>
                </a:lnTo>
                <a:lnTo>
                  <a:pt x="185539" y="356168"/>
                </a:lnTo>
                <a:lnTo>
                  <a:pt x="185381" y="369392"/>
                </a:lnTo>
                <a:lnTo>
                  <a:pt x="185919" y="378441"/>
                </a:lnTo>
                <a:lnTo>
                  <a:pt x="188826" y="385452"/>
                </a:lnTo>
                <a:lnTo>
                  <a:pt x="194786" y="390228"/>
                </a:lnTo>
                <a:lnTo>
                  <a:pt x="204482" y="392569"/>
                </a:lnTo>
                <a:lnTo>
                  <a:pt x="232003" y="392569"/>
                </a:lnTo>
                <a:lnTo>
                  <a:pt x="243144" y="390721"/>
                </a:lnTo>
                <a:lnTo>
                  <a:pt x="249072" y="386243"/>
                </a:lnTo>
                <a:lnTo>
                  <a:pt x="251523" y="379134"/>
                </a:lnTo>
                <a:lnTo>
                  <a:pt x="252234" y="369392"/>
                </a:lnTo>
                <a:lnTo>
                  <a:pt x="251998" y="356748"/>
                </a:lnTo>
                <a:lnTo>
                  <a:pt x="252234" y="318820"/>
                </a:lnTo>
                <a:lnTo>
                  <a:pt x="251675" y="269671"/>
                </a:lnTo>
                <a:lnTo>
                  <a:pt x="252308" y="256953"/>
                </a:lnTo>
                <a:lnTo>
                  <a:pt x="251672" y="232042"/>
                </a:lnTo>
                <a:lnTo>
                  <a:pt x="251752" y="206808"/>
                </a:lnTo>
                <a:lnTo>
                  <a:pt x="251277" y="183085"/>
                </a:lnTo>
                <a:lnTo>
                  <a:pt x="252938" y="144193"/>
                </a:lnTo>
                <a:lnTo>
                  <a:pt x="264020" y="103225"/>
                </a:lnTo>
                <a:lnTo>
                  <a:pt x="267019" y="96470"/>
                </a:lnTo>
                <a:lnTo>
                  <a:pt x="314032" y="72339"/>
                </a:lnTo>
                <a:lnTo>
                  <a:pt x="321570" y="72150"/>
                </a:lnTo>
                <a:lnTo>
                  <a:pt x="328426" y="74002"/>
                </a:lnTo>
                <a:lnTo>
                  <a:pt x="341553" y="79362"/>
                </a:lnTo>
                <a:lnTo>
                  <a:pt x="352234" y="82867"/>
                </a:lnTo>
                <a:lnTo>
                  <a:pt x="351662" y="91287"/>
                </a:lnTo>
                <a:lnTo>
                  <a:pt x="357847" y="96913"/>
                </a:lnTo>
                <a:lnTo>
                  <a:pt x="361430" y="102232"/>
                </a:lnTo>
                <a:lnTo>
                  <a:pt x="362905" y="109462"/>
                </a:lnTo>
                <a:lnTo>
                  <a:pt x="363537" y="118143"/>
                </a:lnTo>
                <a:lnTo>
                  <a:pt x="365644" y="136886"/>
                </a:lnTo>
                <a:lnTo>
                  <a:pt x="365856" y="155562"/>
                </a:lnTo>
                <a:lnTo>
                  <a:pt x="366280" y="165036"/>
                </a:lnTo>
                <a:lnTo>
                  <a:pt x="366516" y="203150"/>
                </a:lnTo>
                <a:lnTo>
                  <a:pt x="366039" y="228247"/>
                </a:lnTo>
                <a:lnTo>
                  <a:pt x="366516" y="304882"/>
                </a:lnTo>
                <a:lnTo>
                  <a:pt x="366280" y="317423"/>
                </a:lnTo>
                <a:lnTo>
                  <a:pt x="365251" y="329492"/>
                </a:lnTo>
                <a:lnTo>
                  <a:pt x="365223" y="342879"/>
                </a:lnTo>
                <a:lnTo>
                  <a:pt x="366280" y="369392"/>
                </a:lnTo>
                <a:lnTo>
                  <a:pt x="367621" y="378748"/>
                </a:lnTo>
                <a:lnTo>
                  <a:pt x="370700" y="386330"/>
                </a:lnTo>
                <a:lnTo>
                  <a:pt x="375360" y="391412"/>
                </a:lnTo>
                <a:lnTo>
                  <a:pt x="381444" y="393268"/>
                </a:lnTo>
                <a:lnTo>
                  <a:pt x="384251" y="393268"/>
                </a:lnTo>
                <a:lnTo>
                  <a:pt x="385368" y="392569"/>
                </a:lnTo>
                <a:lnTo>
                  <a:pt x="412902" y="392569"/>
                </a:lnTo>
                <a:lnTo>
                  <a:pt x="414578" y="393268"/>
                </a:lnTo>
                <a:lnTo>
                  <a:pt x="416826" y="393268"/>
                </a:lnTo>
                <a:lnTo>
                  <a:pt x="422991" y="391929"/>
                </a:lnTo>
                <a:lnTo>
                  <a:pt x="427786" y="387826"/>
                </a:lnTo>
                <a:lnTo>
                  <a:pt x="430896" y="380827"/>
                </a:lnTo>
                <a:lnTo>
                  <a:pt x="432003" y="370801"/>
                </a:lnTo>
                <a:lnTo>
                  <a:pt x="432003" y="311099"/>
                </a:lnTo>
                <a:lnTo>
                  <a:pt x="432561" y="273189"/>
                </a:lnTo>
                <a:lnTo>
                  <a:pt x="432003" y="226834"/>
                </a:lnTo>
                <a:lnTo>
                  <a:pt x="432003" y="219100"/>
                </a:lnTo>
                <a:lnTo>
                  <a:pt x="432561" y="214883"/>
                </a:lnTo>
                <a:lnTo>
                  <a:pt x="432003" y="209283"/>
                </a:lnTo>
                <a:lnTo>
                  <a:pt x="432561" y="147472"/>
                </a:lnTo>
                <a:lnTo>
                  <a:pt x="432003" y="139052"/>
                </a:lnTo>
                <a:lnTo>
                  <a:pt x="432003" y="118681"/>
                </a:lnTo>
                <a:lnTo>
                  <a:pt x="431444" y="114465"/>
                </a:lnTo>
                <a:lnTo>
                  <a:pt x="430314" y="109550"/>
                </a:lnTo>
                <a:lnTo>
                  <a:pt x="429609" y="102872"/>
                </a:lnTo>
                <a:lnTo>
                  <a:pt x="429328" y="95600"/>
                </a:lnTo>
                <a:lnTo>
                  <a:pt x="428415" y="87931"/>
                </a:lnTo>
                <a:lnTo>
                  <a:pt x="425818" y="80060"/>
                </a:lnTo>
                <a:lnTo>
                  <a:pt x="424219" y="73621"/>
                </a:lnTo>
                <a:lnTo>
                  <a:pt x="423994" y="66981"/>
                </a:lnTo>
                <a:lnTo>
                  <a:pt x="423137" y="60210"/>
                </a:lnTo>
                <a:lnTo>
                  <a:pt x="416066" y="46584"/>
                </a:lnTo>
                <a:lnTo>
                  <a:pt x="414648" y="40120"/>
                </a:lnTo>
                <a:lnTo>
                  <a:pt x="412916" y="34316"/>
                </a:lnTo>
                <a:lnTo>
                  <a:pt x="408393" y="29502"/>
                </a:lnTo>
                <a:lnTo>
                  <a:pt x="402852" y="24569"/>
                </a:lnTo>
                <a:lnTo>
                  <a:pt x="398573" y="19046"/>
                </a:lnTo>
                <a:lnTo>
                  <a:pt x="393870" y="14185"/>
                </a:lnTo>
                <a:lnTo>
                  <a:pt x="387057" y="11239"/>
                </a:lnTo>
                <a:lnTo>
                  <a:pt x="379748" y="9820"/>
                </a:lnTo>
                <a:lnTo>
                  <a:pt x="365973" y="4619"/>
                </a:lnTo>
                <a:lnTo>
                  <a:pt x="358978" y="2806"/>
                </a:lnTo>
                <a:lnTo>
                  <a:pt x="341553" y="1409"/>
                </a:lnTo>
                <a:lnTo>
                  <a:pt x="319646" y="1409"/>
                </a:lnTo>
                <a:lnTo>
                  <a:pt x="315150" y="2108"/>
                </a:lnTo>
                <a:lnTo>
                  <a:pt x="309537" y="4927"/>
                </a:lnTo>
                <a:lnTo>
                  <a:pt x="299973" y="5613"/>
                </a:lnTo>
                <a:lnTo>
                  <a:pt x="294373" y="11937"/>
                </a:lnTo>
                <a:lnTo>
                  <a:pt x="285940" y="14046"/>
                </a:lnTo>
                <a:lnTo>
                  <a:pt x="280557" y="18863"/>
                </a:lnTo>
                <a:lnTo>
                  <a:pt x="269583" y="27179"/>
                </a:lnTo>
                <a:lnTo>
                  <a:pt x="265150" y="31597"/>
                </a:lnTo>
                <a:lnTo>
                  <a:pt x="259167" y="36393"/>
                </a:lnTo>
                <a:lnTo>
                  <a:pt x="255604" y="40465"/>
                </a:lnTo>
                <a:lnTo>
                  <a:pt x="252040" y="44142"/>
                </a:lnTo>
                <a:lnTo>
                  <a:pt x="246049" y="47751"/>
                </a:lnTo>
                <a:lnTo>
                  <a:pt x="238188" y="50558"/>
                </a:lnTo>
                <a:lnTo>
                  <a:pt x="233133" y="44945"/>
                </a:lnTo>
                <a:lnTo>
                  <a:pt x="230314" y="39319"/>
                </a:lnTo>
                <a:lnTo>
                  <a:pt x="224713" y="34416"/>
                </a:lnTo>
                <a:lnTo>
                  <a:pt x="225272" y="28790"/>
                </a:lnTo>
                <a:lnTo>
                  <a:pt x="217398" y="23875"/>
                </a:lnTo>
                <a:lnTo>
                  <a:pt x="206730" y="19672"/>
                </a:lnTo>
                <a:lnTo>
                  <a:pt x="205041" y="11239"/>
                </a:lnTo>
                <a:lnTo>
                  <a:pt x="199428" y="9829"/>
                </a:lnTo>
                <a:lnTo>
                  <a:pt x="186512" y="7023"/>
                </a:lnTo>
                <a:lnTo>
                  <a:pt x="183692" y="2108"/>
                </a:lnTo>
                <a:lnTo>
                  <a:pt x="170218" y="3517"/>
                </a:lnTo>
                <a:lnTo>
                  <a:pt x="164033"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 name="Holder 2"/>
          <p:cNvSpPr>
            <a:spLocks noGrp="1"/>
          </p:cNvSpPr>
          <p:nvPr>
            <p:ph type="title"/>
          </p:nvPr>
        </p:nvSpPr>
        <p:spPr>
          <a:xfrm>
            <a:off x="1163404" y="327733"/>
            <a:ext cx="4536953" cy="433067"/>
          </a:xfrm>
        </p:spPr>
        <p:txBody>
          <a:bodyPr lIns="0" tIns="0" rIns="0" bIns="0"/>
          <a:lstStyle>
            <a:lvl1pPr>
              <a:defRPr sz="2814" b="1" i="0">
                <a:solidFill>
                  <a:schemeClr val="tx1"/>
                </a:solidFill>
                <a:latin typeface="Microsoft YaHei"/>
                <a:cs typeface="Microsoft Ya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4/25/2024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594476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4/25/2024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349163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xfrm>
            <a:off x="1163403" y="327732"/>
            <a:ext cx="4536954" cy="433068"/>
          </a:xfrm>
          <a:prstGeom prst="rect">
            <a:avLst/>
          </a:prstGeom>
        </p:spPr>
        <p:txBody>
          <a:bodyPr>
            <a:normAutofit/>
          </a:bodyPr>
          <a:lstStyle>
            <a:lvl1pPr>
              <a:defRPr sz="2800"/>
            </a:lvl1pPr>
          </a:lstStyle>
          <a:p>
            <a:r>
              <a:t>タイトルテキスト</a:t>
            </a:r>
          </a:p>
        </p:txBody>
      </p:sp>
      <p:sp>
        <p:nvSpPr>
          <p:cNvPr id="21" name="本文レベル1…"/>
          <p:cNvSpPr txBox="1">
            <a:spLocks noGrp="1"/>
          </p:cNvSpPr>
          <p:nvPr>
            <p:ph type="body" sz="quarter" idx="1"/>
          </p:nvPr>
        </p:nvSpPr>
        <p:spPr>
          <a:xfrm>
            <a:off x="343187" y="2278379"/>
            <a:ext cx="6177388" cy="277000"/>
          </a:xfrm>
          <a:prstGeom prst="rect">
            <a:avLst/>
          </a:prstGeom>
        </p:spPr>
        <p:txBody>
          <a:bodyPr>
            <a:normAutofit/>
          </a:bodyPr>
          <a:lstStyle>
            <a:lvl1pPr>
              <a:defRPr/>
            </a:lvl1pPr>
            <a:lvl2pPr>
              <a:defRPr/>
            </a:lvl2pPr>
            <a:lvl3pPr>
              <a:defRPr/>
            </a:lvl3pPr>
            <a:lvl4pPr>
              <a:defRPr/>
            </a:lvl4pPr>
            <a:lvl5pPr>
              <a:defRPr/>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22" name="スライド番号"/>
          <p:cNvSpPr txBox="1">
            <a:spLocks noGrp="1"/>
          </p:cNvSpPr>
          <p:nvPr>
            <p:ph type="sldNum" sz="quarter" idx="2"/>
          </p:nvPr>
        </p:nvSpPr>
        <p:spPr>
          <a:prstGeom prst="rect">
            <a:avLst/>
          </a:prstGeom>
        </p:spPr>
        <p:txBody>
          <a:bodyPr/>
          <a:lstStyle>
            <a:lvl1pPr>
              <a:defRPr/>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タイトル スライド">
    <p:spTree>
      <p:nvGrpSpPr>
        <p:cNvPr id="1" name=""/>
        <p:cNvGrpSpPr/>
        <p:nvPr/>
      </p:nvGrpSpPr>
      <p:grpSpPr>
        <a:xfrm>
          <a:off x="0" y="0"/>
          <a:ext cx="0" cy="0"/>
          <a:chOff x="0" y="0"/>
          <a:chExt cx="0" cy="0"/>
        </a:xfrm>
      </p:grpSpPr>
      <p:sp>
        <p:nvSpPr>
          <p:cNvPr id="216" name="スライド番号"/>
          <p:cNvSpPr txBox="1">
            <a:spLocks noGrp="1"/>
          </p:cNvSpPr>
          <p:nvPr>
            <p:ph type="sldNum" sz="quarter" idx="2"/>
          </p:nvPr>
        </p:nvSpPr>
        <p:spPr>
          <a:xfrm>
            <a:off x="4733520" y="9093284"/>
            <a:ext cx="181381" cy="1762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2105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lvl1pPr>
          </a:lstStyle>
          <a:p>
            <a:fld id="{020DEAD9-A0DD-4BA1-860D-3EB04438862D}" type="datetime1">
              <a:rPr kumimoji="1" lang="ja-JP" altLang="en-US" smtClean="0"/>
              <a:pPr/>
              <a:t>2024/4/25</a:t>
            </a:fld>
            <a:endParaRPr kumimoji="1" lang="ja-JP" altLang="en-US" dirty="0"/>
          </a:p>
        </p:txBody>
      </p:sp>
      <p:sp>
        <p:nvSpPr>
          <p:cNvPr id="5" name="Footer Placeholder 4"/>
          <p:cNvSpPr>
            <a:spLocks noGrp="1"/>
          </p:cNvSpPr>
          <p:nvPr>
            <p:ph type="ftr" sz="quarter" idx="11"/>
          </p:nvPr>
        </p:nvSpPr>
        <p:spPr/>
        <p:txBody>
          <a:bodyPr/>
          <a:lstStyle>
            <a:lvl1pPr>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295470762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fld id="{895DC56B-77B3-4FBF-BE0E-AA6407E10701}" type="datetime1">
              <a:rPr kumimoji="1" lang="ja-JP" altLang="en-US" smtClean="0"/>
              <a:pPr/>
              <a:t>2024/4/25</a:t>
            </a:fld>
            <a:endParaRPr kumimoji="1" lang="ja-JP" altLang="en-US" dirty="0"/>
          </a:p>
        </p:txBody>
      </p:sp>
      <p:sp>
        <p:nvSpPr>
          <p:cNvPr id="5" name="Footer Placeholder 4"/>
          <p:cNvSpPr>
            <a:spLocks noGrp="1"/>
          </p:cNvSpPr>
          <p:nvPr>
            <p:ph type="ftr" sz="quarter" idx="11"/>
          </p:nvPr>
        </p:nvSpPr>
        <p:spPr/>
        <p:txBody>
          <a:bodyPr/>
          <a:lstStyle>
            <a:lvl1pPr>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272482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vl1pPr>
          </a:lstStyle>
          <a:p>
            <a:fld id="{F751A948-E92D-4203-AFD6-94D8D66B00B5}" type="datetime1">
              <a:rPr kumimoji="1" lang="ja-JP" altLang="en-US" smtClean="0"/>
              <a:pPr/>
              <a:t>2024/4/25</a:t>
            </a:fld>
            <a:endParaRPr kumimoji="1" lang="ja-JP" altLang="en-US" dirty="0"/>
          </a:p>
        </p:txBody>
      </p:sp>
      <p:sp>
        <p:nvSpPr>
          <p:cNvPr id="5" name="Footer Placeholder 4"/>
          <p:cNvSpPr>
            <a:spLocks noGrp="1"/>
          </p:cNvSpPr>
          <p:nvPr>
            <p:ph type="ftr" sz="quarter" idx="11"/>
          </p:nvPr>
        </p:nvSpPr>
        <p:spPr/>
        <p:txBody>
          <a:bodyPr/>
          <a:lstStyle>
            <a:lvl1pPr>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36183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lvl1pPr>
              <a:defRPr/>
            </a:lvl1pPr>
          </a:lstStyle>
          <a:p>
            <a:fld id="{E1E7625A-2EC2-462F-A485-8C35F8C607D0}" type="datetime1">
              <a:rPr kumimoji="1" lang="ja-JP" altLang="en-US" smtClean="0"/>
              <a:pPr/>
              <a:t>2024/4/25</a:t>
            </a:fld>
            <a:endParaRPr kumimoji="1" lang="ja-JP" altLang="en-US" dirty="0"/>
          </a:p>
        </p:txBody>
      </p:sp>
      <p:sp>
        <p:nvSpPr>
          <p:cNvPr id="6" name="Footer Placeholder 5"/>
          <p:cNvSpPr>
            <a:spLocks noGrp="1"/>
          </p:cNvSpPr>
          <p:nvPr>
            <p:ph type="ftr" sz="quarter" idx="11"/>
          </p:nvPr>
        </p:nvSpPr>
        <p:spPr/>
        <p:txBody>
          <a:bodyPr/>
          <a:lstStyle>
            <a:lvl1pPr>
              <a:defRPr/>
            </a:lvl1pPr>
          </a:lstStyle>
          <a:p>
            <a:endParaRPr kumimoji="1" lang="ja-JP" altLang="en-US" dirty="0"/>
          </a:p>
        </p:txBody>
      </p:sp>
      <p:sp>
        <p:nvSpPr>
          <p:cNvPr id="7" name="Slide Number Placeholder 6"/>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463841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lvl1pPr>
              <a:defRPr/>
            </a:lvl1pPr>
          </a:lstStyle>
          <a:p>
            <a:fld id="{4933916D-A52A-4758-9B6D-BD83F5A6BA6A}" type="datetime1">
              <a:rPr kumimoji="1" lang="ja-JP" altLang="en-US" smtClean="0"/>
              <a:pPr/>
              <a:t>2024/4/25</a:t>
            </a:fld>
            <a:endParaRPr kumimoji="1" lang="ja-JP" altLang="en-US" dirty="0"/>
          </a:p>
        </p:txBody>
      </p:sp>
      <p:sp>
        <p:nvSpPr>
          <p:cNvPr id="8" name="Footer Placeholder 7"/>
          <p:cNvSpPr>
            <a:spLocks noGrp="1"/>
          </p:cNvSpPr>
          <p:nvPr>
            <p:ph type="ftr" sz="quarter" idx="11"/>
          </p:nvPr>
        </p:nvSpPr>
        <p:spPr/>
        <p:txBody>
          <a:bodyPr/>
          <a:lstStyle>
            <a:lvl1pPr>
              <a:defRPr/>
            </a:lvl1pPr>
          </a:lstStyle>
          <a:p>
            <a:endParaRPr kumimoji="1" lang="ja-JP" altLang="en-US" dirty="0"/>
          </a:p>
        </p:txBody>
      </p:sp>
      <p:sp>
        <p:nvSpPr>
          <p:cNvPr id="9" name="Slide Number Placeholder 8"/>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223070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a:defRPr/>
            </a:lvl1pPr>
          </a:lstStyle>
          <a:p>
            <a:fld id="{539D9B03-43D0-4A47-B716-277968BA1149}" type="datetime1">
              <a:rPr kumimoji="1" lang="ja-JP" altLang="en-US" smtClean="0"/>
              <a:pPr/>
              <a:t>2024/4/25</a:t>
            </a:fld>
            <a:endParaRPr kumimoji="1" lang="ja-JP" altLang="en-US" dirty="0"/>
          </a:p>
        </p:txBody>
      </p:sp>
      <p:sp>
        <p:nvSpPr>
          <p:cNvPr id="4" name="Footer Placeholder 3"/>
          <p:cNvSpPr>
            <a:spLocks noGrp="1"/>
          </p:cNvSpPr>
          <p:nvPr>
            <p:ph type="ftr" sz="quarter" idx="11"/>
          </p:nvPr>
        </p:nvSpPr>
        <p:spPr/>
        <p:txBody>
          <a:bodyPr/>
          <a:lstStyle>
            <a:lvl1pPr>
              <a:defRPr/>
            </a:lvl1pPr>
          </a:lstStyle>
          <a:p>
            <a:endParaRPr kumimoji="1" lang="ja-JP" altLang="en-US" dirty="0"/>
          </a:p>
        </p:txBody>
      </p:sp>
      <p:sp>
        <p:nvSpPr>
          <p:cNvPr id="5" name="Slide Number Placeholder 4"/>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1764762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6C2A5A-8BE1-4291-91D0-2EBBA28E12A6}" type="datetime1">
              <a:rPr kumimoji="1" lang="ja-JP" altLang="en-US" smtClean="0"/>
              <a:pPr/>
              <a:t>2024/4/25</a:t>
            </a:fld>
            <a:endParaRPr kumimoji="1" lang="ja-JP" altLang="en-US" dirty="0"/>
          </a:p>
        </p:txBody>
      </p:sp>
      <p:sp>
        <p:nvSpPr>
          <p:cNvPr id="3" name="Footer Placeholder 2"/>
          <p:cNvSpPr>
            <a:spLocks noGrp="1"/>
          </p:cNvSpPr>
          <p:nvPr>
            <p:ph type="ftr" sz="quarter" idx="11"/>
          </p:nvPr>
        </p:nvSpPr>
        <p:spPr/>
        <p:txBody>
          <a:bodyPr/>
          <a:lstStyle>
            <a:lvl1pPr>
              <a:defRPr/>
            </a:lvl1pPr>
          </a:lstStyle>
          <a:p>
            <a:endParaRPr kumimoji="1" lang="ja-JP" altLang="en-US" dirty="0"/>
          </a:p>
        </p:txBody>
      </p:sp>
      <p:sp>
        <p:nvSpPr>
          <p:cNvPr id="4" name="Slide Number Placeholder 3"/>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1381002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lvl1pPr>
          </a:lstStyle>
          <a:p>
            <a:fld id="{C9340EF4-A52E-4542-80DB-E2657FF82031}" type="datetime1">
              <a:rPr kumimoji="1" lang="ja-JP" altLang="en-US" smtClean="0"/>
              <a:pPr/>
              <a:t>2024/4/25</a:t>
            </a:fld>
            <a:endParaRPr kumimoji="1" lang="ja-JP" altLang="en-US" dirty="0"/>
          </a:p>
        </p:txBody>
      </p:sp>
      <p:sp>
        <p:nvSpPr>
          <p:cNvPr id="6" name="Footer Placeholder 5"/>
          <p:cNvSpPr>
            <a:spLocks noGrp="1"/>
          </p:cNvSpPr>
          <p:nvPr>
            <p:ph type="ftr" sz="quarter" idx="11"/>
          </p:nvPr>
        </p:nvSpPr>
        <p:spPr/>
        <p:txBody>
          <a:bodyPr/>
          <a:lstStyle>
            <a:lvl1pPr>
              <a:defRPr/>
            </a:lvl1pPr>
          </a:lstStyle>
          <a:p>
            <a:endParaRPr kumimoji="1" lang="ja-JP" altLang="en-US" dirty="0"/>
          </a:p>
        </p:txBody>
      </p:sp>
      <p:sp>
        <p:nvSpPr>
          <p:cNvPr id="7" name="Slide Number Placeholder 6"/>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2525826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lvl1pPr>
          </a:lstStyle>
          <a:p>
            <a:fld id="{6015FD8A-8D41-4ED7-ABB6-D394B2ED621E}" type="datetime1">
              <a:rPr kumimoji="1" lang="ja-JP" altLang="en-US" smtClean="0"/>
              <a:pPr/>
              <a:t>2024/4/25</a:t>
            </a:fld>
            <a:endParaRPr kumimoji="1" lang="ja-JP" altLang="en-US" dirty="0"/>
          </a:p>
        </p:txBody>
      </p:sp>
      <p:sp>
        <p:nvSpPr>
          <p:cNvPr id="6" name="Footer Placeholder 5"/>
          <p:cNvSpPr>
            <a:spLocks noGrp="1"/>
          </p:cNvSpPr>
          <p:nvPr>
            <p:ph type="ftr" sz="quarter" idx="11"/>
          </p:nvPr>
        </p:nvSpPr>
        <p:spPr/>
        <p:txBody>
          <a:bodyPr/>
          <a:lstStyle>
            <a:lvl1pPr>
              <a:defRPr/>
            </a:lvl1pPr>
          </a:lstStyle>
          <a:p>
            <a:endParaRPr kumimoji="1" lang="ja-JP" altLang="en-US" dirty="0"/>
          </a:p>
        </p:txBody>
      </p:sp>
      <p:sp>
        <p:nvSpPr>
          <p:cNvPr id="7" name="Slide Number Placeholder 6"/>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157848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タイトルテキスト"/>
          <p:cNvSpPr txBox="1">
            <a:spLocks noGrp="1"/>
          </p:cNvSpPr>
          <p:nvPr>
            <p:ph type="title"/>
          </p:nvPr>
        </p:nvSpPr>
        <p:spPr>
          <a:xfrm>
            <a:off x="1163403" y="327732"/>
            <a:ext cx="4536954" cy="433068"/>
          </a:xfrm>
          <a:prstGeom prst="rect">
            <a:avLst/>
          </a:prstGeom>
        </p:spPr>
        <p:txBody>
          <a:bodyPr>
            <a:normAutofit/>
          </a:bodyPr>
          <a:lstStyle>
            <a:lvl1pPr>
              <a:defRPr sz="2800"/>
            </a:lvl1pPr>
          </a:lstStyle>
          <a:p>
            <a:r>
              <a:t>タイトルテキスト</a:t>
            </a:r>
          </a:p>
        </p:txBody>
      </p:sp>
      <p:sp>
        <p:nvSpPr>
          <p:cNvPr id="39" name="本文レベル1…"/>
          <p:cNvSpPr txBox="1">
            <a:spLocks noGrp="1"/>
          </p:cNvSpPr>
          <p:nvPr>
            <p:ph type="body" sz="quarter" idx="1"/>
          </p:nvPr>
        </p:nvSpPr>
        <p:spPr>
          <a:xfrm>
            <a:off x="343187" y="2278379"/>
            <a:ext cx="2985737" cy="277000"/>
          </a:xfrm>
          <a:prstGeom prst="rect">
            <a:avLst/>
          </a:prstGeom>
        </p:spPr>
        <p:txBody>
          <a:bodyPr>
            <a:normAutofit/>
          </a:bodyPr>
          <a:lstStyle>
            <a:lvl1pPr>
              <a:defRPr/>
            </a:lvl1pPr>
            <a:lvl2pPr>
              <a:defRPr/>
            </a:lvl2pPr>
            <a:lvl3pPr>
              <a:defRPr/>
            </a:lvl3pPr>
            <a:lvl4pPr>
              <a:defRPr/>
            </a:lvl4pPr>
            <a:lvl5pPr>
              <a:defRPr/>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40" name="スライド番号"/>
          <p:cNvSpPr txBox="1">
            <a:spLocks noGrp="1"/>
          </p:cNvSpPr>
          <p:nvPr>
            <p:ph type="sldNum" sz="quarter" idx="2"/>
          </p:nvPr>
        </p:nvSpPr>
        <p:spPr>
          <a:prstGeom prst="rect">
            <a:avLst/>
          </a:prstGeom>
        </p:spPr>
        <p:txBody>
          <a:bodyPr/>
          <a:lstStyle>
            <a:lvl1pPr>
              <a:defRPr/>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fld id="{00B892B4-DE67-4226-AC81-8427E35FE510}" type="datetime1">
              <a:rPr kumimoji="1" lang="ja-JP" altLang="en-US" smtClean="0"/>
              <a:pPr/>
              <a:t>2024/4/25</a:t>
            </a:fld>
            <a:endParaRPr kumimoji="1" lang="ja-JP" altLang="en-US" dirty="0"/>
          </a:p>
        </p:txBody>
      </p:sp>
      <p:sp>
        <p:nvSpPr>
          <p:cNvPr id="5" name="Footer Placeholder 4"/>
          <p:cNvSpPr>
            <a:spLocks noGrp="1"/>
          </p:cNvSpPr>
          <p:nvPr>
            <p:ph type="ftr" sz="quarter" idx="11"/>
          </p:nvPr>
        </p:nvSpPr>
        <p:spPr/>
        <p:txBody>
          <a:bodyPr/>
          <a:lstStyle>
            <a:lvl1pPr>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1326176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fld id="{28B78633-62A3-4866-A381-5C007D5DEA8D}" type="datetime1">
              <a:rPr kumimoji="1" lang="ja-JP" altLang="en-US" smtClean="0"/>
              <a:pPr/>
              <a:t>2024/4/25</a:t>
            </a:fld>
            <a:endParaRPr kumimoji="1" lang="ja-JP" altLang="en-US" dirty="0"/>
          </a:p>
        </p:txBody>
      </p:sp>
      <p:sp>
        <p:nvSpPr>
          <p:cNvPr id="5" name="Footer Placeholder 4"/>
          <p:cNvSpPr>
            <a:spLocks noGrp="1"/>
          </p:cNvSpPr>
          <p:nvPr>
            <p:ph type="ftr" sz="quarter" idx="11"/>
          </p:nvPr>
        </p:nvSpPr>
        <p:spPr/>
        <p:txBody>
          <a:bodyPr/>
          <a:lstStyle>
            <a:lvl1pPr>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1215587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D0430C0-D1D6-46A9-ADA2-D628D60BF10D}"/>
              </a:ext>
            </a:extLst>
          </p:cNvPr>
          <p:cNvPicPr>
            <a:picLocks/>
          </p:cNvPicPr>
          <p:nvPr userDrawn="1"/>
        </p:nvPicPr>
        <p:blipFill>
          <a:blip r:embed="rId2" cstate="print">
            <a:extLst>
              <a:ext uri="{28A0092B-C50C-407E-A947-70E740481C1C}">
                <a14:useLocalDpi xmlns:a14="http://schemas.microsoft.com/office/drawing/2010/main"/>
              </a:ext>
            </a:extLst>
          </a:blip>
          <a:srcRect/>
          <a:stretch/>
        </p:blipFill>
        <p:spPr>
          <a:xfrm>
            <a:off x="0" y="1"/>
            <a:ext cx="7022068" cy="9906423"/>
          </a:xfrm>
          <a:prstGeom prst="rect">
            <a:avLst/>
          </a:prstGeom>
        </p:spPr>
      </p:pic>
      <p:pic>
        <p:nvPicPr>
          <p:cNvPr id="4" name="図 3">
            <a:extLst>
              <a:ext uri="{FF2B5EF4-FFF2-40B4-BE49-F238E27FC236}">
                <a16:creationId xmlns:a16="http://schemas.microsoft.com/office/drawing/2014/main" id="{C1F0EB05-2C7E-4B41-A4A1-DB2166D836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15287" y="213966"/>
            <a:ext cx="1131241" cy="566082"/>
          </a:xfrm>
          <a:prstGeom prst="rect">
            <a:avLst/>
          </a:prstGeom>
        </p:spPr>
      </p:pic>
      <p:sp>
        <p:nvSpPr>
          <p:cNvPr id="13" name="正方形/長方形 12">
            <a:extLst>
              <a:ext uri="{FF2B5EF4-FFF2-40B4-BE49-F238E27FC236}">
                <a16:creationId xmlns:a16="http://schemas.microsoft.com/office/drawing/2014/main" id="{2515F283-C31D-4A6B-909A-C8D2A09EA41F}"/>
              </a:ext>
            </a:extLst>
          </p:cNvPr>
          <p:cNvSpPr/>
          <p:nvPr userDrawn="1"/>
        </p:nvSpPr>
        <p:spPr>
          <a:xfrm>
            <a:off x="6601851" y="864793"/>
            <a:ext cx="381949" cy="596545"/>
          </a:xfrm>
          <a:prstGeom prst="rect">
            <a:avLst/>
          </a:prstGeom>
          <a:solidFill>
            <a:srgbClr val="E4E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31" dirty="0">
              <a:latin typeface="メイリオ" panose="020B0604030504040204" pitchFamily="50" charset="-128"/>
              <a:ea typeface="メイリオ" panose="020B0604030504040204" pitchFamily="50" charset="-128"/>
            </a:endParaRPr>
          </a:p>
        </p:txBody>
      </p:sp>
      <p:graphicFrame>
        <p:nvGraphicFramePr>
          <p:cNvPr id="6" name="表 5">
            <a:extLst>
              <a:ext uri="{FF2B5EF4-FFF2-40B4-BE49-F238E27FC236}">
                <a16:creationId xmlns:a16="http://schemas.microsoft.com/office/drawing/2014/main" id="{F2F42FD2-9AF1-4853-AA1C-98733CFA1056}"/>
              </a:ext>
            </a:extLst>
          </p:cNvPr>
          <p:cNvGraphicFramePr>
            <a:graphicFrameLocks noGrp="1"/>
          </p:cNvGraphicFramePr>
          <p:nvPr userDrawn="1">
            <p:extLst>
              <p:ext uri="{D42A27DB-BD31-4B8C-83A1-F6EECF244321}">
                <p14:modId xmlns:p14="http://schemas.microsoft.com/office/powerpoint/2010/main" val="187837109"/>
              </p:ext>
            </p:extLst>
          </p:nvPr>
        </p:nvGraphicFramePr>
        <p:xfrm>
          <a:off x="6601850" y="1460671"/>
          <a:ext cx="310616" cy="8208184"/>
        </p:xfrm>
        <a:graphic>
          <a:graphicData uri="http://schemas.openxmlformats.org/drawingml/2006/table">
            <a:tbl>
              <a:tblPr firstRow="1" bandRow="1">
                <a:tableStyleId>{3C2FFA5D-87B4-456A-9821-1D502468CF0F}</a:tableStyleId>
              </a:tblPr>
              <a:tblGrid>
                <a:gridCol w="310616">
                  <a:extLst>
                    <a:ext uri="{9D8B030D-6E8A-4147-A177-3AD203B41FA5}">
                      <a16:colId xmlns:a16="http://schemas.microsoft.com/office/drawing/2014/main" val="1406393656"/>
                    </a:ext>
                  </a:extLst>
                </a:gridCol>
              </a:tblGrid>
              <a:tr h="2052046">
                <a:tc>
                  <a:txBody>
                    <a:bodyP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コミュニケーション強化</a:t>
                      </a:r>
                      <a:endParaRPr kumimoji="1" lang="en-US" altLang="ja-JP" sz="1400" dirty="0">
                        <a:solidFill>
                          <a:schemeClr val="bg1"/>
                        </a:solidFill>
                        <a:latin typeface="メイリオ" panose="020B0604030504040204" pitchFamily="50" charset="-128"/>
                        <a:ea typeface="メイリオ" panose="020B0604030504040204" pitchFamily="50" charset="-128"/>
                      </a:endParaRPr>
                    </a:p>
                  </a:txBody>
                  <a:tcPr marL="0" marR="61523" marT="0" marB="0" vert="eaVert" anchor="ctr">
                    <a:lnL w="6350" cap="flat" cmpd="sng" algn="ctr">
                      <a:noFill/>
                      <a:prstDash val="solid"/>
                      <a:miter lim="800000"/>
                    </a:lnL>
                    <a:lnR w="6350" cap="flat" cmpd="sng" algn="ctr">
                      <a:noFill/>
                      <a:prstDash val="solid"/>
                      <a:miter lim="800000"/>
                    </a:lnR>
                    <a:lnT w="6350" cap="flat" cmpd="sng" algn="ctr">
                      <a:noFill/>
                      <a:prstDash val="solid"/>
                      <a:miter lim="800000"/>
                    </a:lnT>
                    <a:solidFill>
                      <a:srgbClr val="E6E3D2"/>
                    </a:solidFill>
                  </a:tcPr>
                </a:tc>
                <a:extLst>
                  <a:ext uri="{0D108BD9-81ED-4DB2-BD59-A6C34878D82A}">
                    <a16:rowId xmlns:a16="http://schemas.microsoft.com/office/drawing/2014/main" val="547524866"/>
                  </a:ext>
                </a:extLst>
              </a:tr>
              <a:tr h="2052046">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モチベーションアップ</a:t>
                      </a:r>
                      <a:endPar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txBody>
                  <a:tcPr marL="0" marR="61523" marT="0" marB="0" vert="eaVert" anchor="ctr">
                    <a:lnL w="6350" cap="flat" cmpd="sng" algn="ctr">
                      <a:noFill/>
                      <a:prstDash val="solid"/>
                      <a:miter lim="800000"/>
                    </a:lnL>
                    <a:lnR w="6350" cap="flat" cmpd="sng" algn="ctr">
                      <a:noFill/>
                      <a:prstDash val="solid"/>
                      <a:miter lim="800000"/>
                    </a:lnR>
                    <a:lnB w="12700" cap="flat" cmpd="sng" algn="ctr">
                      <a:solidFill>
                        <a:srgbClr val="FFFFFF"/>
                      </a:solidFill>
                      <a:prstDash val="solid"/>
                      <a:round/>
                      <a:headEnd type="none" w="med" len="med"/>
                      <a:tailEnd type="none" w="med" len="med"/>
                    </a:lnB>
                    <a:solidFill>
                      <a:srgbClr val="E6E3D2"/>
                    </a:solidFill>
                  </a:tcPr>
                </a:tc>
                <a:extLst>
                  <a:ext uri="{0D108BD9-81ED-4DB2-BD59-A6C34878D82A}">
                    <a16:rowId xmlns:a16="http://schemas.microsoft.com/office/drawing/2014/main" val="1136562210"/>
                  </a:ext>
                </a:extLst>
              </a:tr>
              <a:tr h="2052046">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人材育成・学び</a:t>
                      </a:r>
                      <a:endPar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txBody>
                  <a:tcPr marL="0" marR="61523" marT="0" marB="0" vert="eaVert" anchor="ctr">
                    <a:lnL w="6350" cap="flat" cmpd="sng" algn="ctr">
                      <a:noFill/>
                      <a:prstDash val="solid"/>
                      <a:miter lim="800000"/>
                    </a:lnL>
                    <a:lnR w="6350" cap="flat" cmpd="sng" algn="ctr">
                      <a:noFill/>
                      <a:prstDash val="solid"/>
                      <a:miter lim="800000"/>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3D2"/>
                    </a:solidFill>
                  </a:tcPr>
                </a:tc>
                <a:extLst>
                  <a:ext uri="{0D108BD9-81ED-4DB2-BD59-A6C34878D82A}">
                    <a16:rowId xmlns:a16="http://schemas.microsoft.com/office/drawing/2014/main" val="4258744610"/>
                  </a:ext>
                </a:extLst>
              </a:tr>
              <a:tr h="2052046">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ミーティング＆イベント</a:t>
                      </a:r>
                      <a:endPar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txBody>
                  <a:tcPr marL="0" marR="61523" marT="0" marB="0" vert="eaVert" anchor="ctr">
                    <a:lnL w="6350" cap="flat" cmpd="sng" algn="ctr">
                      <a:noFill/>
                      <a:prstDash val="solid"/>
                      <a:miter lim="800000"/>
                    </a:lnL>
                    <a:lnR w="6350" cap="flat" cmpd="sng" algn="ctr">
                      <a:noFill/>
                      <a:prstDash val="solid"/>
                      <a:miter lim="800000"/>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E6E3D2"/>
                    </a:solidFill>
                  </a:tcPr>
                </a:tc>
                <a:extLst>
                  <a:ext uri="{0D108BD9-81ED-4DB2-BD59-A6C34878D82A}">
                    <a16:rowId xmlns:a16="http://schemas.microsoft.com/office/drawing/2014/main" val="1272906322"/>
                  </a:ext>
                </a:extLst>
              </a:tr>
            </a:tbl>
          </a:graphicData>
        </a:graphic>
      </p:graphicFrame>
    </p:spTree>
    <p:extLst>
      <p:ext uri="{BB962C8B-B14F-4D97-AF65-F5344CB8AC3E}">
        <p14:creationId xmlns:p14="http://schemas.microsoft.com/office/powerpoint/2010/main" val="1997117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782" y="3070860"/>
            <a:ext cx="5834198" cy="477054"/>
          </a:xfrm>
          <a:prstGeom prst="rect">
            <a:avLst/>
          </a:prstGeom>
        </p:spPr>
        <p:txBody>
          <a:bodyPr wrap="square" lIns="0" tIns="0" rIns="0" bIns="0">
            <a:spAutoFit/>
          </a:bodyPr>
          <a:lstStyle>
            <a:lvl1pPr>
              <a:defRPr>
                <a:latin typeface="DengXian" panose="02010600030101010101" pitchFamily="2" charset="-122"/>
              </a:defRPr>
            </a:lvl1pPr>
          </a:lstStyle>
          <a:p>
            <a:endParaRPr dirty="0"/>
          </a:p>
        </p:txBody>
      </p:sp>
      <p:sp>
        <p:nvSpPr>
          <p:cNvPr id="3" name="Holder 3"/>
          <p:cNvSpPr>
            <a:spLocks noGrp="1"/>
          </p:cNvSpPr>
          <p:nvPr>
            <p:ph type="subTitle" idx="4"/>
          </p:nvPr>
        </p:nvSpPr>
        <p:spPr>
          <a:xfrm>
            <a:off x="1029565" y="5547360"/>
            <a:ext cx="480463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8AAF947-7196-40B8-9B9C-09AB6FBE7E08}" type="datetime1">
              <a:rPr lang="ja-JP" altLang="en-US" smtClean="0"/>
              <a:pPr/>
              <a:t>2024/4/25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2385065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3404" y="327733"/>
            <a:ext cx="4536953" cy="433067"/>
          </a:xfrm>
        </p:spPr>
        <p:txBody>
          <a:bodyPr lIns="0" tIns="0" rIns="0" bIns="0"/>
          <a:lstStyle>
            <a:lvl1pPr>
              <a:defRPr sz="2814" b="1" i="0">
                <a:solidFill>
                  <a:schemeClr val="tx1"/>
                </a:solidFill>
                <a:latin typeface="DengXian" panose="02010600030101010101" pitchFamily="2" charset="-122"/>
                <a:cs typeface="DengXian" panose="02010600030101010101" pitchFamily="2" charset="-122"/>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A4B8A2D-B1CD-4ACA-B854-295C44418BFA}" type="datetime1">
              <a:rPr lang="ja-JP" altLang="en-US" smtClean="0"/>
              <a:pPr/>
              <a:t>2024/4/25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3310838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3404" y="327733"/>
            <a:ext cx="4536953" cy="433067"/>
          </a:xfrm>
        </p:spPr>
        <p:txBody>
          <a:bodyPr lIns="0" tIns="0" rIns="0" bIns="0"/>
          <a:lstStyle>
            <a:lvl1pPr>
              <a:defRPr sz="2814" b="1" i="0">
                <a:solidFill>
                  <a:schemeClr val="tx1"/>
                </a:solidFill>
                <a:latin typeface="DengXian" panose="02010600030101010101" pitchFamily="2" charset="-122"/>
                <a:cs typeface="DengXian" panose="02010600030101010101" pitchFamily="2" charset="-122"/>
              </a:defRPr>
            </a:lvl1pPr>
          </a:lstStyle>
          <a:p>
            <a:endParaRPr dirty="0"/>
          </a:p>
        </p:txBody>
      </p:sp>
      <p:sp>
        <p:nvSpPr>
          <p:cNvPr id="3" name="Holder 3"/>
          <p:cNvSpPr>
            <a:spLocks noGrp="1"/>
          </p:cNvSpPr>
          <p:nvPr>
            <p:ph sz="half" idx="2"/>
          </p:nvPr>
        </p:nvSpPr>
        <p:spPr>
          <a:xfrm>
            <a:off x="343188" y="2278380"/>
            <a:ext cx="298573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4838" y="2278380"/>
            <a:ext cx="298573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88962E7-6B4D-497E-B5CC-9A83E400DE00}" type="datetime1">
              <a:rPr lang="ja-JP" altLang="en-US" smtClean="0"/>
              <a:pPr/>
              <a:t>2024/4/25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3804383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6861169" cy="2400455"/>
          </a:xfrm>
          <a:prstGeom prst="rect">
            <a:avLst/>
          </a:prstGeom>
        </p:spPr>
      </p:pic>
      <p:sp>
        <p:nvSpPr>
          <p:cNvPr id="17" name="bg object 17"/>
          <p:cNvSpPr/>
          <p:nvPr/>
        </p:nvSpPr>
        <p:spPr>
          <a:xfrm>
            <a:off x="1620087" y="8370648"/>
            <a:ext cx="915745" cy="1200602"/>
          </a:xfrm>
          <a:custGeom>
            <a:avLst/>
            <a:gdLst/>
            <a:ahLst/>
            <a:cxnLst/>
            <a:rect l="l" t="t" r="r" b="b"/>
            <a:pathLst>
              <a:path w="1009014" h="1296034">
                <a:moveTo>
                  <a:pt x="361005" y="562746"/>
                </a:moveTo>
                <a:lnTo>
                  <a:pt x="13512" y="1146060"/>
                </a:lnTo>
                <a:lnTo>
                  <a:pt x="811" y="1183324"/>
                </a:lnTo>
                <a:lnTo>
                  <a:pt x="0" y="1195920"/>
                </a:lnTo>
                <a:lnTo>
                  <a:pt x="1914" y="1215252"/>
                </a:lnTo>
                <a:lnTo>
                  <a:pt x="28105" y="1265466"/>
                </a:lnTo>
                <a:lnTo>
                  <a:pt x="59861" y="1287675"/>
                </a:lnTo>
                <a:lnTo>
                  <a:pt x="100076" y="1295996"/>
                </a:lnTo>
                <a:lnTo>
                  <a:pt x="908519" y="1295996"/>
                </a:lnTo>
                <a:lnTo>
                  <a:pt x="948751" y="1287673"/>
                </a:lnTo>
                <a:lnTo>
                  <a:pt x="980516" y="1265453"/>
                </a:lnTo>
                <a:lnTo>
                  <a:pt x="984838" y="1259992"/>
                </a:lnTo>
                <a:lnTo>
                  <a:pt x="100076" y="1259992"/>
                </a:lnTo>
                <a:lnTo>
                  <a:pt x="86510" y="1258604"/>
                </a:lnTo>
                <a:lnTo>
                  <a:pt x="46446" y="1230887"/>
                </a:lnTo>
                <a:lnTo>
                  <a:pt x="36006" y="1195882"/>
                </a:lnTo>
                <a:lnTo>
                  <a:pt x="36527" y="1187903"/>
                </a:lnTo>
                <a:lnTo>
                  <a:pt x="38107" y="1179901"/>
                </a:lnTo>
                <a:lnTo>
                  <a:pt x="40818" y="1171920"/>
                </a:lnTo>
                <a:lnTo>
                  <a:pt x="44591" y="1164272"/>
                </a:lnTo>
                <a:lnTo>
                  <a:pt x="44116" y="1164005"/>
                </a:lnTo>
                <a:lnTo>
                  <a:pt x="29108" y="1155064"/>
                </a:lnTo>
                <a:lnTo>
                  <a:pt x="50049" y="1155064"/>
                </a:lnTo>
                <a:lnTo>
                  <a:pt x="392207" y="580707"/>
                </a:lnTo>
                <a:lnTo>
                  <a:pt x="396613" y="571766"/>
                </a:lnTo>
                <a:lnTo>
                  <a:pt x="376593" y="571766"/>
                </a:lnTo>
                <a:lnTo>
                  <a:pt x="360997" y="562762"/>
                </a:lnTo>
                <a:close/>
              </a:path>
              <a:path w="1009014" h="1296034">
                <a:moveTo>
                  <a:pt x="994994" y="1145806"/>
                </a:moveTo>
                <a:lnTo>
                  <a:pt x="964057" y="1164221"/>
                </a:lnTo>
                <a:lnTo>
                  <a:pt x="967862" y="1171976"/>
                </a:lnTo>
                <a:lnTo>
                  <a:pt x="970553" y="1179952"/>
                </a:lnTo>
                <a:lnTo>
                  <a:pt x="972118" y="1187949"/>
                </a:lnTo>
                <a:lnTo>
                  <a:pt x="972625" y="1195920"/>
                </a:lnTo>
                <a:lnTo>
                  <a:pt x="971405" y="1208217"/>
                </a:lnTo>
                <a:lnTo>
                  <a:pt x="945153" y="1248585"/>
                </a:lnTo>
                <a:lnTo>
                  <a:pt x="908519" y="1259992"/>
                </a:lnTo>
                <a:lnTo>
                  <a:pt x="984838" y="1259992"/>
                </a:lnTo>
                <a:lnTo>
                  <a:pt x="992369" y="1250477"/>
                </a:lnTo>
                <a:lnTo>
                  <a:pt x="1001199" y="1233577"/>
                </a:lnTo>
                <a:lnTo>
                  <a:pt x="1006717" y="1215223"/>
                </a:lnTo>
                <a:lnTo>
                  <a:pt x="1008634" y="1195882"/>
                </a:lnTo>
                <a:lnTo>
                  <a:pt x="1007822" y="1183285"/>
                </a:lnTo>
                <a:lnTo>
                  <a:pt x="1005333" y="1170660"/>
                </a:lnTo>
                <a:lnTo>
                  <a:pt x="1001113" y="1158178"/>
                </a:lnTo>
                <a:lnTo>
                  <a:pt x="994994" y="1145806"/>
                </a:lnTo>
                <a:close/>
              </a:path>
              <a:path w="1009014" h="1296034">
                <a:moveTo>
                  <a:pt x="29108" y="1155064"/>
                </a:moveTo>
                <a:lnTo>
                  <a:pt x="44564" y="1164272"/>
                </a:lnTo>
                <a:lnTo>
                  <a:pt x="44581" y="1164005"/>
                </a:lnTo>
                <a:lnTo>
                  <a:pt x="29108" y="1155064"/>
                </a:lnTo>
                <a:close/>
              </a:path>
              <a:path w="1009014" h="1296034">
                <a:moveTo>
                  <a:pt x="44686" y="1164066"/>
                </a:moveTo>
                <a:lnTo>
                  <a:pt x="44564" y="1164272"/>
                </a:lnTo>
                <a:lnTo>
                  <a:pt x="44686" y="1164066"/>
                </a:lnTo>
                <a:close/>
              </a:path>
              <a:path w="1009014" h="1296034">
                <a:moveTo>
                  <a:pt x="964011" y="1164144"/>
                </a:moveTo>
                <a:close/>
              </a:path>
              <a:path w="1009014" h="1296034">
                <a:moveTo>
                  <a:pt x="979525" y="1155014"/>
                </a:moveTo>
                <a:lnTo>
                  <a:pt x="963942" y="1164005"/>
                </a:lnTo>
                <a:lnTo>
                  <a:pt x="964057" y="1164221"/>
                </a:lnTo>
                <a:lnTo>
                  <a:pt x="979525" y="1155014"/>
                </a:lnTo>
                <a:close/>
              </a:path>
              <a:path w="1009014" h="1296034">
                <a:moveTo>
                  <a:pt x="639876" y="35991"/>
                </a:moveTo>
                <a:lnTo>
                  <a:pt x="603872" y="35991"/>
                </a:lnTo>
                <a:lnTo>
                  <a:pt x="603885" y="533793"/>
                </a:lnTo>
                <a:lnTo>
                  <a:pt x="616483" y="580770"/>
                </a:lnTo>
                <a:lnTo>
                  <a:pt x="964011" y="1164144"/>
                </a:lnTo>
                <a:lnTo>
                  <a:pt x="963942" y="1164005"/>
                </a:lnTo>
                <a:lnTo>
                  <a:pt x="979525" y="1155014"/>
                </a:lnTo>
                <a:lnTo>
                  <a:pt x="994994" y="1145806"/>
                </a:lnTo>
                <a:lnTo>
                  <a:pt x="652989" y="571715"/>
                </a:lnTo>
                <a:lnTo>
                  <a:pt x="632040" y="571715"/>
                </a:lnTo>
                <a:lnTo>
                  <a:pt x="647517" y="562495"/>
                </a:lnTo>
                <a:lnTo>
                  <a:pt x="644275" y="555914"/>
                </a:lnTo>
                <a:lnTo>
                  <a:pt x="641849" y="548762"/>
                </a:lnTo>
                <a:lnTo>
                  <a:pt x="640372" y="541332"/>
                </a:lnTo>
                <a:lnTo>
                  <a:pt x="639876" y="533793"/>
                </a:lnTo>
                <a:lnTo>
                  <a:pt x="639876" y="35991"/>
                </a:lnTo>
                <a:close/>
              </a:path>
              <a:path w="1009014" h="1296034">
                <a:moveTo>
                  <a:pt x="50049" y="1155064"/>
                </a:moveTo>
                <a:lnTo>
                  <a:pt x="29108" y="1155064"/>
                </a:lnTo>
                <a:lnTo>
                  <a:pt x="44686" y="1164066"/>
                </a:lnTo>
                <a:lnTo>
                  <a:pt x="50049" y="1155064"/>
                </a:lnTo>
                <a:close/>
              </a:path>
              <a:path w="1009014" h="1296034">
                <a:moveTo>
                  <a:pt x="361124" y="562546"/>
                </a:moveTo>
                <a:lnTo>
                  <a:pt x="360997" y="562762"/>
                </a:lnTo>
                <a:lnTo>
                  <a:pt x="376593" y="571766"/>
                </a:lnTo>
                <a:lnTo>
                  <a:pt x="361124" y="562546"/>
                </a:lnTo>
                <a:close/>
              </a:path>
              <a:path w="1009014" h="1296034">
                <a:moveTo>
                  <a:pt x="400056" y="562546"/>
                </a:moveTo>
                <a:lnTo>
                  <a:pt x="361124" y="562546"/>
                </a:lnTo>
                <a:lnTo>
                  <a:pt x="376593" y="571766"/>
                </a:lnTo>
                <a:lnTo>
                  <a:pt x="396613" y="571766"/>
                </a:lnTo>
                <a:lnTo>
                  <a:pt x="397638" y="569676"/>
                </a:lnTo>
                <a:lnTo>
                  <a:pt x="400056" y="562546"/>
                </a:lnTo>
                <a:close/>
              </a:path>
              <a:path w="1009014" h="1296034">
                <a:moveTo>
                  <a:pt x="647496" y="562495"/>
                </a:moveTo>
                <a:lnTo>
                  <a:pt x="632040" y="571715"/>
                </a:lnTo>
                <a:lnTo>
                  <a:pt x="647535" y="562762"/>
                </a:lnTo>
                <a:lnTo>
                  <a:pt x="647496" y="562495"/>
                </a:lnTo>
                <a:close/>
              </a:path>
              <a:path w="1009014" h="1296034">
                <a:moveTo>
                  <a:pt x="647616" y="562695"/>
                </a:moveTo>
                <a:lnTo>
                  <a:pt x="632040" y="571715"/>
                </a:lnTo>
                <a:lnTo>
                  <a:pt x="652989" y="571715"/>
                </a:lnTo>
                <a:lnTo>
                  <a:pt x="647616" y="562695"/>
                </a:lnTo>
                <a:close/>
              </a:path>
              <a:path w="1009014" h="1296034">
                <a:moveTo>
                  <a:pt x="626618" y="0"/>
                </a:moveTo>
                <a:lnTo>
                  <a:pt x="382041" y="0"/>
                </a:lnTo>
                <a:lnTo>
                  <a:pt x="377405" y="1917"/>
                </a:lnTo>
                <a:lnTo>
                  <a:pt x="370700" y="8623"/>
                </a:lnTo>
                <a:lnTo>
                  <a:pt x="368782" y="13258"/>
                </a:lnTo>
                <a:lnTo>
                  <a:pt x="368779" y="533793"/>
                </a:lnTo>
                <a:lnTo>
                  <a:pt x="368276" y="541362"/>
                </a:lnTo>
                <a:lnTo>
                  <a:pt x="366798" y="548766"/>
                </a:lnTo>
                <a:lnTo>
                  <a:pt x="364362" y="555936"/>
                </a:lnTo>
                <a:lnTo>
                  <a:pt x="361005" y="562746"/>
                </a:lnTo>
                <a:lnTo>
                  <a:pt x="361124" y="562546"/>
                </a:lnTo>
                <a:lnTo>
                  <a:pt x="400056" y="562546"/>
                </a:lnTo>
                <a:lnTo>
                  <a:pt x="401571" y="558079"/>
                </a:lnTo>
                <a:lnTo>
                  <a:pt x="403966" y="546039"/>
                </a:lnTo>
                <a:lnTo>
                  <a:pt x="404771" y="533793"/>
                </a:lnTo>
                <a:lnTo>
                  <a:pt x="404774" y="35991"/>
                </a:lnTo>
                <a:lnTo>
                  <a:pt x="639876" y="35991"/>
                </a:lnTo>
                <a:lnTo>
                  <a:pt x="639876" y="13258"/>
                </a:lnTo>
                <a:lnTo>
                  <a:pt x="637959" y="8623"/>
                </a:lnTo>
                <a:lnTo>
                  <a:pt x="631253" y="1917"/>
                </a:lnTo>
                <a:lnTo>
                  <a:pt x="626618" y="0"/>
                </a:lnTo>
                <a:close/>
              </a:path>
              <a:path w="1009014" h="1296034">
                <a:moveTo>
                  <a:pt x="647517" y="562495"/>
                </a:moveTo>
                <a:lnTo>
                  <a:pt x="647616" y="562695"/>
                </a:lnTo>
                <a:lnTo>
                  <a:pt x="647517" y="562495"/>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8" name="bg object 18"/>
          <p:cNvSpPr/>
          <p:nvPr/>
        </p:nvSpPr>
        <p:spPr>
          <a:xfrm>
            <a:off x="1928690" y="8387320"/>
            <a:ext cx="298525" cy="0"/>
          </a:xfrm>
          <a:custGeom>
            <a:avLst/>
            <a:gdLst/>
            <a:ahLst/>
            <a:cxnLst/>
            <a:rect l="l" t="t" r="r" b="b"/>
            <a:pathLst>
              <a:path w="328930">
                <a:moveTo>
                  <a:pt x="328561" y="0"/>
                </a:moveTo>
                <a:lnTo>
                  <a:pt x="0" y="0"/>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9" name="bg object 19"/>
          <p:cNvSpPr/>
          <p:nvPr/>
        </p:nvSpPr>
        <p:spPr>
          <a:xfrm>
            <a:off x="1912358" y="8370640"/>
            <a:ext cx="331374" cy="33530"/>
          </a:xfrm>
          <a:custGeom>
            <a:avLst/>
            <a:gdLst/>
            <a:ahLst/>
            <a:cxnLst/>
            <a:rect l="l" t="t" r="r" b="b"/>
            <a:pathLst>
              <a:path w="365125" h="36195">
                <a:moveTo>
                  <a:pt x="346557" y="0"/>
                </a:moveTo>
                <a:lnTo>
                  <a:pt x="17995" y="0"/>
                </a:lnTo>
                <a:lnTo>
                  <a:pt x="10988" y="1415"/>
                </a:lnTo>
                <a:lnTo>
                  <a:pt x="5268" y="5275"/>
                </a:lnTo>
                <a:lnTo>
                  <a:pt x="1413" y="10999"/>
                </a:lnTo>
                <a:lnTo>
                  <a:pt x="0" y="18008"/>
                </a:lnTo>
                <a:lnTo>
                  <a:pt x="1413" y="25010"/>
                </a:lnTo>
                <a:lnTo>
                  <a:pt x="5268" y="30730"/>
                </a:lnTo>
                <a:lnTo>
                  <a:pt x="10988" y="34589"/>
                </a:lnTo>
                <a:lnTo>
                  <a:pt x="17995" y="36004"/>
                </a:lnTo>
                <a:lnTo>
                  <a:pt x="346557" y="36004"/>
                </a:lnTo>
                <a:lnTo>
                  <a:pt x="353564" y="34589"/>
                </a:lnTo>
                <a:lnTo>
                  <a:pt x="359284" y="30730"/>
                </a:lnTo>
                <a:lnTo>
                  <a:pt x="363140" y="25010"/>
                </a:lnTo>
                <a:lnTo>
                  <a:pt x="364553" y="18008"/>
                </a:lnTo>
                <a:lnTo>
                  <a:pt x="363140" y="10999"/>
                </a:lnTo>
                <a:lnTo>
                  <a:pt x="359284" y="5275"/>
                </a:lnTo>
                <a:lnTo>
                  <a:pt x="353564" y="1415"/>
                </a:lnTo>
                <a:lnTo>
                  <a:pt x="346557" y="0"/>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0" name="bg object 20"/>
          <p:cNvSpPr/>
          <p:nvPr/>
        </p:nvSpPr>
        <p:spPr>
          <a:xfrm>
            <a:off x="1860823" y="9025695"/>
            <a:ext cx="353850" cy="443535"/>
          </a:xfrm>
          <a:custGeom>
            <a:avLst/>
            <a:gdLst/>
            <a:ahLst/>
            <a:cxnLst/>
            <a:rect l="l" t="t" r="r" b="b"/>
            <a:pathLst>
              <a:path w="389889" h="478790">
                <a:moveTo>
                  <a:pt x="389686" y="205740"/>
                </a:moveTo>
                <a:lnTo>
                  <a:pt x="387845" y="165011"/>
                </a:lnTo>
                <a:lnTo>
                  <a:pt x="382270" y="119849"/>
                </a:lnTo>
                <a:lnTo>
                  <a:pt x="372910" y="69634"/>
                </a:lnTo>
                <a:lnTo>
                  <a:pt x="360718" y="18249"/>
                </a:lnTo>
                <a:lnTo>
                  <a:pt x="359651" y="13741"/>
                </a:lnTo>
                <a:lnTo>
                  <a:pt x="357644" y="6007"/>
                </a:lnTo>
                <a:lnTo>
                  <a:pt x="353695" y="2844"/>
                </a:lnTo>
                <a:lnTo>
                  <a:pt x="353695" y="205740"/>
                </a:lnTo>
                <a:lnTo>
                  <a:pt x="352526" y="233870"/>
                </a:lnTo>
                <a:lnTo>
                  <a:pt x="343636" y="282244"/>
                </a:lnTo>
                <a:lnTo>
                  <a:pt x="326580" y="323151"/>
                </a:lnTo>
                <a:lnTo>
                  <a:pt x="301459" y="360222"/>
                </a:lnTo>
                <a:lnTo>
                  <a:pt x="254711" y="405511"/>
                </a:lnTo>
                <a:lnTo>
                  <a:pt x="218554" y="425615"/>
                </a:lnTo>
                <a:lnTo>
                  <a:pt x="178587" y="438086"/>
                </a:lnTo>
                <a:lnTo>
                  <a:pt x="136004" y="442353"/>
                </a:lnTo>
                <a:lnTo>
                  <a:pt x="114604" y="441312"/>
                </a:lnTo>
                <a:lnTo>
                  <a:pt x="92938" y="438086"/>
                </a:lnTo>
                <a:lnTo>
                  <a:pt x="71374" y="432676"/>
                </a:lnTo>
                <a:lnTo>
                  <a:pt x="65608" y="430631"/>
                </a:lnTo>
                <a:lnTo>
                  <a:pt x="68186" y="423011"/>
                </a:lnTo>
                <a:lnTo>
                  <a:pt x="89369" y="381698"/>
                </a:lnTo>
                <a:lnTo>
                  <a:pt x="123520" y="338658"/>
                </a:lnTo>
                <a:lnTo>
                  <a:pt x="170840" y="296583"/>
                </a:lnTo>
                <a:lnTo>
                  <a:pt x="229679" y="253111"/>
                </a:lnTo>
                <a:lnTo>
                  <a:pt x="240322" y="244944"/>
                </a:lnTo>
                <a:lnTo>
                  <a:pt x="275691" y="210566"/>
                </a:lnTo>
                <a:lnTo>
                  <a:pt x="279019" y="197192"/>
                </a:lnTo>
                <a:lnTo>
                  <a:pt x="276720" y="190690"/>
                </a:lnTo>
                <a:lnTo>
                  <a:pt x="271919" y="185381"/>
                </a:lnTo>
                <a:lnTo>
                  <a:pt x="265442" y="182359"/>
                </a:lnTo>
                <a:lnTo>
                  <a:pt x="258559" y="182054"/>
                </a:lnTo>
                <a:lnTo>
                  <a:pt x="252044" y="184365"/>
                </a:lnTo>
                <a:lnTo>
                  <a:pt x="246748" y="189153"/>
                </a:lnTo>
                <a:lnTo>
                  <a:pt x="239420" y="197764"/>
                </a:lnTo>
                <a:lnTo>
                  <a:pt x="229743" y="206946"/>
                </a:lnTo>
                <a:lnTo>
                  <a:pt x="218020" y="216687"/>
                </a:lnTo>
                <a:lnTo>
                  <a:pt x="204571" y="226923"/>
                </a:lnTo>
                <a:lnTo>
                  <a:pt x="157200" y="261658"/>
                </a:lnTo>
                <a:lnTo>
                  <a:pt x="131508" y="282117"/>
                </a:lnTo>
                <a:lnTo>
                  <a:pt x="105867" y="305320"/>
                </a:lnTo>
                <a:lnTo>
                  <a:pt x="81343" y="331851"/>
                </a:lnTo>
                <a:lnTo>
                  <a:pt x="59042" y="362305"/>
                </a:lnTo>
                <a:lnTo>
                  <a:pt x="42151" y="393306"/>
                </a:lnTo>
                <a:lnTo>
                  <a:pt x="41681" y="391896"/>
                </a:lnTo>
                <a:lnTo>
                  <a:pt x="37426" y="370992"/>
                </a:lnTo>
                <a:lnTo>
                  <a:pt x="36004" y="349948"/>
                </a:lnTo>
                <a:lnTo>
                  <a:pt x="37376" y="329349"/>
                </a:lnTo>
                <a:lnTo>
                  <a:pt x="48590" y="288378"/>
                </a:lnTo>
                <a:lnTo>
                  <a:pt x="71704" y="248412"/>
                </a:lnTo>
                <a:lnTo>
                  <a:pt x="107619" y="210527"/>
                </a:lnTo>
                <a:lnTo>
                  <a:pt x="171450" y="167068"/>
                </a:lnTo>
                <a:lnTo>
                  <a:pt x="208203" y="147993"/>
                </a:lnTo>
                <a:lnTo>
                  <a:pt x="271576" y="119303"/>
                </a:lnTo>
                <a:lnTo>
                  <a:pt x="285623" y="112141"/>
                </a:lnTo>
                <a:lnTo>
                  <a:pt x="323532" y="84696"/>
                </a:lnTo>
                <a:lnTo>
                  <a:pt x="336003" y="70002"/>
                </a:lnTo>
                <a:lnTo>
                  <a:pt x="336257" y="69634"/>
                </a:lnTo>
                <a:lnTo>
                  <a:pt x="336130" y="70535"/>
                </a:lnTo>
                <a:lnTo>
                  <a:pt x="337705" y="77152"/>
                </a:lnTo>
                <a:lnTo>
                  <a:pt x="346710" y="125412"/>
                </a:lnTo>
                <a:lnTo>
                  <a:pt x="351980" y="168097"/>
                </a:lnTo>
                <a:lnTo>
                  <a:pt x="353695" y="205740"/>
                </a:lnTo>
                <a:lnTo>
                  <a:pt x="353695" y="2844"/>
                </a:lnTo>
                <a:lnTo>
                  <a:pt x="350812" y="533"/>
                </a:lnTo>
                <a:lnTo>
                  <a:pt x="334835" y="0"/>
                </a:lnTo>
                <a:lnTo>
                  <a:pt x="327647" y="5003"/>
                </a:lnTo>
                <a:lnTo>
                  <a:pt x="325132" y="12585"/>
                </a:lnTo>
                <a:lnTo>
                  <a:pt x="319354" y="27559"/>
                </a:lnTo>
                <a:lnTo>
                  <a:pt x="298094" y="59220"/>
                </a:lnTo>
                <a:lnTo>
                  <a:pt x="238429" y="94932"/>
                </a:lnTo>
                <a:lnTo>
                  <a:pt x="201752" y="111252"/>
                </a:lnTo>
                <a:lnTo>
                  <a:pt x="158813" y="132880"/>
                </a:lnTo>
                <a:lnTo>
                  <a:pt x="110096" y="163220"/>
                </a:lnTo>
                <a:lnTo>
                  <a:pt x="61849" y="204393"/>
                </a:lnTo>
                <a:lnTo>
                  <a:pt x="27419" y="250228"/>
                </a:lnTo>
                <a:lnTo>
                  <a:pt x="6807" y="299326"/>
                </a:lnTo>
                <a:lnTo>
                  <a:pt x="0" y="349948"/>
                </a:lnTo>
                <a:lnTo>
                  <a:pt x="1752" y="375831"/>
                </a:lnTo>
                <a:lnTo>
                  <a:pt x="6946" y="401370"/>
                </a:lnTo>
                <a:lnTo>
                  <a:pt x="15494" y="426313"/>
                </a:lnTo>
                <a:lnTo>
                  <a:pt x="27190" y="450303"/>
                </a:lnTo>
                <a:lnTo>
                  <a:pt x="27279" y="450481"/>
                </a:lnTo>
                <a:lnTo>
                  <a:pt x="29248" y="453936"/>
                </a:lnTo>
                <a:lnTo>
                  <a:pt x="32372" y="456704"/>
                </a:lnTo>
                <a:lnTo>
                  <a:pt x="86004" y="473405"/>
                </a:lnTo>
                <a:lnTo>
                  <a:pt x="136004" y="478358"/>
                </a:lnTo>
                <a:lnTo>
                  <a:pt x="185775" y="473367"/>
                </a:lnTo>
                <a:lnTo>
                  <a:pt x="232727" y="458711"/>
                </a:lnTo>
                <a:lnTo>
                  <a:pt x="262115" y="442353"/>
                </a:lnTo>
                <a:lnTo>
                  <a:pt x="275399" y="434975"/>
                </a:lnTo>
                <a:lnTo>
                  <a:pt x="312318" y="402666"/>
                </a:lnTo>
                <a:lnTo>
                  <a:pt x="344817" y="362204"/>
                </a:lnTo>
                <a:lnTo>
                  <a:pt x="369328" y="317296"/>
                </a:lnTo>
                <a:lnTo>
                  <a:pt x="384543" y="265772"/>
                </a:lnTo>
                <a:lnTo>
                  <a:pt x="388391" y="236943"/>
                </a:lnTo>
                <a:lnTo>
                  <a:pt x="389686" y="20574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1" name="bg object 21"/>
          <p:cNvSpPr/>
          <p:nvPr/>
        </p:nvSpPr>
        <p:spPr>
          <a:xfrm>
            <a:off x="4848272" y="7257380"/>
            <a:ext cx="519825" cy="339416"/>
          </a:xfrm>
          <a:custGeom>
            <a:avLst/>
            <a:gdLst/>
            <a:ahLst/>
            <a:cxnLst/>
            <a:rect l="l" t="t" r="r" b="b"/>
            <a:pathLst>
              <a:path w="572770" h="366395">
                <a:moveTo>
                  <a:pt x="28155" y="15608"/>
                </a:moveTo>
                <a:lnTo>
                  <a:pt x="26885" y="10058"/>
                </a:lnTo>
                <a:lnTo>
                  <a:pt x="22669" y="7416"/>
                </a:lnTo>
                <a:lnTo>
                  <a:pt x="10833" y="0"/>
                </a:lnTo>
                <a:lnTo>
                  <a:pt x="5270" y="1282"/>
                </a:lnTo>
                <a:lnTo>
                  <a:pt x="0" y="9702"/>
                </a:lnTo>
                <a:lnTo>
                  <a:pt x="1270" y="15252"/>
                </a:lnTo>
                <a:lnTo>
                  <a:pt x="17322" y="25311"/>
                </a:lnTo>
                <a:lnTo>
                  <a:pt x="22885" y="24028"/>
                </a:lnTo>
                <a:lnTo>
                  <a:pt x="28155" y="15608"/>
                </a:lnTo>
                <a:close/>
              </a:path>
              <a:path w="572770" h="366395">
                <a:moveTo>
                  <a:pt x="74129" y="44399"/>
                </a:moveTo>
                <a:lnTo>
                  <a:pt x="72847" y="38849"/>
                </a:lnTo>
                <a:lnTo>
                  <a:pt x="49098" y="23977"/>
                </a:lnTo>
                <a:lnTo>
                  <a:pt x="43548" y="25247"/>
                </a:lnTo>
                <a:lnTo>
                  <a:pt x="38277" y="33680"/>
                </a:lnTo>
                <a:lnTo>
                  <a:pt x="39547" y="39230"/>
                </a:lnTo>
                <a:lnTo>
                  <a:pt x="63296" y="54102"/>
                </a:lnTo>
                <a:lnTo>
                  <a:pt x="68846" y="52819"/>
                </a:lnTo>
                <a:lnTo>
                  <a:pt x="74129" y="44399"/>
                </a:lnTo>
                <a:close/>
              </a:path>
              <a:path w="572770" h="366395">
                <a:moveTo>
                  <a:pt x="120103" y="73190"/>
                </a:moveTo>
                <a:lnTo>
                  <a:pt x="118833" y="67640"/>
                </a:lnTo>
                <a:lnTo>
                  <a:pt x="95084" y="52768"/>
                </a:lnTo>
                <a:lnTo>
                  <a:pt x="89522" y="54038"/>
                </a:lnTo>
                <a:lnTo>
                  <a:pt x="84251" y="62471"/>
                </a:lnTo>
                <a:lnTo>
                  <a:pt x="85521" y="68021"/>
                </a:lnTo>
                <a:lnTo>
                  <a:pt x="109270" y="82892"/>
                </a:lnTo>
                <a:lnTo>
                  <a:pt x="114833" y="81622"/>
                </a:lnTo>
                <a:lnTo>
                  <a:pt x="120103" y="73190"/>
                </a:lnTo>
                <a:close/>
              </a:path>
              <a:path w="572770" h="366395">
                <a:moveTo>
                  <a:pt x="166077" y="101993"/>
                </a:moveTo>
                <a:lnTo>
                  <a:pt x="164807" y="96431"/>
                </a:lnTo>
                <a:lnTo>
                  <a:pt x="141058" y="81559"/>
                </a:lnTo>
                <a:lnTo>
                  <a:pt x="135509" y="82842"/>
                </a:lnTo>
                <a:lnTo>
                  <a:pt x="130225" y="91262"/>
                </a:lnTo>
                <a:lnTo>
                  <a:pt x="131508" y="96812"/>
                </a:lnTo>
                <a:lnTo>
                  <a:pt x="155257" y="111696"/>
                </a:lnTo>
                <a:lnTo>
                  <a:pt x="160807" y="110413"/>
                </a:lnTo>
                <a:lnTo>
                  <a:pt x="166077" y="101993"/>
                </a:lnTo>
                <a:close/>
              </a:path>
              <a:path w="572770" h="366395">
                <a:moveTo>
                  <a:pt x="212064" y="130784"/>
                </a:moveTo>
                <a:lnTo>
                  <a:pt x="210781" y="125234"/>
                </a:lnTo>
                <a:lnTo>
                  <a:pt x="187032" y="110350"/>
                </a:lnTo>
                <a:lnTo>
                  <a:pt x="181483" y="111633"/>
                </a:lnTo>
                <a:lnTo>
                  <a:pt x="176199" y="120053"/>
                </a:lnTo>
                <a:lnTo>
                  <a:pt x="177482" y="125615"/>
                </a:lnTo>
                <a:lnTo>
                  <a:pt x="201231" y="140487"/>
                </a:lnTo>
                <a:lnTo>
                  <a:pt x="206781" y="139204"/>
                </a:lnTo>
                <a:lnTo>
                  <a:pt x="212064" y="130784"/>
                </a:lnTo>
                <a:close/>
              </a:path>
              <a:path w="572770" h="366395">
                <a:moveTo>
                  <a:pt x="258038" y="159575"/>
                </a:moveTo>
                <a:lnTo>
                  <a:pt x="256768" y="154025"/>
                </a:lnTo>
                <a:lnTo>
                  <a:pt x="233006" y="139153"/>
                </a:lnTo>
                <a:lnTo>
                  <a:pt x="227457" y="140423"/>
                </a:lnTo>
                <a:lnTo>
                  <a:pt x="222186" y="148856"/>
                </a:lnTo>
                <a:lnTo>
                  <a:pt x="223456" y="154406"/>
                </a:lnTo>
                <a:lnTo>
                  <a:pt x="247205" y="169278"/>
                </a:lnTo>
                <a:lnTo>
                  <a:pt x="252768" y="168008"/>
                </a:lnTo>
                <a:lnTo>
                  <a:pt x="258038" y="159575"/>
                </a:lnTo>
                <a:close/>
              </a:path>
              <a:path w="572770" h="366395">
                <a:moveTo>
                  <a:pt x="304012" y="188366"/>
                </a:moveTo>
                <a:lnTo>
                  <a:pt x="302742" y="182816"/>
                </a:lnTo>
                <a:lnTo>
                  <a:pt x="278993" y="167944"/>
                </a:lnTo>
                <a:lnTo>
                  <a:pt x="273431" y="169214"/>
                </a:lnTo>
                <a:lnTo>
                  <a:pt x="268160" y="177647"/>
                </a:lnTo>
                <a:lnTo>
                  <a:pt x="269430" y="183197"/>
                </a:lnTo>
                <a:lnTo>
                  <a:pt x="293179" y="198069"/>
                </a:lnTo>
                <a:lnTo>
                  <a:pt x="298742" y="196799"/>
                </a:lnTo>
                <a:lnTo>
                  <a:pt x="304012" y="188366"/>
                </a:lnTo>
                <a:close/>
              </a:path>
              <a:path w="572770" h="366395">
                <a:moveTo>
                  <a:pt x="349986" y="217170"/>
                </a:moveTo>
                <a:lnTo>
                  <a:pt x="348716" y="211620"/>
                </a:lnTo>
                <a:lnTo>
                  <a:pt x="324967" y="196735"/>
                </a:lnTo>
                <a:lnTo>
                  <a:pt x="319417" y="198018"/>
                </a:lnTo>
                <a:lnTo>
                  <a:pt x="314134" y="206438"/>
                </a:lnTo>
                <a:lnTo>
                  <a:pt x="315404" y="211988"/>
                </a:lnTo>
                <a:lnTo>
                  <a:pt x="339166" y="226872"/>
                </a:lnTo>
                <a:lnTo>
                  <a:pt x="344716" y="225590"/>
                </a:lnTo>
                <a:lnTo>
                  <a:pt x="349986" y="217170"/>
                </a:lnTo>
                <a:close/>
              </a:path>
              <a:path w="572770" h="366395">
                <a:moveTo>
                  <a:pt x="395973" y="245960"/>
                </a:moveTo>
                <a:lnTo>
                  <a:pt x="394690" y="240398"/>
                </a:lnTo>
                <a:lnTo>
                  <a:pt x="370941" y="225539"/>
                </a:lnTo>
                <a:lnTo>
                  <a:pt x="365391" y="226809"/>
                </a:lnTo>
                <a:lnTo>
                  <a:pt x="360108" y="235242"/>
                </a:lnTo>
                <a:lnTo>
                  <a:pt x="361391" y="240792"/>
                </a:lnTo>
                <a:lnTo>
                  <a:pt x="385140" y="255663"/>
                </a:lnTo>
                <a:lnTo>
                  <a:pt x="390690" y="254381"/>
                </a:lnTo>
                <a:lnTo>
                  <a:pt x="395973" y="245960"/>
                </a:lnTo>
                <a:close/>
              </a:path>
              <a:path w="572770" h="366395">
                <a:moveTo>
                  <a:pt x="441947" y="274751"/>
                </a:moveTo>
                <a:lnTo>
                  <a:pt x="440677" y="269201"/>
                </a:lnTo>
                <a:lnTo>
                  <a:pt x="416915" y="254330"/>
                </a:lnTo>
                <a:lnTo>
                  <a:pt x="411365" y="255600"/>
                </a:lnTo>
                <a:lnTo>
                  <a:pt x="406095" y="264033"/>
                </a:lnTo>
                <a:lnTo>
                  <a:pt x="407365" y="269582"/>
                </a:lnTo>
                <a:lnTo>
                  <a:pt x="431114" y="284454"/>
                </a:lnTo>
                <a:lnTo>
                  <a:pt x="436676" y="283184"/>
                </a:lnTo>
                <a:lnTo>
                  <a:pt x="441947" y="274751"/>
                </a:lnTo>
                <a:close/>
              </a:path>
              <a:path w="572770" h="366395">
                <a:moveTo>
                  <a:pt x="487921" y="303555"/>
                </a:moveTo>
                <a:lnTo>
                  <a:pt x="486651" y="297992"/>
                </a:lnTo>
                <a:lnTo>
                  <a:pt x="462902" y="283121"/>
                </a:lnTo>
                <a:lnTo>
                  <a:pt x="457339" y="284391"/>
                </a:lnTo>
                <a:lnTo>
                  <a:pt x="452069" y="292823"/>
                </a:lnTo>
                <a:lnTo>
                  <a:pt x="453351" y="298373"/>
                </a:lnTo>
                <a:lnTo>
                  <a:pt x="477088" y="313245"/>
                </a:lnTo>
                <a:lnTo>
                  <a:pt x="482650" y="311975"/>
                </a:lnTo>
                <a:lnTo>
                  <a:pt x="487921" y="303555"/>
                </a:lnTo>
                <a:close/>
              </a:path>
              <a:path w="572770" h="366395">
                <a:moveTo>
                  <a:pt x="533908" y="332346"/>
                </a:moveTo>
                <a:lnTo>
                  <a:pt x="532625" y="326783"/>
                </a:lnTo>
                <a:lnTo>
                  <a:pt x="508876" y="311924"/>
                </a:lnTo>
                <a:lnTo>
                  <a:pt x="503313" y="313194"/>
                </a:lnTo>
                <a:lnTo>
                  <a:pt x="498043" y="321614"/>
                </a:lnTo>
                <a:lnTo>
                  <a:pt x="499325" y="327164"/>
                </a:lnTo>
                <a:lnTo>
                  <a:pt x="523074" y="342049"/>
                </a:lnTo>
                <a:lnTo>
                  <a:pt x="528624" y="340766"/>
                </a:lnTo>
                <a:lnTo>
                  <a:pt x="533908" y="332346"/>
                </a:lnTo>
                <a:close/>
              </a:path>
              <a:path w="572770" h="366395">
                <a:moveTo>
                  <a:pt x="572185" y="356323"/>
                </a:moveTo>
                <a:lnTo>
                  <a:pt x="570915" y="350774"/>
                </a:lnTo>
                <a:lnTo>
                  <a:pt x="566699" y="348132"/>
                </a:lnTo>
                <a:lnTo>
                  <a:pt x="554863" y="340715"/>
                </a:lnTo>
                <a:lnTo>
                  <a:pt x="549300" y="341998"/>
                </a:lnTo>
                <a:lnTo>
                  <a:pt x="544029" y="350418"/>
                </a:lnTo>
                <a:lnTo>
                  <a:pt x="545299" y="355981"/>
                </a:lnTo>
                <a:lnTo>
                  <a:pt x="561365" y="366026"/>
                </a:lnTo>
                <a:lnTo>
                  <a:pt x="566915" y="364744"/>
                </a:lnTo>
                <a:lnTo>
                  <a:pt x="572185" y="356323"/>
                </a:lnTo>
                <a:close/>
              </a:path>
            </a:pathLst>
          </a:custGeom>
          <a:solidFill>
            <a:srgbClr val="9FA0A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2" name="bg object 22"/>
          <p:cNvSpPr/>
          <p:nvPr/>
        </p:nvSpPr>
        <p:spPr>
          <a:xfrm>
            <a:off x="5231513" y="6527324"/>
            <a:ext cx="690987" cy="118237"/>
          </a:xfrm>
          <a:custGeom>
            <a:avLst/>
            <a:gdLst/>
            <a:ahLst/>
            <a:cxnLst/>
            <a:rect l="l" t="t" r="r" b="b"/>
            <a:pathLst>
              <a:path w="761365" h="127634">
                <a:moveTo>
                  <a:pt x="28155" y="7302"/>
                </a:moveTo>
                <a:lnTo>
                  <a:pt x="24739" y="2743"/>
                </a:lnTo>
                <a:lnTo>
                  <a:pt x="19824" y="2019"/>
                </a:lnTo>
                <a:lnTo>
                  <a:pt x="5994" y="0"/>
                </a:lnTo>
                <a:lnTo>
                  <a:pt x="1435" y="3403"/>
                </a:lnTo>
                <a:lnTo>
                  <a:pt x="0" y="13246"/>
                </a:lnTo>
                <a:lnTo>
                  <a:pt x="3403" y="17818"/>
                </a:lnTo>
                <a:lnTo>
                  <a:pt x="22148" y="20548"/>
                </a:lnTo>
                <a:lnTo>
                  <a:pt x="26708" y="17145"/>
                </a:lnTo>
                <a:lnTo>
                  <a:pt x="28155" y="7302"/>
                </a:lnTo>
                <a:close/>
              </a:path>
              <a:path w="761365" h="127634">
                <a:moveTo>
                  <a:pt x="81140" y="15024"/>
                </a:moveTo>
                <a:lnTo>
                  <a:pt x="77724" y="10464"/>
                </a:lnTo>
                <a:lnTo>
                  <a:pt x="50228" y="6451"/>
                </a:lnTo>
                <a:lnTo>
                  <a:pt x="45656" y="9855"/>
                </a:lnTo>
                <a:lnTo>
                  <a:pt x="44221" y="19685"/>
                </a:lnTo>
                <a:lnTo>
                  <a:pt x="47625" y="24257"/>
                </a:lnTo>
                <a:lnTo>
                  <a:pt x="75133" y="28270"/>
                </a:lnTo>
                <a:lnTo>
                  <a:pt x="79692" y="24866"/>
                </a:lnTo>
                <a:lnTo>
                  <a:pt x="81140" y="15024"/>
                </a:lnTo>
                <a:close/>
              </a:path>
              <a:path w="761365" h="127634">
                <a:moveTo>
                  <a:pt x="134124" y="22758"/>
                </a:moveTo>
                <a:lnTo>
                  <a:pt x="130721" y="18186"/>
                </a:lnTo>
                <a:lnTo>
                  <a:pt x="103212" y="14173"/>
                </a:lnTo>
                <a:lnTo>
                  <a:pt x="98653" y="17576"/>
                </a:lnTo>
                <a:lnTo>
                  <a:pt x="97218" y="27419"/>
                </a:lnTo>
                <a:lnTo>
                  <a:pt x="100622" y="31991"/>
                </a:lnTo>
                <a:lnTo>
                  <a:pt x="128117" y="36004"/>
                </a:lnTo>
                <a:lnTo>
                  <a:pt x="132689" y="32588"/>
                </a:lnTo>
                <a:lnTo>
                  <a:pt x="134124" y="22758"/>
                </a:lnTo>
                <a:close/>
              </a:path>
              <a:path w="761365" h="127634">
                <a:moveTo>
                  <a:pt x="187109" y="30480"/>
                </a:moveTo>
                <a:lnTo>
                  <a:pt x="183705" y="25920"/>
                </a:lnTo>
                <a:lnTo>
                  <a:pt x="156210" y="21907"/>
                </a:lnTo>
                <a:lnTo>
                  <a:pt x="151638" y="25311"/>
                </a:lnTo>
                <a:lnTo>
                  <a:pt x="150202" y="35153"/>
                </a:lnTo>
                <a:lnTo>
                  <a:pt x="153606" y="39712"/>
                </a:lnTo>
                <a:lnTo>
                  <a:pt x="181114" y="43726"/>
                </a:lnTo>
                <a:lnTo>
                  <a:pt x="185674" y="40322"/>
                </a:lnTo>
                <a:lnTo>
                  <a:pt x="187109" y="30480"/>
                </a:lnTo>
                <a:close/>
              </a:path>
              <a:path w="761365" h="127634">
                <a:moveTo>
                  <a:pt x="240106" y="38214"/>
                </a:moveTo>
                <a:lnTo>
                  <a:pt x="236702" y="33642"/>
                </a:lnTo>
                <a:lnTo>
                  <a:pt x="209207" y="29629"/>
                </a:lnTo>
                <a:lnTo>
                  <a:pt x="204635" y="33045"/>
                </a:lnTo>
                <a:lnTo>
                  <a:pt x="203200" y="42875"/>
                </a:lnTo>
                <a:lnTo>
                  <a:pt x="206603" y="47447"/>
                </a:lnTo>
                <a:lnTo>
                  <a:pt x="234099" y="51460"/>
                </a:lnTo>
                <a:lnTo>
                  <a:pt x="238671" y="48044"/>
                </a:lnTo>
                <a:lnTo>
                  <a:pt x="240106" y="38214"/>
                </a:lnTo>
                <a:close/>
              </a:path>
              <a:path w="761365" h="127634">
                <a:moveTo>
                  <a:pt x="293090" y="45935"/>
                </a:moveTo>
                <a:lnTo>
                  <a:pt x="289687" y="41376"/>
                </a:lnTo>
                <a:lnTo>
                  <a:pt x="262191" y="37363"/>
                </a:lnTo>
                <a:lnTo>
                  <a:pt x="257619" y="40767"/>
                </a:lnTo>
                <a:lnTo>
                  <a:pt x="256184" y="50609"/>
                </a:lnTo>
                <a:lnTo>
                  <a:pt x="259588" y="55168"/>
                </a:lnTo>
                <a:lnTo>
                  <a:pt x="287096" y="59182"/>
                </a:lnTo>
                <a:lnTo>
                  <a:pt x="291655" y="55778"/>
                </a:lnTo>
                <a:lnTo>
                  <a:pt x="293090" y="45935"/>
                </a:lnTo>
                <a:close/>
              </a:path>
              <a:path w="761365" h="127634">
                <a:moveTo>
                  <a:pt x="346087" y="53670"/>
                </a:moveTo>
                <a:lnTo>
                  <a:pt x="342684" y="49098"/>
                </a:lnTo>
                <a:lnTo>
                  <a:pt x="315175" y="45085"/>
                </a:lnTo>
                <a:lnTo>
                  <a:pt x="310616" y="48501"/>
                </a:lnTo>
                <a:lnTo>
                  <a:pt x="309181" y="58331"/>
                </a:lnTo>
                <a:lnTo>
                  <a:pt x="312585" y="62903"/>
                </a:lnTo>
                <a:lnTo>
                  <a:pt x="340080" y="66916"/>
                </a:lnTo>
                <a:lnTo>
                  <a:pt x="344652" y="63500"/>
                </a:lnTo>
                <a:lnTo>
                  <a:pt x="346087" y="53670"/>
                </a:lnTo>
                <a:close/>
              </a:path>
              <a:path w="761365" h="127634">
                <a:moveTo>
                  <a:pt x="399084" y="61404"/>
                </a:moveTo>
                <a:lnTo>
                  <a:pt x="395668" y="56832"/>
                </a:lnTo>
                <a:lnTo>
                  <a:pt x="368173" y="52819"/>
                </a:lnTo>
                <a:lnTo>
                  <a:pt x="363601" y="56222"/>
                </a:lnTo>
                <a:lnTo>
                  <a:pt x="362165" y="66065"/>
                </a:lnTo>
                <a:lnTo>
                  <a:pt x="365569" y="70624"/>
                </a:lnTo>
                <a:lnTo>
                  <a:pt x="393077" y="74637"/>
                </a:lnTo>
                <a:lnTo>
                  <a:pt x="397649" y="71234"/>
                </a:lnTo>
                <a:lnTo>
                  <a:pt x="399084" y="61404"/>
                </a:lnTo>
                <a:close/>
              </a:path>
              <a:path w="761365" h="127634">
                <a:moveTo>
                  <a:pt x="452069" y="69126"/>
                </a:moveTo>
                <a:lnTo>
                  <a:pt x="448665" y="64554"/>
                </a:lnTo>
                <a:lnTo>
                  <a:pt x="421157" y="60540"/>
                </a:lnTo>
                <a:lnTo>
                  <a:pt x="416598" y="63957"/>
                </a:lnTo>
                <a:lnTo>
                  <a:pt x="415163" y="73787"/>
                </a:lnTo>
                <a:lnTo>
                  <a:pt x="418566" y="78359"/>
                </a:lnTo>
                <a:lnTo>
                  <a:pt x="446062" y="82372"/>
                </a:lnTo>
                <a:lnTo>
                  <a:pt x="450634" y="78968"/>
                </a:lnTo>
                <a:lnTo>
                  <a:pt x="452069" y="69126"/>
                </a:lnTo>
                <a:close/>
              </a:path>
              <a:path w="761365" h="127634">
                <a:moveTo>
                  <a:pt x="505066" y="76860"/>
                </a:moveTo>
                <a:lnTo>
                  <a:pt x="501662" y="72288"/>
                </a:lnTo>
                <a:lnTo>
                  <a:pt x="474154" y="68275"/>
                </a:lnTo>
                <a:lnTo>
                  <a:pt x="469582" y="71678"/>
                </a:lnTo>
                <a:lnTo>
                  <a:pt x="468147" y="81521"/>
                </a:lnTo>
                <a:lnTo>
                  <a:pt x="471563" y="86080"/>
                </a:lnTo>
                <a:lnTo>
                  <a:pt x="499059" y="90093"/>
                </a:lnTo>
                <a:lnTo>
                  <a:pt x="503631" y="86690"/>
                </a:lnTo>
                <a:lnTo>
                  <a:pt x="505066" y="76860"/>
                </a:lnTo>
                <a:close/>
              </a:path>
              <a:path w="761365" h="127634">
                <a:moveTo>
                  <a:pt x="558050" y="84582"/>
                </a:moveTo>
                <a:lnTo>
                  <a:pt x="554647" y="80010"/>
                </a:lnTo>
                <a:lnTo>
                  <a:pt x="527151" y="75996"/>
                </a:lnTo>
                <a:lnTo>
                  <a:pt x="522579" y="79413"/>
                </a:lnTo>
                <a:lnTo>
                  <a:pt x="521144" y="89242"/>
                </a:lnTo>
                <a:lnTo>
                  <a:pt x="524548" y="93814"/>
                </a:lnTo>
                <a:lnTo>
                  <a:pt x="552043" y="97828"/>
                </a:lnTo>
                <a:lnTo>
                  <a:pt x="556615" y="94424"/>
                </a:lnTo>
                <a:lnTo>
                  <a:pt x="558050" y="84582"/>
                </a:lnTo>
                <a:close/>
              </a:path>
              <a:path w="761365" h="127634">
                <a:moveTo>
                  <a:pt x="611047" y="92316"/>
                </a:moveTo>
                <a:lnTo>
                  <a:pt x="607644" y="87744"/>
                </a:lnTo>
                <a:lnTo>
                  <a:pt x="580136" y="83731"/>
                </a:lnTo>
                <a:lnTo>
                  <a:pt x="575576" y="87134"/>
                </a:lnTo>
                <a:lnTo>
                  <a:pt x="574141" y="96977"/>
                </a:lnTo>
                <a:lnTo>
                  <a:pt x="577545" y="101536"/>
                </a:lnTo>
                <a:lnTo>
                  <a:pt x="605040" y="105549"/>
                </a:lnTo>
                <a:lnTo>
                  <a:pt x="609612" y="102146"/>
                </a:lnTo>
                <a:lnTo>
                  <a:pt x="611047" y="92316"/>
                </a:lnTo>
                <a:close/>
              </a:path>
              <a:path w="761365" h="127634">
                <a:moveTo>
                  <a:pt x="664032" y="100037"/>
                </a:moveTo>
                <a:lnTo>
                  <a:pt x="660628" y="95465"/>
                </a:lnTo>
                <a:lnTo>
                  <a:pt x="633133" y="91465"/>
                </a:lnTo>
                <a:lnTo>
                  <a:pt x="628561" y="94869"/>
                </a:lnTo>
                <a:lnTo>
                  <a:pt x="627126" y="104698"/>
                </a:lnTo>
                <a:lnTo>
                  <a:pt x="630529" y="109270"/>
                </a:lnTo>
                <a:lnTo>
                  <a:pt x="658037" y="113284"/>
                </a:lnTo>
                <a:lnTo>
                  <a:pt x="662597" y="109880"/>
                </a:lnTo>
                <a:lnTo>
                  <a:pt x="664032" y="100037"/>
                </a:lnTo>
                <a:close/>
              </a:path>
              <a:path w="761365" h="127634">
                <a:moveTo>
                  <a:pt x="717029" y="107772"/>
                </a:moveTo>
                <a:lnTo>
                  <a:pt x="713625" y="103200"/>
                </a:lnTo>
                <a:lnTo>
                  <a:pt x="686117" y="99187"/>
                </a:lnTo>
                <a:lnTo>
                  <a:pt x="681558" y="102590"/>
                </a:lnTo>
                <a:lnTo>
                  <a:pt x="680123" y="112433"/>
                </a:lnTo>
                <a:lnTo>
                  <a:pt x="683526" y="117005"/>
                </a:lnTo>
                <a:lnTo>
                  <a:pt x="711022" y="121005"/>
                </a:lnTo>
                <a:lnTo>
                  <a:pt x="715594" y="117602"/>
                </a:lnTo>
                <a:lnTo>
                  <a:pt x="717029" y="107772"/>
                </a:lnTo>
                <a:close/>
              </a:path>
              <a:path w="761365" h="127634">
                <a:moveTo>
                  <a:pt x="761276" y="114223"/>
                </a:moveTo>
                <a:lnTo>
                  <a:pt x="757859" y="109664"/>
                </a:lnTo>
                <a:lnTo>
                  <a:pt x="752944" y="108940"/>
                </a:lnTo>
                <a:lnTo>
                  <a:pt x="739127" y="106921"/>
                </a:lnTo>
                <a:lnTo>
                  <a:pt x="734555" y="110324"/>
                </a:lnTo>
                <a:lnTo>
                  <a:pt x="733120" y="120167"/>
                </a:lnTo>
                <a:lnTo>
                  <a:pt x="736523" y="124739"/>
                </a:lnTo>
                <a:lnTo>
                  <a:pt x="755269" y="127469"/>
                </a:lnTo>
                <a:lnTo>
                  <a:pt x="759828" y="124066"/>
                </a:lnTo>
                <a:lnTo>
                  <a:pt x="761276" y="114223"/>
                </a:lnTo>
                <a:close/>
              </a:path>
            </a:pathLst>
          </a:custGeom>
          <a:solidFill>
            <a:srgbClr val="9FA0A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3" name="bg object 23"/>
          <p:cNvSpPr/>
          <p:nvPr/>
        </p:nvSpPr>
        <p:spPr>
          <a:xfrm>
            <a:off x="1493615" y="7257380"/>
            <a:ext cx="519825" cy="339416"/>
          </a:xfrm>
          <a:custGeom>
            <a:avLst/>
            <a:gdLst/>
            <a:ahLst/>
            <a:cxnLst/>
            <a:rect l="l" t="t" r="r" b="b"/>
            <a:pathLst>
              <a:path w="572769" h="366395">
                <a:moveTo>
                  <a:pt x="28155" y="350418"/>
                </a:moveTo>
                <a:lnTo>
                  <a:pt x="22872" y="341998"/>
                </a:lnTo>
                <a:lnTo>
                  <a:pt x="17322" y="340715"/>
                </a:lnTo>
                <a:lnTo>
                  <a:pt x="1270" y="350761"/>
                </a:lnTo>
                <a:lnTo>
                  <a:pt x="0" y="356323"/>
                </a:lnTo>
                <a:lnTo>
                  <a:pt x="5270" y="364744"/>
                </a:lnTo>
                <a:lnTo>
                  <a:pt x="10820" y="366026"/>
                </a:lnTo>
                <a:lnTo>
                  <a:pt x="15036" y="363385"/>
                </a:lnTo>
                <a:lnTo>
                  <a:pt x="26873" y="355968"/>
                </a:lnTo>
                <a:lnTo>
                  <a:pt x="28155" y="350418"/>
                </a:lnTo>
                <a:close/>
              </a:path>
              <a:path w="572769" h="366395">
                <a:moveTo>
                  <a:pt x="74129" y="321614"/>
                </a:moveTo>
                <a:lnTo>
                  <a:pt x="68846" y="313194"/>
                </a:lnTo>
                <a:lnTo>
                  <a:pt x="63296" y="311912"/>
                </a:lnTo>
                <a:lnTo>
                  <a:pt x="39547" y="326796"/>
                </a:lnTo>
                <a:lnTo>
                  <a:pt x="38277" y="332346"/>
                </a:lnTo>
                <a:lnTo>
                  <a:pt x="43548" y="340779"/>
                </a:lnTo>
                <a:lnTo>
                  <a:pt x="49110" y="342049"/>
                </a:lnTo>
                <a:lnTo>
                  <a:pt x="72859" y="327177"/>
                </a:lnTo>
                <a:lnTo>
                  <a:pt x="74129" y="321614"/>
                </a:lnTo>
                <a:close/>
              </a:path>
              <a:path w="572769" h="366395">
                <a:moveTo>
                  <a:pt x="120103" y="292823"/>
                </a:moveTo>
                <a:lnTo>
                  <a:pt x="114833" y="284403"/>
                </a:lnTo>
                <a:lnTo>
                  <a:pt x="109283" y="283121"/>
                </a:lnTo>
                <a:lnTo>
                  <a:pt x="85534" y="297992"/>
                </a:lnTo>
                <a:lnTo>
                  <a:pt x="84251" y="303555"/>
                </a:lnTo>
                <a:lnTo>
                  <a:pt x="89522" y="311975"/>
                </a:lnTo>
                <a:lnTo>
                  <a:pt x="95084" y="313258"/>
                </a:lnTo>
                <a:lnTo>
                  <a:pt x="118833" y="298386"/>
                </a:lnTo>
                <a:lnTo>
                  <a:pt x="120103" y="292823"/>
                </a:lnTo>
                <a:close/>
              </a:path>
              <a:path w="572769" h="366395">
                <a:moveTo>
                  <a:pt x="166090" y="264033"/>
                </a:moveTo>
                <a:lnTo>
                  <a:pt x="160807" y="255600"/>
                </a:lnTo>
                <a:lnTo>
                  <a:pt x="155257" y="254330"/>
                </a:lnTo>
                <a:lnTo>
                  <a:pt x="131508" y="269201"/>
                </a:lnTo>
                <a:lnTo>
                  <a:pt x="130225" y="274751"/>
                </a:lnTo>
                <a:lnTo>
                  <a:pt x="135509" y="283184"/>
                </a:lnTo>
                <a:lnTo>
                  <a:pt x="141058" y="284454"/>
                </a:lnTo>
                <a:lnTo>
                  <a:pt x="164807" y="269582"/>
                </a:lnTo>
                <a:lnTo>
                  <a:pt x="166090" y="264033"/>
                </a:lnTo>
                <a:close/>
              </a:path>
              <a:path w="572769" h="366395">
                <a:moveTo>
                  <a:pt x="212064" y="235229"/>
                </a:moveTo>
                <a:lnTo>
                  <a:pt x="206794" y="226809"/>
                </a:lnTo>
                <a:lnTo>
                  <a:pt x="201231" y="225539"/>
                </a:lnTo>
                <a:lnTo>
                  <a:pt x="177482" y="240411"/>
                </a:lnTo>
                <a:lnTo>
                  <a:pt x="176212" y="245960"/>
                </a:lnTo>
                <a:lnTo>
                  <a:pt x="181483" y="254393"/>
                </a:lnTo>
                <a:lnTo>
                  <a:pt x="187032" y="255663"/>
                </a:lnTo>
                <a:lnTo>
                  <a:pt x="210781" y="240792"/>
                </a:lnTo>
                <a:lnTo>
                  <a:pt x="212064" y="235229"/>
                </a:lnTo>
                <a:close/>
              </a:path>
              <a:path w="572769" h="366395">
                <a:moveTo>
                  <a:pt x="258038" y="206438"/>
                </a:moveTo>
                <a:lnTo>
                  <a:pt x="252768" y="198018"/>
                </a:lnTo>
                <a:lnTo>
                  <a:pt x="247205" y="196735"/>
                </a:lnTo>
                <a:lnTo>
                  <a:pt x="223456" y="211620"/>
                </a:lnTo>
                <a:lnTo>
                  <a:pt x="222186" y="217170"/>
                </a:lnTo>
                <a:lnTo>
                  <a:pt x="227457" y="225590"/>
                </a:lnTo>
                <a:lnTo>
                  <a:pt x="233019" y="226872"/>
                </a:lnTo>
                <a:lnTo>
                  <a:pt x="256768" y="212001"/>
                </a:lnTo>
                <a:lnTo>
                  <a:pt x="258038" y="206438"/>
                </a:lnTo>
                <a:close/>
              </a:path>
              <a:path w="572769" h="366395">
                <a:moveTo>
                  <a:pt x="304025" y="177647"/>
                </a:moveTo>
                <a:lnTo>
                  <a:pt x="298742" y="169214"/>
                </a:lnTo>
                <a:lnTo>
                  <a:pt x="293192" y="167944"/>
                </a:lnTo>
                <a:lnTo>
                  <a:pt x="269443" y="182816"/>
                </a:lnTo>
                <a:lnTo>
                  <a:pt x="268160" y="188379"/>
                </a:lnTo>
                <a:lnTo>
                  <a:pt x="273443" y="196799"/>
                </a:lnTo>
                <a:lnTo>
                  <a:pt x="278993" y="198081"/>
                </a:lnTo>
                <a:lnTo>
                  <a:pt x="302742" y="183197"/>
                </a:lnTo>
                <a:lnTo>
                  <a:pt x="304025" y="177647"/>
                </a:lnTo>
                <a:close/>
              </a:path>
              <a:path w="572769" h="366395">
                <a:moveTo>
                  <a:pt x="349999" y="148856"/>
                </a:moveTo>
                <a:lnTo>
                  <a:pt x="344716" y="140423"/>
                </a:lnTo>
                <a:lnTo>
                  <a:pt x="339166" y="139153"/>
                </a:lnTo>
                <a:lnTo>
                  <a:pt x="315417" y="154025"/>
                </a:lnTo>
                <a:lnTo>
                  <a:pt x="314147" y="159575"/>
                </a:lnTo>
                <a:lnTo>
                  <a:pt x="319417" y="168008"/>
                </a:lnTo>
                <a:lnTo>
                  <a:pt x="324967" y="169278"/>
                </a:lnTo>
                <a:lnTo>
                  <a:pt x="348716" y="154406"/>
                </a:lnTo>
                <a:lnTo>
                  <a:pt x="349999" y="148856"/>
                </a:lnTo>
                <a:close/>
              </a:path>
              <a:path w="572769" h="366395">
                <a:moveTo>
                  <a:pt x="395973" y="120053"/>
                </a:moveTo>
                <a:lnTo>
                  <a:pt x="390702" y="111633"/>
                </a:lnTo>
                <a:lnTo>
                  <a:pt x="385152" y="110363"/>
                </a:lnTo>
                <a:lnTo>
                  <a:pt x="361391" y="125234"/>
                </a:lnTo>
                <a:lnTo>
                  <a:pt x="360121" y="130784"/>
                </a:lnTo>
                <a:lnTo>
                  <a:pt x="365391" y="139204"/>
                </a:lnTo>
                <a:lnTo>
                  <a:pt x="370941" y="140487"/>
                </a:lnTo>
                <a:lnTo>
                  <a:pt x="394703" y="125615"/>
                </a:lnTo>
                <a:lnTo>
                  <a:pt x="395973" y="120053"/>
                </a:lnTo>
                <a:close/>
              </a:path>
              <a:path w="572769" h="366395">
                <a:moveTo>
                  <a:pt x="441947" y="91262"/>
                </a:moveTo>
                <a:lnTo>
                  <a:pt x="436676" y="82842"/>
                </a:lnTo>
                <a:lnTo>
                  <a:pt x="431126" y="81559"/>
                </a:lnTo>
                <a:lnTo>
                  <a:pt x="407377" y="96431"/>
                </a:lnTo>
                <a:lnTo>
                  <a:pt x="406095" y="101993"/>
                </a:lnTo>
                <a:lnTo>
                  <a:pt x="411378" y="110413"/>
                </a:lnTo>
                <a:lnTo>
                  <a:pt x="416928" y="111696"/>
                </a:lnTo>
                <a:lnTo>
                  <a:pt x="440677" y="96812"/>
                </a:lnTo>
                <a:lnTo>
                  <a:pt x="441947" y="91262"/>
                </a:lnTo>
                <a:close/>
              </a:path>
              <a:path w="572769" h="366395">
                <a:moveTo>
                  <a:pt x="487934" y="62471"/>
                </a:moveTo>
                <a:lnTo>
                  <a:pt x="482650" y="54038"/>
                </a:lnTo>
                <a:lnTo>
                  <a:pt x="477100" y="52768"/>
                </a:lnTo>
                <a:lnTo>
                  <a:pt x="453351" y="67640"/>
                </a:lnTo>
                <a:lnTo>
                  <a:pt x="452081" y="73190"/>
                </a:lnTo>
                <a:lnTo>
                  <a:pt x="457352" y="81622"/>
                </a:lnTo>
                <a:lnTo>
                  <a:pt x="462902" y="82892"/>
                </a:lnTo>
                <a:lnTo>
                  <a:pt x="486651" y="68021"/>
                </a:lnTo>
                <a:lnTo>
                  <a:pt x="487934" y="62471"/>
                </a:lnTo>
                <a:close/>
              </a:path>
              <a:path w="572769" h="366395">
                <a:moveTo>
                  <a:pt x="533908" y="33667"/>
                </a:moveTo>
                <a:lnTo>
                  <a:pt x="528637" y="25247"/>
                </a:lnTo>
                <a:lnTo>
                  <a:pt x="523074" y="23977"/>
                </a:lnTo>
                <a:lnTo>
                  <a:pt x="499325" y="38849"/>
                </a:lnTo>
                <a:lnTo>
                  <a:pt x="498055" y="44399"/>
                </a:lnTo>
                <a:lnTo>
                  <a:pt x="503326" y="52819"/>
                </a:lnTo>
                <a:lnTo>
                  <a:pt x="508889" y="54102"/>
                </a:lnTo>
                <a:lnTo>
                  <a:pt x="532638" y="39230"/>
                </a:lnTo>
                <a:lnTo>
                  <a:pt x="533908" y="33667"/>
                </a:lnTo>
                <a:close/>
              </a:path>
              <a:path w="572769" h="366395">
                <a:moveTo>
                  <a:pt x="572185" y="9702"/>
                </a:moveTo>
                <a:lnTo>
                  <a:pt x="566902" y="1270"/>
                </a:lnTo>
                <a:lnTo>
                  <a:pt x="561352" y="0"/>
                </a:lnTo>
                <a:lnTo>
                  <a:pt x="545299" y="10045"/>
                </a:lnTo>
                <a:lnTo>
                  <a:pt x="544017" y="15608"/>
                </a:lnTo>
                <a:lnTo>
                  <a:pt x="549300" y="24028"/>
                </a:lnTo>
                <a:lnTo>
                  <a:pt x="554850" y="25311"/>
                </a:lnTo>
                <a:lnTo>
                  <a:pt x="559066" y="22669"/>
                </a:lnTo>
                <a:lnTo>
                  <a:pt x="570903" y="15252"/>
                </a:lnTo>
                <a:lnTo>
                  <a:pt x="572185" y="9702"/>
                </a:lnTo>
                <a:close/>
              </a:path>
            </a:pathLst>
          </a:custGeom>
          <a:solidFill>
            <a:srgbClr val="9FA0A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4" name="bg object 24"/>
          <p:cNvSpPr/>
          <p:nvPr/>
        </p:nvSpPr>
        <p:spPr>
          <a:xfrm>
            <a:off x="939189" y="6490664"/>
            <a:ext cx="680613" cy="37648"/>
          </a:xfrm>
          <a:custGeom>
            <a:avLst/>
            <a:gdLst/>
            <a:ahLst/>
            <a:cxnLst/>
            <a:rect l="l" t="t" r="r" b="b"/>
            <a:pathLst>
              <a:path w="749935" h="40640">
                <a:moveTo>
                  <a:pt x="27292" y="35839"/>
                </a:moveTo>
                <a:lnTo>
                  <a:pt x="26987" y="25895"/>
                </a:lnTo>
                <a:lnTo>
                  <a:pt x="22834" y="21996"/>
                </a:lnTo>
                <a:lnTo>
                  <a:pt x="3911" y="22567"/>
                </a:lnTo>
                <a:lnTo>
                  <a:pt x="0" y="26720"/>
                </a:lnTo>
                <a:lnTo>
                  <a:pt x="304" y="36652"/>
                </a:lnTo>
                <a:lnTo>
                  <a:pt x="4457" y="40563"/>
                </a:lnTo>
                <a:lnTo>
                  <a:pt x="9423" y="40411"/>
                </a:lnTo>
                <a:lnTo>
                  <a:pt x="23380" y="39979"/>
                </a:lnTo>
                <a:lnTo>
                  <a:pt x="27292" y="35839"/>
                </a:lnTo>
                <a:close/>
              </a:path>
              <a:path w="749935" h="40640">
                <a:moveTo>
                  <a:pt x="79489" y="34251"/>
                </a:moveTo>
                <a:lnTo>
                  <a:pt x="79184" y="24307"/>
                </a:lnTo>
                <a:lnTo>
                  <a:pt x="75031" y="20408"/>
                </a:lnTo>
                <a:lnTo>
                  <a:pt x="47701" y="21234"/>
                </a:lnTo>
                <a:lnTo>
                  <a:pt x="43802" y="25387"/>
                </a:lnTo>
                <a:lnTo>
                  <a:pt x="44094" y="35331"/>
                </a:lnTo>
                <a:lnTo>
                  <a:pt x="48247" y="39230"/>
                </a:lnTo>
                <a:lnTo>
                  <a:pt x="75577" y="38392"/>
                </a:lnTo>
                <a:lnTo>
                  <a:pt x="79489" y="34251"/>
                </a:lnTo>
                <a:close/>
              </a:path>
              <a:path w="749935" h="40640">
                <a:moveTo>
                  <a:pt x="131673" y="32651"/>
                </a:moveTo>
                <a:lnTo>
                  <a:pt x="131381" y="22720"/>
                </a:lnTo>
                <a:lnTo>
                  <a:pt x="127228" y="18821"/>
                </a:lnTo>
                <a:lnTo>
                  <a:pt x="99898" y="19646"/>
                </a:lnTo>
                <a:lnTo>
                  <a:pt x="95986" y="23799"/>
                </a:lnTo>
                <a:lnTo>
                  <a:pt x="96291" y="33731"/>
                </a:lnTo>
                <a:lnTo>
                  <a:pt x="100444" y="37642"/>
                </a:lnTo>
                <a:lnTo>
                  <a:pt x="127774" y="36804"/>
                </a:lnTo>
                <a:lnTo>
                  <a:pt x="131673" y="32651"/>
                </a:lnTo>
                <a:close/>
              </a:path>
              <a:path w="749935" h="40640">
                <a:moveTo>
                  <a:pt x="183870" y="31064"/>
                </a:moveTo>
                <a:lnTo>
                  <a:pt x="183565" y="21132"/>
                </a:lnTo>
                <a:lnTo>
                  <a:pt x="179412" y="17221"/>
                </a:lnTo>
                <a:lnTo>
                  <a:pt x="152082" y="18059"/>
                </a:lnTo>
                <a:lnTo>
                  <a:pt x="148183" y="22212"/>
                </a:lnTo>
                <a:lnTo>
                  <a:pt x="148488" y="32143"/>
                </a:lnTo>
                <a:lnTo>
                  <a:pt x="152628" y="36055"/>
                </a:lnTo>
                <a:lnTo>
                  <a:pt x="179971" y="35217"/>
                </a:lnTo>
                <a:lnTo>
                  <a:pt x="183870" y="31064"/>
                </a:lnTo>
                <a:close/>
              </a:path>
              <a:path w="749935" h="40640">
                <a:moveTo>
                  <a:pt x="236067" y="29476"/>
                </a:moveTo>
                <a:lnTo>
                  <a:pt x="235762" y="19545"/>
                </a:lnTo>
                <a:lnTo>
                  <a:pt x="231609" y="15633"/>
                </a:lnTo>
                <a:lnTo>
                  <a:pt x="204279" y="16471"/>
                </a:lnTo>
                <a:lnTo>
                  <a:pt x="200367" y="20624"/>
                </a:lnTo>
                <a:lnTo>
                  <a:pt x="200672" y="30556"/>
                </a:lnTo>
                <a:lnTo>
                  <a:pt x="204825" y="34455"/>
                </a:lnTo>
                <a:lnTo>
                  <a:pt x="232156" y="33629"/>
                </a:lnTo>
                <a:lnTo>
                  <a:pt x="236067" y="29476"/>
                </a:lnTo>
                <a:close/>
              </a:path>
              <a:path w="749935" h="40640">
                <a:moveTo>
                  <a:pt x="288251" y="27889"/>
                </a:moveTo>
                <a:lnTo>
                  <a:pt x="287947" y="17957"/>
                </a:lnTo>
                <a:lnTo>
                  <a:pt x="283794" y="14046"/>
                </a:lnTo>
                <a:lnTo>
                  <a:pt x="256463" y="14884"/>
                </a:lnTo>
                <a:lnTo>
                  <a:pt x="252564" y="19024"/>
                </a:lnTo>
                <a:lnTo>
                  <a:pt x="252869" y="28968"/>
                </a:lnTo>
                <a:lnTo>
                  <a:pt x="257022" y="32867"/>
                </a:lnTo>
                <a:lnTo>
                  <a:pt x="284353" y="32042"/>
                </a:lnTo>
                <a:lnTo>
                  <a:pt x="288251" y="27889"/>
                </a:lnTo>
                <a:close/>
              </a:path>
              <a:path w="749935" h="40640">
                <a:moveTo>
                  <a:pt x="340448" y="26301"/>
                </a:moveTo>
                <a:lnTo>
                  <a:pt x="340144" y="16357"/>
                </a:lnTo>
                <a:lnTo>
                  <a:pt x="335991" y="12458"/>
                </a:lnTo>
                <a:lnTo>
                  <a:pt x="308660" y="13284"/>
                </a:lnTo>
                <a:lnTo>
                  <a:pt x="304749" y="17437"/>
                </a:lnTo>
                <a:lnTo>
                  <a:pt x="305054" y="27381"/>
                </a:lnTo>
                <a:lnTo>
                  <a:pt x="309206" y="31280"/>
                </a:lnTo>
                <a:lnTo>
                  <a:pt x="336537" y="30454"/>
                </a:lnTo>
                <a:lnTo>
                  <a:pt x="340448" y="26301"/>
                </a:lnTo>
                <a:close/>
              </a:path>
              <a:path w="749935" h="40640">
                <a:moveTo>
                  <a:pt x="392633" y="24714"/>
                </a:moveTo>
                <a:lnTo>
                  <a:pt x="392341" y="14770"/>
                </a:lnTo>
                <a:lnTo>
                  <a:pt x="388188" y="10871"/>
                </a:lnTo>
                <a:lnTo>
                  <a:pt x="360845" y="11696"/>
                </a:lnTo>
                <a:lnTo>
                  <a:pt x="356946" y="15849"/>
                </a:lnTo>
                <a:lnTo>
                  <a:pt x="357251" y="25781"/>
                </a:lnTo>
                <a:lnTo>
                  <a:pt x="361403" y="29692"/>
                </a:lnTo>
                <a:lnTo>
                  <a:pt x="388734" y="28867"/>
                </a:lnTo>
                <a:lnTo>
                  <a:pt x="392633" y="24714"/>
                </a:lnTo>
                <a:close/>
              </a:path>
              <a:path w="749935" h="40640">
                <a:moveTo>
                  <a:pt x="444830" y="23114"/>
                </a:moveTo>
                <a:lnTo>
                  <a:pt x="444525" y="13182"/>
                </a:lnTo>
                <a:lnTo>
                  <a:pt x="440372" y="9283"/>
                </a:lnTo>
                <a:lnTo>
                  <a:pt x="413042" y="10109"/>
                </a:lnTo>
                <a:lnTo>
                  <a:pt x="409143" y="14262"/>
                </a:lnTo>
                <a:lnTo>
                  <a:pt x="409435" y="24193"/>
                </a:lnTo>
                <a:lnTo>
                  <a:pt x="413588" y="28105"/>
                </a:lnTo>
                <a:lnTo>
                  <a:pt x="440918" y="27266"/>
                </a:lnTo>
                <a:lnTo>
                  <a:pt x="444830" y="23114"/>
                </a:lnTo>
                <a:close/>
              </a:path>
              <a:path w="749935" h="40640">
                <a:moveTo>
                  <a:pt x="497014" y="21526"/>
                </a:moveTo>
                <a:lnTo>
                  <a:pt x="496722" y="11595"/>
                </a:lnTo>
                <a:lnTo>
                  <a:pt x="492569" y="7696"/>
                </a:lnTo>
                <a:lnTo>
                  <a:pt x="465239" y="8521"/>
                </a:lnTo>
                <a:lnTo>
                  <a:pt x="461327" y="12674"/>
                </a:lnTo>
                <a:lnTo>
                  <a:pt x="461632" y="22606"/>
                </a:lnTo>
                <a:lnTo>
                  <a:pt x="465785" y="26517"/>
                </a:lnTo>
                <a:lnTo>
                  <a:pt x="493115" y="25679"/>
                </a:lnTo>
                <a:lnTo>
                  <a:pt x="497014" y="21526"/>
                </a:lnTo>
                <a:close/>
              </a:path>
              <a:path w="749935" h="40640">
                <a:moveTo>
                  <a:pt x="549211" y="19939"/>
                </a:moveTo>
                <a:lnTo>
                  <a:pt x="548906" y="10007"/>
                </a:lnTo>
                <a:lnTo>
                  <a:pt x="544753" y="6096"/>
                </a:lnTo>
                <a:lnTo>
                  <a:pt x="517423" y="6934"/>
                </a:lnTo>
                <a:lnTo>
                  <a:pt x="513524" y="11087"/>
                </a:lnTo>
                <a:lnTo>
                  <a:pt x="513816" y="21018"/>
                </a:lnTo>
                <a:lnTo>
                  <a:pt x="517969" y="24917"/>
                </a:lnTo>
                <a:lnTo>
                  <a:pt x="545299" y="24091"/>
                </a:lnTo>
                <a:lnTo>
                  <a:pt x="549211" y="19939"/>
                </a:lnTo>
                <a:close/>
              </a:path>
              <a:path w="749935" h="40640">
                <a:moveTo>
                  <a:pt x="601395" y="18351"/>
                </a:moveTo>
                <a:lnTo>
                  <a:pt x="601103" y="8420"/>
                </a:lnTo>
                <a:lnTo>
                  <a:pt x="596950" y="4508"/>
                </a:lnTo>
                <a:lnTo>
                  <a:pt x="569620" y="5346"/>
                </a:lnTo>
                <a:lnTo>
                  <a:pt x="565708" y="9486"/>
                </a:lnTo>
                <a:lnTo>
                  <a:pt x="566013" y="19431"/>
                </a:lnTo>
                <a:lnTo>
                  <a:pt x="570166" y="23329"/>
                </a:lnTo>
                <a:lnTo>
                  <a:pt x="597496" y="22504"/>
                </a:lnTo>
                <a:lnTo>
                  <a:pt x="601395" y="18351"/>
                </a:lnTo>
                <a:close/>
              </a:path>
              <a:path w="749935" h="40640">
                <a:moveTo>
                  <a:pt x="653592" y="16764"/>
                </a:moveTo>
                <a:lnTo>
                  <a:pt x="653288" y="6819"/>
                </a:lnTo>
                <a:lnTo>
                  <a:pt x="649135" y="2921"/>
                </a:lnTo>
                <a:lnTo>
                  <a:pt x="621804" y="3746"/>
                </a:lnTo>
                <a:lnTo>
                  <a:pt x="617905" y="7899"/>
                </a:lnTo>
                <a:lnTo>
                  <a:pt x="618197" y="17843"/>
                </a:lnTo>
                <a:lnTo>
                  <a:pt x="622350" y="21742"/>
                </a:lnTo>
                <a:lnTo>
                  <a:pt x="649681" y="20916"/>
                </a:lnTo>
                <a:lnTo>
                  <a:pt x="653592" y="16764"/>
                </a:lnTo>
                <a:close/>
              </a:path>
              <a:path w="749935" h="40640">
                <a:moveTo>
                  <a:pt x="705789" y="15176"/>
                </a:moveTo>
                <a:lnTo>
                  <a:pt x="705485" y="5232"/>
                </a:lnTo>
                <a:lnTo>
                  <a:pt x="701332" y="1333"/>
                </a:lnTo>
                <a:lnTo>
                  <a:pt x="674001" y="2159"/>
                </a:lnTo>
                <a:lnTo>
                  <a:pt x="670090" y="6311"/>
                </a:lnTo>
                <a:lnTo>
                  <a:pt x="670394" y="16243"/>
                </a:lnTo>
                <a:lnTo>
                  <a:pt x="674547" y="20154"/>
                </a:lnTo>
                <a:lnTo>
                  <a:pt x="701878" y="19316"/>
                </a:lnTo>
                <a:lnTo>
                  <a:pt x="705789" y="15176"/>
                </a:lnTo>
                <a:close/>
              </a:path>
              <a:path w="749935" h="40640">
                <a:moveTo>
                  <a:pt x="749566" y="13843"/>
                </a:moveTo>
                <a:lnTo>
                  <a:pt x="749261" y="3898"/>
                </a:lnTo>
                <a:lnTo>
                  <a:pt x="745109" y="0"/>
                </a:lnTo>
                <a:lnTo>
                  <a:pt x="726173" y="571"/>
                </a:lnTo>
                <a:lnTo>
                  <a:pt x="722274" y="4724"/>
                </a:lnTo>
                <a:lnTo>
                  <a:pt x="722579" y="14655"/>
                </a:lnTo>
                <a:lnTo>
                  <a:pt x="726732" y="18567"/>
                </a:lnTo>
                <a:lnTo>
                  <a:pt x="731697" y="18415"/>
                </a:lnTo>
                <a:lnTo>
                  <a:pt x="745655" y="17983"/>
                </a:lnTo>
                <a:lnTo>
                  <a:pt x="749566" y="13843"/>
                </a:lnTo>
                <a:close/>
              </a:path>
            </a:pathLst>
          </a:custGeom>
          <a:solidFill>
            <a:srgbClr val="9FA0A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5" name="bg object 25"/>
          <p:cNvSpPr/>
          <p:nvPr/>
        </p:nvSpPr>
        <p:spPr>
          <a:xfrm>
            <a:off x="588102" y="6152920"/>
            <a:ext cx="719226" cy="734126"/>
          </a:xfrm>
          <a:custGeom>
            <a:avLst/>
            <a:gdLst/>
            <a:ahLst/>
            <a:cxnLst/>
            <a:rect l="l" t="t" r="r" b="b"/>
            <a:pathLst>
              <a:path w="792480" h="792479">
                <a:moveTo>
                  <a:pt x="395998" y="0"/>
                </a:moveTo>
                <a:lnTo>
                  <a:pt x="349818" y="2664"/>
                </a:lnTo>
                <a:lnTo>
                  <a:pt x="305202" y="10458"/>
                </a:lnTo>
                <a:lnTo>
                  <a:pt x="262448" y="23085"/>
                </a:lnTo>
                <a:lnTo>
                  <a:pt x="221852" y="40249"/>
                </a:lnTo>
                <a:lnTo>
                  <a:pt x="183712" y="61651"/>
                </a:lnTo>
                <a:lnTo>
                  <a:pt x="148325" y="86995"/>
                </a:lnTo>
                <a:lnTo>
                  <a:pt x="115989" y="115984"/>
                </a:lnTo>
                <a:lnTo>
                  <a:pt x="86999" y="148320"/>
                </a:lnTo>
                <a:lnTo>
                  <a:pt x="61654" y="183707"/>
                </a:lnTo>
                <a:lnTo>
                  <a:pt x="40251" y="221847"/>
                </a:lnTo>
                <a:lnTo>
                  <a:pt x="23087" y="262443"/>
                </a:lnTo>
                <a:lnTo>
                  <a:pt x="10459" y="305198"/>
                </a:lnTo>
                <a:lnTo>
                  <a:pt x="2664" y="349816"/>
                </a:lnTo>
                <a:lnTo>
                  <a:pt x="0" y="395998"/>
                </a:lnTo>
                <a:lnTo>
                  <a:pt x="2664" y="442183"/>
                </a:lnTo>
                <a:lnTo>
                  <a:pt x="10459" y="486802"/>
                </a:lnTo>
                <a:lnTo>
                  <a:pt x="23087" y="529558"/>
                </a:lnTo>
                <a:lnTo>
                  <a:pt x="40251" y="570155"/>
                </a:lnTo>
                <a:lnTo>
                  <a:pt x="61654" y="608295"/>
                </a:lnTo>
                <a:lnTo>
                  <a:pt x="86999" y="643682"/>
                </a:lnTo>
                <a:lnTo>
                  <a:pt x="115989" y="676017"/>
                </a:lnTo>
                <a:lnTo>
                  <a:pt x="148325" y="705005"/>
                </a:lnTo>
                <a:lnTo>
                  <a:pt x="183712" y="730348"/>
                </a:lnTo>
                <a:lnTo>
                  <a:pt x="221852" y="751750"/>
                </a:lnTo>
                <a:lnTo>
                  <a:pt x="262448" y="768912"/>
                </a:lnTo>
                <a:lnTo>
                  <a:pt x="305202" y="781539"/>
                </a:lnTo>
                <a:lnTo>
                  <a:pt x="349818" y="789333"/>
                </a:lnTo>
                <a:lnTo>
                  <a:pt x="395998" y="791997"/>
                </a:lnTo>
                <a:lnTo>
                  <a:pt x="442181" y="789333"/>
                </a:lnTo>
                <a:lnTo>
                  <a:pt x="486798" y="781539"/>
                </a:lnTo>
                <a:lnTo>
                  <a:pt x="529553" y="768912"/>
                </a:lnTo>
                <a:lnTo>
                  <a:pt x="570150" y="751750"/>
                </a:lnTo>
                <a:lnTo>
                  <a:pt x="608290" y="730348"/>
                </a:lnTo>
                <a:lnTo>
                  <a:pt x="643676" y="705005"/>
                </a:lnTo>
                <a:lnTo>
                  <a:pt x="676013" y="676017"/>
                </a:lnTo>
                <a:lnTo>
                  <a:pt x="705001" y="643682"/>
                </a:lnTo>
                <a:lnTo>
                  <a:pt x="730345" y="608295"/>
                </a:lnTo>
                <a:lnTo>
                  <a:pt x="751748" y="570155"/>
                </a:lnTo>
                <a:lnTo>
                  <a:pt x="768911" y="529558"/>
                </a:lnTo>
                <a:lnTo>
                  <a:pt x="781538" y="486802"/>
                </a:lnTo>
                <a:lnTo>
                  <a:pt x="789333" y="442183"/>
                </a:lnTo>
                <a:lnTo>
                  <a:pt x="791997" y="395998"/>
                </a:lnTo>
                <a:lnTo>
                  <a:pt x="789333" y="349816"/>
                </a:lnTo>
                <a:lnTo>
                  <a:pt x="781538" y="305198"/>
                </a:lnTo>
                <a:lnTo>
                  <a:pt x="768911" y="262443"/>
                </a:lnTo>
                <a:lnTo>
                  <a:pt x="751748" y="221847"/>
                </a:lnTo>
                <a:lnTo>
                  <a:pt x="730345" y="183707"/>
                </a:lnTo>
                <a:lnTo>
                  <a:pt x="705001" y="148320"/>
                </a:lnTo>
                <a:lnTo>
                  <a:pt x="676013" y="115984"/>
                </a:lnTo>
                <a:lnTo>
                  <a:pt x="643676" y="86995"/>
                </a:lnTo>
                <a:lnTo>
                  <a:pt x="608290" y="61651"/>
                </a:lnTo>
                <a:lnTo>
                  <a:pt x="570150" y="40249"/>
                </a:lnTo>
                <a:lnTo>
                  <a:pt x="529553" y="23085"/>
                </a:lnTo>
                <a:lnTo>
                  <a:pt x="486798" y="10458"/>
                </a:lnTo>
                <a:lnTo>
                  <a:pt x="442181" y="2664"/>
                </a:lnTo>
                <a:lnTo>
                  <a:pt x="395998" y="0"/>
                </a:lnTo>
                <a:close/>
              </a:path>
            </a:pathLst>
          </a:custGeom>
          <a:solidFill>
            <a:srgbClr val="F5B09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6" name="bg object 26"/>
          <p:cNvSpPr/>
          <p:nvPr/>
        </p:nvSpPr>
        <p:spPr>
          <a:xfrm>
            <a:off x="751461" y="6338276"/>
            <a:ext cx="552674" cy="548242"/>
          </a:xfrm>
          <a:custGeom>
            <a:avLst/>
            <a:gdLst/>
            <a:ahLst/>
            <a:cxnLst/>
            <a:rect l="l" t="t" r="r" b="b"/>
            <a:pathLst>
              <a:path w="608965" h="591820">
                <a:moveTo>
                  <a:pt x="424002" y="0"/>
                </a:moveTo>
                <a:lnTo>
                  <a:pt x="210350" y="329692"/>
                </a:lnTo>
                <a:lnTo>
                  <a:pt x="0" y="418985"/>
                </a:lnTo>
                <a:lnTo>
                  <a:pt x="224104" y="591705"/>
                </a:lnTo>
                <a:lnTo>
                  <a:pt x="285088" y="585871"/>
                </a:lnTo>
                <a:lnTo>
                  <a:pt x="330239" y="575147"/>
                </a:lnTo>
                <a:lnTo>
                  <a:pt x="373223" y="559430"/>
                </a:lnTo>
                <a:lnTo>
                  <a:pt x="413714" y="539047"/>
                </a:lnTo>
                <a:lnTo>
                  <a:pt x="451383" y="514328"/>
                </a:lnTo>
                <a:lnTo>
                  <a:pt x="485903" y="485600"/>
                </a:lnTo>
                <a:lnTo>
                  <a:pt x="516947" y="453192"/>
                </a:lnTo>
                <a:lnTo>
                  <a:pt x="544187" y="417431"/>
                </a:lnTo>
                <a:lnTo>
                  <a:pt x="567296" y="378647"/>
                </a:lnTo>
                <a:lnTo>
                  <a:pt x="585945" y="337167"/>
                </a:lnTo>
                <a:lnTo>
                  <a:pt x="599809" y="293320"/>
                </a:lnTo>
                <a:lnTo>
                  <a:pt x="608558" y="247434"/>
                </a:lnTo>
                <a:lnTo>
                  <a:pt x="424002" y="0"/>
                </a:lnTo>
                <a:close/>
              </a:path>
            </a:pathLst>
          </a:custGeom>
          <a:solidFill>
            <a:srgbClr val="D1867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7" name="bg object 27"/>
          <p:cNvSpPr/>
          <p:nvPr/>
        </p:nvSpPr>
        <p:spPr>
          <a:xfrm>
            <a:off x="745631" y="6286400"/>
            <a:ext cx="349816" cy="323533"/>
          </a:xfrm>
          <a:custGeom>
            <a:avLst/>
            <a:gdLst/>
            <a:ahLst/>
            <a:cxnLst/>
            <a:rect l="l" t="t" r="r" b="b"/>
            <a:pathLst>
              <a:path w="385444" h="349250">
                <a:moveTo>
                  <a:pt x="113124" y="0"/>
                </a:moveTo>
                <a:lnTo>
                  <a:pt x="44791" y="21089"/>
                </a:lnTo>
                <a:lnTo>
                  <a:pt x="3841" y="82437"/>
                </a:lnTo>
                <a:lnTo>
                  <a:pt x="0" y="124392"/>
                </a:lnTo>
                <a:lnTo>
                  <a:pt x="9239" y="168802"/>
                </a:lnTo>
                <a:lnTo>
                  <a:pt x="29047" y="211472"/>
                </a:lnTo>
                <a:lnTo>
                  <a:pt x="56530" y="251608"/>
                </a:lnTo>
                <a:lnTo>
                  <a:pt x="88795" y="288417"/>
                </a:lnTo>
                <a:lnTo>
                  <a:pt x="122948" y="321105"/>
                </a:lnTo>
                <a:lnTo>
                  <a:pt x="156095" y="348877"/>
                </a:lnTo>
                <a:lnTo>
                  <a:pt x="385229" y="11832"/>
                </a:lnTo>
                <a:lnTo>
                  <a:pt x="346098" y="380"/>
                </a:lnTo>
                <a:lnTo>
                  <a:pt x="303479" y="4885"/>
                </a:lnTo>
                <a:lnTo>
                  <a:pt x="261031" y="27545"/>
                </a:lnTo>
                <a:lnTo>
                  <a:pt x="222415" y="70557"/>
                </a:lnTo>
                <a:lnTo>
                  <a:pt x="188474" y="31378"/>
                </a:lnTo>
                <a:lnTo>
                  <a:pt x="151195" y="8367"/>
                </a:lnTo>
                <a:lnTo>
                  <a:pt x="113124" y="0"/>
                </a:lnTo>
                <a:close/>
              </a:path>
            </a:pathLst>
          </a:custGeom>
          <a:solidFill>
            <a:srgbClr val="DB535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8" name="bg object 28"/>
          <p:cNvSpPr/>
          <p:nvPr/>
        </p:nvSpPr>
        <p:spPr>
          <a:xfrm>
            <a:off x="887294" y="6297366"/>
            <a:ext cx="262218" cy="355887"/>
          </a:xfrm>
          <a:custGeom>
            <a:avLst/>
            <a:gdLst/>
            <a:ahLst/>
            <a:cxnLst/>
            <a:rect l="l" t="t" r="r" b="b"/>
            <a:pathLst>
              <a:path w="288925" h="384175">
                <a:moveTo>
                  <a:pt x="229133" y="0"/>
                </a:moveTo>
                <a:lnTo>
                  <a:pt x="0" y="337045"/>
                </a:lnTo>
                <a:lnTo>
                  <a:pt x="26050" y="356796"/>
                </a:lnTo>
                <a:lnTo>
                  <a:pt x="47104" y="371584"/>
                </a:lnTo>
                <a:lnTo>
                  <a:pt x="66319" y="384073"/>
                </a:lnTo>
                <a:lnTo>
                  <a:pt x="99743" y="361735"/>
                </a:lnTo>
                <a:lnTo>
                  <a:pt x="173986" y="301880"/>
                </a:lnTo>
                <a:lnTo>
                  <a:pt x="250006" y="215243"/>
                </a:lnTo>
                <a:lnTo>
                  <a:pt x="288759" y="112560"/>
                </a:lnTo>
                <a:lnTo>
                  <a:pt x="286135" y="75646"/>
                </a:lnTo>
                <a:lnTo>
                  <a:pt x="274200" y="43911"/>
                </a:lnTo>
                <a:lnTo>
                  <a:pt x="254639" y="18360"/>
                </a:lnTo>
                <a:lnTo>
                  <a:pt x="229133" y="0"/>
                </a:lnTo>
                <a:close/>
              </a:path>
            </a:pathLst>
          </a:custGeom>
          <a:solidFill>
            <a:srgbClr val="CD4D52"/>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9" name="bg object 29"/>
          <p:cNvSpPr/>
          <p:nvPr/>
        </p:nvSpPr>
        <p:spPr>
          <a:xfrm>
            <a:off x="751460" y="6622197"/>
            <a:ext cx="392461" cy="148237"/>
          </a:xfrm>
          <a:custGeom>
            <a:avLst/>
            <a:gdLst/>
            <a:ahLst/>
            <a:cxnLst/>
            <a:rect l="l" t="t" r="r" b="b"/>
            <a:pathLst>
              <a:path w="432434" h="160020">
                <a:moveTo>
                  <a:pt x="413292" y="0"/>
                </a:moveTo>
                <a:lnTo>
                  <a:pt x="404914" y="480"/>
                </a:lnTo>
                <a:lnTo>
                  <a:pt x="395630" y="4851"/>
                </a:lnTo>
                <a:lnTo>
                  <a:pt x="357860" y="32280"/>
                </a:lnTo>
                <a:lnTo>
                  <a:pt x="336562" y="46863"/>
                </a:lnTo>
                <a:lnTo>
                  <a:pt x="298647" y="72489"/>
                </a:lnTo>
                <a:lnTo>
                  <a:pt x="249523" y="82537"/>
                </a:lnTo>
                <a:lnTo>
                  <a:pt x="233416" y="83011"/>
                </a:lnTo>
                <a:lnTo>
                  <a:pt x="206886" y="82668"/>
                </a:lnTo>
                <a:lnTo>
                  <a:pt x="195094" y="82743"/>
                </a:lnTo>
                <a:lnTo>
                  <a:pt x="184353" y="83414"/>
                </a:lnTo>
                <a:lnTo>
                  <a:pt x="173723" y="85128"/>
                </a:lnTo>
                <a:lnTo>
                  <a:pt x="171297" y="85128"/>
                </a:lnTo>
                <a:lnTo>
                  <a:pt x="169100" y="83489"/>
                </a:lnTo>
                <a:lnTo>
                  <a:pt x="167767" y="78130"/>
                </a:lnTo>
                <a:lnTo>
                  <a:pt x="169545" y="75196"/>
                </a:lnTo>
                <a:lnTo>
                  <a:pt x="172440" y="74485"/>
                </a:lnTo>
                <a:lnTo>
                  <a:pt x="182691" y="72744"/>
                </a:lnTo>
                <a:lnTo>
                  <a:pt x="194160" y="71985"/>
                </a:lnTo>
                <a:lnTo>
                  <a:pt x="206559" y="71876"/>
                </a:lnTo>
                <a:lnTo>
                  <a:pt x="233174" y="72206"/>
                </a:lnTo>
                <a:lnTo>
                  <a:pt x="248694" y="71767"/>
                </a:lnTo>
                <a:lnTo>
                  <a:pt x="290093" y="64706"/>
                </a:lnTo>
                <a:lnTo>
                  <a:pt x="308914" y="37744"/>
                </a:lnTo>
                <a:lnTo>
                  <a:pt x="301713" y="25902"/>
                </a:lnTo>
                <a:lnTo>
                  <a:pt x="289118" y="22383"/>
                </a:lnTo>
                <a:lnTo>
                  <a:pt x="274785" y="23331"/>
                </a:lnTo>
                <a:lnTo>
                  <a:pt x="262369" y="24892"/>
                </a:lnTo>
                <a:lnTo>
                  <a:pt x="247948" y="26007"/>
                </a:lnTo>
                <a:lnTo>
                  <a:pt x="231835" y="26344"/>
                </a:lnTo>
                <a:lnTo>
                  <a:pt x="212773" y="23793"/>
                </a:lnTo>
                <a:lnTo>
                  <a:pt x="189509" y="16243"/>
                </a:lnTo>
                <a:lnTo>
                  <a:pt x="159274" y="5433"/>
                </a:lnTo>
                <a:lnTo>
                  <a:pt x="134040" y="1184"/>
                </a:lnTo>
                <a:lnTo>
                  <a:pt x="112376" y="4216"/>
                </a:lnTo>
                <a:lnTo>
                  <a:pt x="92849" y="15252"/>
                </a:lnTo>
                <a:lnTo>
                  <a:pt x="77869" y="19891"/>
                </a:lnTo>
                <a:lnTo>
                  <a:pt x="51742" y="23318"/>
                </a:lnTo>
                <a:lnTo>
                  <a:pt x="23458" y="25291"/>
                </a:lnTo>
                <a:lnTo>
                  <a:pt x="2006" y="25565"/>
                </a:lnTo>
                <a:lnTo>
                  <a:pt x="0" y="112496"/>
                </a:lnTo>
                <a:lnTo>
                  <a:pt x="26328" y="115422"/>
                </a:lnTo>
                <a:lnTo>
                  <a:pt x="57132" y="120610"/>
                </a:lnTo>
                <a:lnTo>
                  <a:pt x="87291" y="128643"/>
                </a:lnTo>
                <a:lnTo>
                  <a:pt x="111683" y="140106"/>
                </a:lnTo>
                <a:lnTo>
                  <a:pt x="138105" y="148925"/>
                </a:lnTo>
                <a:lnTo>
                  <a:pt x="179773" y="155641"/>
                </a:lnTo>
                <a:lnTo>
                  <a:pt x="222810" y="159448"/>
                </a:lnTo>
                <a:lnTo>
                  <a:pt x="253339" y="159537"/>
                </a:lnTo>
                <a:lnTo>
                  <a:pt x="286326" y="143570"/>
                </a:lnTo>
                <a:lnTo>
                  <a:pt x="338939" y="108234"/>
                </a:lnTo>
                <a:lnTo>
                  <a:pt x="392258" y="67170"/>
                </a:lnTo>
                <a:lnTo>
                  <a:pt x="427367" y="34023"/>
                </a:lnTo>
                <a:lnTo>
                  <a:pt x="431890" y="19343"/>
                </a:lnTo>
                <a:lnTo>
                  <a:pt x="429934" y="12554"/>
                </a:lnTo>
                <a:lnTo>
                  <a:pt x="426059" y="6845"/>
                </a:lnTo>
                <a:lnTo>
                  <a:pt x="420447" y="2443"/>
                </a:lnTo>
                <a:lnTo>
                  <a:pt x="413292" y="0"/>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0" name="bg object 30"/>
          <p:cNvSpPr/>
          <p:nvPr/>
        </p:nvSpPr>
        <p:spPr>
          <a:xfrm>
            <a:off x="5554288" y="6269647"/>
            <a:ext cx="719226" cy="734126"/>
          </a:xfrm>
          <a:custGeom>
            <a:avLst/>
            <a:gdLst/>
            <a:ahLst/>
            <a:cxnLst/>
            <a:rect l="l" t="t" r="r" b="b"/>
            <a:pathLst>
              <a:path w="792479" h="792479">
                <a:moveTo>
                  <a:pt x="396011" y="0"/>
                </a:moveTo>
                <a:lnTo>
                  <a:pt x="349826" y="2664"/>
                </a:lnTo>
                <a:lnTo>
                  <a:pt x="305206" y="10459"/>
                </a:lnTo>
                <a:lnTo>
                  <a:pt x="262449" y="23087"/>
                </a:lnTo>
                <a:lnTo>
                  <a:pt x="221851" y="40251"/>
                </a:lnTo>
                <a:lnTo>
                  <a:pt x="183710" y="61654"/>
                </a:lnTo>
                <a:lnTo>
                  <a:pt x="148322" y="86999"/>
                </a:lnTo>
                <a:lnTo>
                  <a:pt x="115985" y="115989"/>
                </a:lnTo>
                <a:lnTo>
                  <a:pt x="86996" y="148325"/>
                </a:lnTo>
                <a:lnTo>
                  <a:pt x="61652" y="183712"/>
                </a:lnTo>
                <a:lnTo>
                  <a:pt x="40249" y="221852"/>
                </a:lnTo>
                <a:lnTo>
                  <a:pt x="23086" y="262448"/>
                </a:lnTo>
                <a:lnTo>
                  <a:pt x="10458" y="305202"/>
                </a:lnTo>
                <a:lnTo>
                  <a:pt x="2664" y="349818"/>
                </a:lnTo>
                <a:lnTo>
                  <a:pt x="0" y="395998"/>
                </a:lnTo>
                <a:lnTo>
                  <a:pt x="2664" y="442176"/>
                </a:lnTo>
                <a:lnTo>
                  <a:pt x="10458" y="486790"/>
                </a:lnTo>
                <a:lnTo>
                  <a:pt x="23086" y="529543"/>
                </a:lnTo>
                <a:lnTo>
                  <a:pt x="40249" y="570138"/>
                </a:lnTo>
                <a:lnTo>
                  <a:pt x="61652" y="608278"/>
                </a:lnTo>
                <a:lnTo>
                  <a:pt x="86996" y="643666"/>
                </a:lnTo>
                <a:lnTo>
                  <a:pt x="115985" y="676003"/>
                </a:lnTo>
                <a:lnTo>
                  <a:pt x="148322" y="704993"/>
                </a:lnTo>
                <a:lnTo>
                  <a:pt x="183710" y="730339"/>
                </a:lnTo>
                <a:lnTo>
                  <a:pt x="221851" y="751743"/>
                </a:lnTo>
                <a:lnTo>
                  <a:pt x="262449" y="768908"/>
                </a:lnTo>
                <a:lnTo>
                  <a:pt x="305206" y="781537"/>
                </a:lnTo>
                <a:lnTo>
                  <a:pt x="349826" y="789332"/>
                </a:lnTo>
                <a:lnTo>
                  <a:pt x="396011" y="791997"/>
                </a:lnTo>
                <a:lnTo>
                  <a:pt x="442191" y="789332"/>
                </a:lnTo>
                <a:lnTo>
                  <a:pt x="486806" y="781537"/>
                </a:lnTo>
                <a:lnTo>
                  <a:pt x="529559" y="768908"/>
                </a:lnTo>
                <a:lnTo>
                  <a:pt x="570154" y="751743"/>
                </a:lnTo>
                <a:lnTo>
                  <a:pt x="608293" y="730339"/>
                </a:lnTo>
                <a:lnTo>
                  <a:pt x="643679" y="704993"/>
                </a:lnTo>
                <a:lnTo>
                  <a:pt x="676014" y="676003"/>
                </a:lnTo>
                <a:lnTo>
                  <a:pt x="705002" y="643666"/>
                </a:lnTo>
                <a:lnTo>
                  <a:pt x="730346" y="608278"/>
                </a:lnTo>
                <a:lnTo>
                  <a:pt x="751748" y="570138"/>
                </a:lnTo>
                <a:lnTo>
                  <a:pt x="768911" y="529543"/>
                </a:lnTo>
                <a:lnTo>
                  <a:pt x="781538" y="486790"/>
                </a:lnTo>
                <a:lnTo>
                  <a:pt x="789333" y="442176"/>
                </a:lnTo>
                <a:lnTo>
                  <a:pt x="791997" y="395998"/>
                </a:lnTo>
                <a:lnTo>
                  <a:pt x="788912" y="351147"/>
                </a:lnTo>
                <a:lnTo>
                  <a:pt x="779904" y="306596"/>
                </a:lnTo>
                <a:lnTo>
                  <a:pt x="765345" y="262918"/>
                </a:lnTo>
                <a:lnTo>
                  <a:pt x="745605" y="220686"/>
                </a:lnTo>
                <a:lnTo>
                  <a:pt x="721056" y="180470"/>
                </a:lnTo>
                <a:lnTo>
                  <a:pt x="692067" y="142844"/>
                </a:lnTo>
                <a:lnTo>
                  <a:pt x="659010" y="108378"/>
                </a:lnTo>
                <a:lnTo>
                  <a:pt x="622256" y="77646"/>
                </a:lnTo>
                <a:lnTo>
                  <a:pt x="582176" y="51219"/>
                </a:lnTo>
                <a:lnTo>
                  <a:pt x="539140" y="29668"/>
                </a:lnTo>
                <a:lnTo>
                  <a:pt x="493520" y="13567"/>
                </a:lnTo>
                <a:lnTo>
                  <a:pt x="445687" y="3487"/>
                </a:lnTo>
                <a:lnTo>
                  <a:pt x="396011" y="0"/>
                </a:lnTo>
                <a:close/>
              </a:path>
            </a:pathLst>
          </a:custGeom>
          <a:solidFill>
            <a:srgbClr val="C1DB8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1" name="bg object 31"/>
          <p:cNvSpPr/>
          <p:nvPr/>
        </p:nvSpPr>
        <p:spPr>
          <a:xfrm>
            <a:off x="5731283" y="6455815"/>
            <a:ext cx="540572" cy="547654"/>
          </a:xfrm>
          <a:custGeom>
            <a:avLst/>
            <a:gdLst/>
            <a:ahLst/>
            <a:cxnLst/>
            <a:rect l="l" t="t" r="r" b="b"/>
            <a:pathLst>
              <a:path w="595629" h="591184">
                <a:moveTo>
                  <a:pt x="471538" y="0"/>
                </a:moveTo>
                <a:lnTo>
                  <a:pt x="200215" y="175298"/>
                </a:lnTo>
                <a:lnTo>
                  <a:pt x="200977" y="269786"/>
                </a:lnTo>
                <a:lnTo>
                  <a:pt x="0" y="434822"/>
                </a:lnTo>
                <a:lnTo>
                  <a:pt x="188239" y="590702"/>
                </a:lnTo>
                <a:lnTo>
                  <a:pt x="200977" y="591032"/>
                </a:lnTo>
                <a:lnTo>
                  <a:pt x="247987" y="588270"/>
                </a:lnTo>
                <a:lnTo>
                  <a:pt x="293366" y="580194"/>
                </a:lnTo>
                <a:lnTo>
                  <a:pt x="336801" y="567117"/>
                </a:lnTo>
                <a:lnTo>
                  <a:pt x="377977" y="549353"/>
                </a:lnTo>
                <a:lnTo>
                  <a:pt x="416584" y="527216"/>
                </a:lnTo>
                <a:lnTo>
                  <a:pt x="452306" y="501020"/>
                </a:lnTo>
                <a:lnTo>
                  <a:pt x="484832" y="471079"/>
                </a:lnTo>
                <a:lnTo>
                  <a:pt x="513848" y="437707"/>
                </a:lnTo>
                <a:lnTo>
                  <a:pt x="539041" y="401218"/>
                </a:lnTo>
                <a:lnTo>
                  <a:pt x="560099" y="361925"/>
                </a:lnTo>
                <a:lnTo>
                  <a:pt x="576707" y="320143"/>
                </a:lnTo>
                <a:lnTo>
                  <a:pt x="588553" y="276185"/>
                </a:lnTo>
                <a:lnTo>
                  <a:pt x="595325" y="230365"/>
                </a:lnTo>
                <a:lnTo>
                  <a:pt x="471538" y="0"/>
                </a:lnTo>
                <a:close/>
              </a:path>
            </a:pathLst>
          </a:custGeom>
          <a:solidFill>
            <a:srgbClr val="A7BE7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2" name="bg object 32"/>
          <p:cNvSpPr/>
          <p:nvPr/>
        </p:nvSpPr>
        <p:spPr>
          <a:xfrm>
            <a:off x="5913005" y="6455427"/>
            <a:ext cx="247810" cy="178237"/>
          </a:xfrm>
          <a:custGeom>
            <a:avLst/>
            <a:gdLst/>
            <a:ahLst/>
            <a:cxnLst/>
            <a:rect l="l" t="t" r="r" b="b"/>
            <a:pathLst>
              <a:path w="273050" h="192404">
                <a:moveTo>
                  <a:pt x="196557" y="0"/>
                </a:moveTo>
                <a:lnTo>
                  <a:pt x="150393" y="6724"/>
                </a:lnTo>
                <a:lnTo>
                  <a:pt x="113697" y="26771"/>
                </a:lnTo>
                <a:lnTo>
                  <a:pt x="67348" y="66320"/>
                </a:lnTo>
                <a:lnTo>
                  <a:pt x="27169" y="112475"/>
                </a:lnTo>
                <a:lnTo>
                  <a:pt x="7313" y="152845"/>
                </a:lnTo>
                <a:lnTo>
                  <a:pt x="0" y="192317"/>
                </a:lnTo>
                <a:lnTo>
                  <a:pt x="825" y="192342"/>
                </a:lnTo>
                <a:lnTo>
                  <a:pt x="28042" y="153786"/>
                </a:lnTo>
                <a:lnTo>
                  <a:pt x="61398" y="122915"/>
                </a:lnTo>
                <a:lnTo>
                  <a:pt x="99525" y="97721"/>
                </a:lnTo>
                <a:lnTo>
                  <a:pt x="141057" y="76197"/>
                </a:lnTo>
                <a:lnTo>
                  <a:pt x="228868" y="36121"/>
                </a:lnTo>
                <a:lnTo>
                  <a:pt x="272415" y="13552"/>
                </a:lnTo>
                <a:lnTo>
                  <a:pt x="272478" y="5221"/>
                </a:lnTo>
                <a:lnTo>
                  <a:pt x="271310" y="420"/>
                </a:lnTo>
                <a:lnTo>
                  <a:pt x="196557" y="0"/>
                </a:lnTo>
                <a:close/>
              </a:path>
            </a:pathLst>
          </a:custGeom>
          <a:solidFill>
            <a:srgbClr val="81B44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3" name="bg object 33"/>
          <p:cNvSpPr/>
          <p:nvPr/>
        </p:nvSpPr>
        <p:spPr>
          <a:xfrm>
            <a:off x="5913748" y="6467977"/>
            <a:ext cx="246657" cy="165884"/>
          </a:xfrm>
          <a:custGeom>
            <a:avLst/>
            <a:gdLst/>
            <a:ahLst/>
            <a:cxnLst/>
            <a:rect l="l" t="t" r="r" b="b"/>
            <a:pathLst>
              <a:path w="271779" h="179070">
                <a:moveTo>
                  <a:pt x="271589" y="0"/>
                </a:moveTo>
                <a:lnTo>
                  <a:pt x="228047" y="22568"/>
                </a:lnTo>
                <a:lnTo>
                  <a:pt x="140237" y="62645"/>
                </a:lnTo>
                <a:lnTo>
                  <a:pt x="98704" y="84169"/>
                </a:lnTo>
                <a:lnTo>
                  <a:pt x="60575" y="109362"/>
                </a:lnTo>
                <a:lnTo>
                  <a:pt x="27218" y="140233"/>
                </a:lnTo>
                <a:lnTo>
                  <a:pt x="0" y="178790"/>
                </a:lnTo>
                <a:lnTo>
                  <a:pt x="23578" y="178448"/>
                </a:lnTo>
                <a:lnTo>
                  <a:pt x="72107" y="173796"/>
                </a:lnTo>
                <a:lnTo>
                  <a:pt x="131223" y="159881"/>
                </a:lnTo>
                <a:lnTo>
                  <a:pt x="186563" y="131749"/>
                </a:lnTo>
                <a:lnTo>
                  <a:pt x="231338" y="90557"/>
                </a:lnTo>
                <a:lnTo>
                  <a:pt x="257022" y="53397"/>
                </a:lnTo>
                <a:lnTo>
                  <a:pt x="268733" y="22475"/>
                </a:lnTo>
                <a:lnTo>
                  <a:pt x="271589" y="0"/>
                </a:lnTo>
                <a:close/>
              </a:path>
            </a:pathLst>
          </a:custGeom>
          <a:solidFill>
            <a:srgbClr val="658F3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4" name="bg object 34"/>
          <p:cNvSpPr/>
          <p:nvPr/>
        </p:nvSpPr>
        <p:spPr>
          <a:xfrm>
            <a:off x="5665300" y="6457473"/>
            <a:ext cx="249539" cy="176473"/>
          </a:xfrm>
          <a:custGeom>
            <a:avLst/>
            <a:gdLst/>
            <a:ahLst/>
            <a:cxnLst/>
            <a:rect l="l" t="t" r="r" b="b"/>
            <a:pathLst>
              <a:path w="274954" h="190500">
                <a:moveTo>
                  <a:pt x="75867" y="0"/>
                </a:moveTo>
                <a:lnTo>
                  <a:pt x="1117" y="1263"/>
                </a:lnTo>
                <a:lnTo>
                  <a:pt x="0" y="6076"/>
                </a:lnTo>
                <a:lnTo>
                  <a:pt x="165" y="14408"/>
                </a:lnTo>
                <a:lnTo>
                  <a:pt x="43962" y="36484"/>
                </a:lnTo>
                <a:lnTo>
                  <a:pt x="132217" y="75568"/>
                </a:lnTo>
                <a:lnTo>
                  <a:pt x="173988" y="96624"/>
                </a:lnTo>
                <a:lnTo>
                  <a:pt x="212396" y="121386"/>
                </a:lnTo>
                <a:lnTo>
                  <a:pt x="246098" y="151879"/>
                </a:lnTo>
                <a:lnTo>
                  <a:pt x="273748" y="190125"/>
                </a:lnTo>
                <a:lnTo>
                  <a:pt x="274573" y="190099"/>
                </a:lnTo>
                <a:lnTo>
                  <a:pt x="266817" y="150714"/>
                </a:lnTo>
                <a:lnTo>
                  <a:pt x="246509" y="110568"/>
                </a:lnTo>
                <a:lnTo>
                  <a:pt x="205816" y="64865"/>
                </a:lnTo>
                <a:lnTo>
                  <a:pt x="159026" y="25838"/>
                </a:lnTo>
                <a:lnTo>
                  <a:pt x="122107" y="6203"/>
                </a:lnTo>
                <a:lnTo>
                  <a:pt x="75867" y="0"/>
                </a:lnTo>
                <a:close/>
              </a:path>
            </a:pathLst>
          </a:custGeom>
          <a:solidFill>
            <a:srgbClr val="81B44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5" name="bg object 35"/>
          <p:cNvSpPr/>
          <p:nvPr/>
        </p:nvSpPr>
        <p:spPr>
          <a:xfrm>
            <a:off x="5665446" y="6470830"/>
            <a:ext cx="255878" cy="327651"/>
          </a:xfrm>
          <a:custGeom>
            <a:avLst/>
            <a:gdLst/>
            <a:ahLst/>
            <a:cxnLst/>
            <a:rect l="l" t="t" r="r" b="b"/>
            <a:pathLst>
              <a:path w="281940" h="353695">
                <a:moveTo>
                  <a:pt x="281851" y="133121"/>
                </a:moveTo>
                <a:lnTo>
                  <a:pt x="279247" y="124853"/>
                </a:lnTo>
                <a:lnTo>
                  <a:pt x="275336" y="114007"/>
                </a:lnTo>
                <a:lnTo>
                  <a:pt x="272783" y="114007"/>
                </a:lnTo>
                <a:lnTo>
                  <a:pt x="269201" y="118427"/>
                </a:lnTo>
                <a:lnTo>
                  <a:pt x="265341" y="128155"/>
                </a:lnTo>
                <a:lnTo>
                  <a:pt x="260997" y="142290"/>
                </a:lnTo>
                <a:lnTo>
                  <a:pt x="260997" y="158305"/>
                </a:lnTo>
                <a:lnTo>
                  <a:pt x="245935" y="137464"/>
                </a:lnTo>
                <a:lnTo>
                  <a:pt x="212229" y="106972"/>
                </a:lnTo>
                <a:lnTo>
                  <a:pt x="173824" y="82207"/>
                </a:lnTo>
                <a:lnTo>
                  <a:pt x="132054" y="61150"/>
                </a:lnTo>
                <a:lnTo>
                  <a:pt x="43789" y="22072"/>
                </a:lnTo>
                <a:lnTo>
                  <a:pt x="0" y="0"/>
                </a:lnTo>
                <a:lnTo>
                  <a:pt x="15163" y="53213"/>
                </a:lnTo>
                <a:lnTo>
                  <a:pt x="41262" y="90081"/>
                </a:lnTo>
                <a:lnTo>
                  <a:pt x="86499" y="130771"/>
                </a:lnTo>
                <a:lnTo>
                  <a:pt x="142163" y="158280"/>
                </a:lnTo>
                <a:lnTo>
                  <a:pt x="201434" y="171526"/>
                </a:lnTo>
                <a:lnTo>
                  <a:pt x="250012" y="175641"/>
                </a:lnTo>
                <a:lnTo>
                  <a:pt x="260997" y="175679"/>
                </a:lnTo>
                <a:lnTo>
                  <a:pt x="260997" y="353136"/>
                </a:lnTo>
                <a:lnTo>
                  <a:pt x="270103" y="353136"/>
                </a:lnTo>
                <a:lnTo>
                  <a:pt x="281851" y="133121"/>
                </a:lnTo>
                <a:close/>
              </a:path>
            </a:pathLst>
          </a:custGeom>
          <a:solidFill>
            <a:srgbClr val="6F9D3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6" name="bg object 36"/>
          <p:cNvSpPr/>
          <p:nvPr/>
        </p:nvSpPr>
        <p:spPr>
          <a:xfrm>
            <a:off x="5910586" y="6594139"/>
            <a:ext cx="13254" cy="204120"/>
          </a:xfrm>
          <a:custGeom>
            <a:avLst/>
            <a:gdLst/>
            <a:ahLst/>
            <a:cxnLst/>
            <a:rect l="l" t="t" r="r" b="b"/>
            <a:pathLst>
              <a:path w="14604" h="220345">
                <a:moveTo>
                  <a:pt x="11747" y="0"/>
                </a:moveTo>
                <a:lnTo>
                  <a:pt x="0" y="220027"/>
                </a:lnTo>
                <a:lnTo>
                  <a:pt x="14465" y="220027"/>
                </a:lnTo>
                <a:lnTo>
                  <a:pt x="14465" y="9169"/>
                </a:lnTo>
                <a:lnTo>
                  <a:pt x="13347" y="5067"/>
                </a:lnTo>
                <a:lnTo>
                  <a:pt x="11747" y="0"/>
                </a:lnTo>
                <a:close/>
              </a:path>
            </a:pathLst>
          </a:custGeom>
          <a:solidFill>
            <a:srgbClr val="658F3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7" name="bg object 37"/>
          <p:cNvSpPr/>
          <p:nvPr/>
        </p:nvSpPr>
        <p:spPr>
          <a:xfrm>
            <a:off x="5721854" y="6690955"/>
            <a:ext cx="383241" cy="168237"/>
          </a:xfrm>
          <a:custGeom>
            <a:avLst/>
            <a:gdLst/>
            <a:ahLst/>
            <a:cxnLst/>
            <a:rect l="l" t="t" r="r" b="b"/>
            <a:pathLst>
              <a:path w="422275" h="181609">
                <a:moveTo>
                  <a:pt x="216040" y="0"/>
                </a:moveTo>
                <a:lnTo>
                  <a:pt x="200222" y="1762"/>
                </a:lnTo>
                <a:lnTo>
                  <a:pt x="183299" y="6712"/>
                </a:lnTo>
                <a:lnTo>
                  <a:pt x="146466" y="25633"/>
                </a:lnTo>
                <a:lnTo>
                  <a:pt x="125699" y="32483"/>
                </a:lnTo>
                <a:lnTo>
                  <a:pt x="79242" y="48104"/>
                </a:lnTo>
                <a:lnTo>
                  <a:pt x="73370" y="53387"/>
                </a:lnTo>
                <a:lnTo>
                  <a:pt x="58024" y="66543"/>
                </a:lnTo>
                <a:lnTo>
                  <a:pt x="36605" y="83535"/>
                </a:lnTo>
                <a:lnTo>
                  <a:pt x="12516" y="100327"/>
                </a:lnTo>
                <a:lnTo>
                  <a:pt x="893" y="107758"/>
                </a:lnTo>
                <a:lnTo>
                  <a:pt x="0" y="115513"/>
                </a:lnTo>
                <a:lnTo>
                  <a:pt x="5584" y="163990"/>
                </a:lnTo>
                <a:lnTo>
                  <a:pt x="11663" y="180997"/>
                </a:lnTo>
                <a:lnTo>
                  <a:pt x="411221" y="180997"/>
                </a:lnTo>
                <a:lnTo>
                  <a:pt x="417300" y="163990"/>
                </a:lnTo>
                <a:lnTo>
                  <a:pt x="422165" y="121755"/>
                </a:lnTo>
                <a:lnTo>
                  <a:pt x="402114" y="107934"/>
                </a:lnTo>
                <a:lnTo>
                  <a:pt x="383529" y="90782"/>
                </a:lnTo>
                <a:lnTo>
                  <a:pt x="363124" y="74079"/>
                </a:lnTo>
                <a:lnTo>
                  <a:pt x="344002" y="60628"/>
                </a:lnTo>
                <a:lnTo>
                  <a:pt x="329267" y="53235"/>
                </a:lnTo>
                <a:lnTo>
                  <a:pt x="317128" y="48918"/>
                </a:lnTo>
                <a:lnTo>
                  <a:pt x="303237" y="42151"/>
                </a:lnTo>
                <a:lnTo>
                  <a:pt x="286867" y="31922"/>
                </a:lnTo>
                <a:lnTo>
                  <a:pt x="267291" y="17218"/>
                </a:lnTo>
                <a:lnTo>
                  <a:pt x="247880" y="4771"/>
                </a:lnTo>
                <a:lnTo>
                  <a:pt x="231361" y="17"/>
                </a:lnTo>
                <a:lnTo>
                  <a:pt x="216040" y="0"/>
                </a:lnTo>
                <a:close/>
              </a:path>
            </a:pathLst>
          </a:custGeom>
          <a:solidFill>
            <a:srgbClr val="A27D5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8" name="bg object 38"/>
          <p:cNvSpPr/>
          <p:nvPr/>
        </p:nvSpPr>
        <p:spPr>
          <a:xfrm>
            <a:off x="5721857" y="6690955"/>
            <a:ext cx="383241" cy="158237"/>
          </a:xfrm>
          <a:custGeom>
            <a:avLst/>
            <a:gdLst/>
            <a:ahLst/>
            <a:cxnLst/>
            <a:rect l="l" t="t" r="r" b="b"/>
            <a:pathLst>
              <a:path w="422275" h="170815">
                <a:moveTo>
                  <a:pt x="398253" y="104365"/>
                </a:moveTo>
                <a:lnTo>
                  <a:pt x="206855" y="104365"/>
                </a:lnTo>
                <a:lnTo>
                  <a:pt x="217390" y="105805"/>
                </a:lnTo>
                <a:lnTo>
                  <a:pt x="226177" y="109052"/>
                </a:lnTo>
                <a:lnTo>
                  <a:pt x="276168" y="121753"/>
                </a:lnTo>
                <a:lnTo>
                  <a:pt x="307570" y="127974"/>
                </a:lnTo>
                <a:lnTo>
                  <a:pt x="313494" y="132141"/>
                </a:lnTo>
                <a:lnTo>
                  <a:pt x="350459" y="153810"/>
                </a:lnTo>
                <a:lnTo>
                  <a:pt x="400368" y="168685"/>
                </a:lnTo>
                <a:lnTo>
                  <a:pt x="414926" y="170624"/>
                </a:lnTo>
                <a:lnTo>
                  <a:pt x="422163" y="121753"/>
                </a:lnTo>
                <a:lnTo>
                  <a:pt x="402121" y="107934"/>
                </a:lnTo>
                <a:lnTo>
                  <a:pt x="398253" y="104365"/>
                </a:lnTo>
                <a:close/>
              </a:path>
              <a:path w="422275" h="170815">
                <a:moveTo>
                  <a:pt x="216034" y="0"/>
                </a:moveTo>
                <a:lnTo>
                  <a:pt x="200216" y="1762"/>
                </a:lnTo>
                <a:lnTo>
                  <a:pt x="183293" y="6712"/>
                </a:lnTo>
                <a:lnTo>
                  <a:pt x="146465" y="25633"/>
                </a:lnTo>
                <a:lnTo>
                  <a:pt x="125706" y="32483"/>
                </a:lnTo>
                <a:lnTo>
                  <a:pt x="79236" y="48104"/>
                </a:lnTo>
                <a:lnTo>
                  <a:pt x="73365" y="53387"/>
                </a:lnTo>
                <a:lnTo>
                  <a:pt x="58018" y="66543"/>
                </a:lnTo>
                <a:lnTo>
                  <a:pt x="36599" y="83535"/>
                </a:lnTo>
                <a:lnTo>
                  <a:pt x="12510" y="100327"/>
                </a:lnTo>
                <a:lnTo>
                  <a:pt x="891" y="107758"/>
                </a:lnTo>
                <a:lnTo>
                  <a:pt x="0" y="115532"/>
                </a:lnTo>
                <a:lnTo>
                  <a:pt x="5120" y="159979"/>
                </a:lnTo>
                <a:lnTo>
                  <a:pt x="15398" y="157315"/>
                </a:lnTo>
                <a:lnTo>
                  <a:pt x="32996" y="151800"/>
                </a:lnTo>
                <a:lnTo>
                  <a:pt x="61710" y="140243"/>
                </a:lnTo>
                <a:lnTo>
                  <a:pt x="86649" y="129865"/>
                </a:lnTo>
                <a:lnTo>
                  <a:pt x="108903" y="120037"/>
                </a:lnTo>
                <a:lnTo>
                  <a:pt x="136938" y="115513"/>
                </a:lnTo>
                <a:lnTo>
                  <a:pt x="167229" y="110436"/>
                </a:lnTo>
                <a:lnTo>
                  <a:pt x="191072" y="106118"/>
                </a:lnTo>
                <a:lnTo>
                  <a:pt x="206855" y="104365"/>
                </a:lnTo>
                <a:lnTo>
                  <a:pt x="398253" y="104365"/>
                </a:lnTo>
                <a:lnTo>
                  <a:pt x="383531" y="90782"/>
                </a:lnTo>
                <a:lnTo>
                  <a:pt x="363126" y="74079"/>
                </a:lnTo>
                <a:lnTo>
                  <a:pt x="344007" y="60628"/>
                </a:lnTo>
                <a:lnTo>
                  <a:pt x="329274" y="53235"/>
                </a:lnTo>
                <a:lnTo>
                  <a:pt x="317127" y="48918"/>
                </a:lnTo>
                <a:lnTo>
                  <a:pt x="303234" y="42151"/>
                </a:lnTo>
                <a:lnTo>
                  <a:pt x="286867" y="31922"/>
                </a:lnTo>
                <a:lnTo>
                  <a:pt x="267298" y="17218"/>
                </a:lnTo>
                <a:lnTo>
                  <a:pt x="247880" y="4771"/>
                </a:lnTo>
                <a:lnTo>
                  <a:pt x="231357" y="17"/>
                </a:lnTo>
                <a:lnTo>
                  <a:pt x="216034" y="0"/>
                </a:lnTo>
                <a:close/>
              </a:path>
            </a:pathLst>
          </a:custGeom>
          <a:solidFill>
            <a:srgbClr val="906A49"/>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9" name="bg object 39"/>
          <p:cNvSpPr/>
          <p:nvPr/>
        </p:nvSpPr>
        <p:spPr>
          <a:xfrm>
            <a:off x="5721854" y="6687677"/>
            <a:ext cx="383241" cy="127649"/>
          </a:xfrm>
          <a:custGeom>
            <a:avLst/>
            <a:gdLst/>
            <a:ahLst/>
            <a:cxnLst/>
            <a:rect l="l" t="t" r="r" b="b"/>
            <a:pathLst>
              <a:path w="422275" h="137795">
                <a:moveTo>
                  <a:pt x="332556" y="58420"/>
                </a:moveTo>
                <a:lnTo>
                  <a:pt x="192880" y="58420"/>
                </a:lnTo>
                <a:lnTo>
                  <a:pt x="215778" y="58590"/>
                </a:lnTo>
                <a:lnTo>
                  <a:pt x="234517" y="62258"/>
                </a:lnTo>
                <a:lnTo>
                  <a:pt x="246086" y="67042"/>
                </a:lnTo>
                <a:lnTo>
                  <a:pt x="256586" y="70096"/>
                </a:lnTo>
                <a:lnTo>
                  <a:pt x="271996" y="72733"/>
                </a:lnTo>
                <a:lnTo>
                  <a:pt x="298296" y="76266"/>
                </a:lnTo>
                <a:lnTo>
                  <a:pt x="302052" y="80202"/>
                </a:lnTo>
                <a:lnTo>
                  <a:pt x="312455" y="89827"/>
                </a:lnTo>
                <a:lnTo>
                  <a:pt x="328209" y="101866"/>
                </a:lnTo>
                <a:lnTo>
                  <a:pt x="348017" y="113045"/>
                </a:lnTo>
                <a:lnTo>
                  <a:pt x="390155" y="127422"/>
                </a:lnTo>
                <a:lnTo>
                  <a:pt x="396298" y="129877"/>
                </a:lnTo>
                <a:lnTo>
                  <a:pt x="414563" y="135993"/>
                </a:lnTo>
                <a:lnTo>
                  <a:pt x="420746" y="137614"/>
                </a:lnTo>
                <a:lnTo>
                  <a:pt x="422166" y="125290"/>
                </a:lnTo>
                <a:lnTo>
                  <a:pt x="402119" y="111471"/>
                </a:lnTo>
                <a:lnTo>
                  <a:pt x="383534" y="94319"/>
                </a:lnTo>
                <a:lnTo>
                  <a:pt x="363128" y="77616"/>
                </a:lnTo>
                <a:lnTo>
                  <a:pt x="344006" y="64165"/>
                </a:lnTo>
                <a:lnTo>
                  <a:pt x="332556" y="58420"/>
                </a:lnTo>
                <a:close/>
              </a:path>
              <a:path w="422275" h="137795">
                <a:moveTo>
                  <a:pt x="226468" y="0"/>
                </a:moveTo>
                <a:lnTo>
                  <a:pt x="200214" y="5311"/>
                </a:lnTo>
                <a:lnTo>
                  <a:pt x="183296" y="10261"/>
                </a:lnTo>
                <a:lnTo>
                  <a:pt x="146464" y="29182"/>
                </a:lnTo>
                <a:lnTo>
                  <a:pt x="125703" y="36033"/>
                </a:lnTo>
                <a:lnTo>
                  <a:pt x="79234" y="51654"/>
                </a:lnTo>
                <a:lnTo>
                  <a:pt x="73362" y="56934"/>
                </a:lnTo>
                <a:lnTo>
                  <a:pt x="58005" y="70096"/>
                </a:lnTo>
                <a:lnTo>
                  <a:pt x="36602" y="87074"/>
                </a:lnTo>
                <a:lnTo>
                  <a:pt x="12521" y="103863"/>
                </a:lnTo>
                <a:lnTo>
                  <a:pt x="844" y="111722"/>
                </a:lnTo>
                <a:lnTo>
                  <a:pt x="0" y="119053"/>
                </a:lnTo>
                <a:lnTo>
                  <a:pt x="1636" y="133260"/>
                </a:lnTo>
                <a:lnTo>
                  <a:pt x="18481" y="126980"/>
                </a:lnTo>
                <a:lnTo>
                  <a:pt x="32041" y="122189"/>
                </a:lnTo>
                <a:lnTo>
                  <a:pt x="43283" y="117230"/>
                </a:lnTo>
                <a:lnTo>
                  <a:pt x="64554" y="106297"/>
                </a:lnTo>
                <a:lnTo>
                  <a:pt x="88600" y="91766"/>
                </a:lnTo>
                <a:lnTo>
                  <a:pt x="108164" y="76012"/>
                </a:lnTo>
                <a:lnTo>
                  <a:pt x="114167" y="75015"/>
                </a:lnTo>
                <a:lnTo>
                  <a:pt x="128937" y="72074"/>
                </a:lnTo>
                <a:lnTo>
                  <a:pt x="147614" y="67263"/>
                </a:lnTo>
                <a:lnTo>
                  <a:pt x="165340" y="60658"/>
                </a:lnTo>
                <a:lnTo>
                  <a:pt x="173506" y="59768"/>
                </a:lnTo>
                <a:lnTo>
                  <a:pt x="192880" y="58420"/>
                </a:lnTo>
                <a:lnTo>
                  <a:pt x="332556" y="58420"/>
                </a:lnTo>
                <a:lnTo>
                  <a:pt x="329271" y="56772"/>
                </a:lnTo>
                <a:lnTo>
                  <a:pt x="315599" y="51344"/>
                </a:lnTo>
                <a:lnTo>
                  <a:pt x="298345" y="42132"/>
                </a:lnTo>
                <a:lnTo>
                  <a:pt x="278613" y="29458"/>
                </a:lnTo>
                <a:lnTo>
                  <a:pt x="257504" y="13642"/>
                </a:lnTo>
                <a:lnTo>
                  <a:pt x="239623" y="2307"/>
                </a:lnTo>
                <a:lnTo>
                  <a:pt x="226468" y="0"/>
                </a:lnTo>
                <a:close/>
              </a:path>
            </a:pathLst>
          </a:custGeom>
          <a:solidFill>
            <a:srgbClr val="714D2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40" name="bg object 40"/>
          <p:cNvPicPr/>
          <p:nvPr/>
        </p:nvPicPr>
        <p:blipFill>
          <a:blip r:embed="rId3" cstate="print"/>
          <a:stretch>
            <a:fillRect/>
          </a:stretch>
        </p:blipFill>
        <p:spPr>
          <a:xfrm>
            <a:off x="5900632" y="6687619"/>
            <a:ext cx="204329" cy="171005"/>
          </a:xfrm>
          <a:prstGeom prst="rect">
            <a:avLst/>
          </a:prstGeom>
        </p:spPr>
      </p:pic>
      <p:sp>
        <p:nvSpPr>
          <p:cNvPr id="41" name="bg object 41"/>
          <p:cNvSpPr/>
          <p:nvPr/>
        </p:nvSpPr>
        <p:spPr>
          <a:xfrm>
            <a:off x="1143532" y="7220094"/>
            <a:ext cx="719226" cy="734126"/>
          </a:xfrm>
          <a:custGeom>
            <a:avLst/>
            <a:gdLst/>
            <a:ahLst/>
            <a:cxnLst/>
            <a:rect l="l" t="t" r="r" b="b"/>
            <a:pathLst>
              <a:path w="792480" h="792479">
                <a:moveTo>
                  <a:pt x="396011" y="0"/>
                </a:moveTo>
                <a:lnTo>
                  <a:pt x="349826" y="2664"/>
                </a:lnTo>
                <a:lnTo>
                  <a:pt x="305206" y="10458"/>
                </a:lnTo>
                <a:lnTo>
                  <a:pt x="262449" y="23085"/>
                </a:lnTo>
                <a:lnTo>
                  <a:pt x="221851" y="40249"/>
                </a:lnTo>
                <a:lnTo>
                  <a:pt x="183710" y="61651"/>
                </a:lnTo>
                <a:lnTo>
                  <a:pt x="148322" y="86995"/>
                </a:lnTo>
                <a:lnTo>
                  <a:pt x="115985" y="115984"/>
                </a:lnTo>
                <a:lnTo>
                  <a:pt x="86996" y="148320"/>
                </a:lnTo>
                <a:lnTo>
                  <a:pt x="61652" y="183707"/>
                </a:lnTo>
                <a:lnTo>
                  <a:pt x="40249" y="221847"/>
                </a:lnTo>
                <a:lnTo>
                  <a:pt x="23086" y="262443"/>
                </a:lnTo>
                <a:lnTo>
                  <a:pt x="10458" y="305198"/>
                </a:lnTo>
                <a:lnTo>
                  <a:pt x="2664" y="349816"/>
                </a:lnTo>
                <a:lnTo>
                  <a:pt x="0" y="395998"/>
                </a:lnTo>
                <a:lnTo>
                  <a:pt x="2664" y="442178"/>
                </a:lnTo>
                <a:lnTo>
                  <a:pt x="10458" y="486794"/>
                </a:lnTo>
                <a:lnTo>
                  <a:pt x="23086" y="529548"/>
                </a:lnTo>
                <a:lnTo>
                  <a:pt x="40249" y="570144"/>
                </a:lnTo>
                <a:lnTo>
                  <a:pt x="61652" y="608284"/>
                </a:lnTo>
                <a:lnTo>
                  <a:pt x="86996" y="643671"/>
                </a:lnTo>
                <a:lnTo>
                  <a:pt x="115985" y="676008"/>
                </a:lnTo>
                <a:lnTo>
                  <a:pt x="148322" y="704997"/>
                </a:lnTo>
                <a:lnTo>
                  <a:pt x="183710" y="730342"/>
                </a:lnTo>
                <a:lnTo>
                  <a:pt x="221851" y="751745"/>
                </a:lnTo>
                <a:lnTo>
                  <a:pt x="262449" y="768910"/>
                </a:lnTo>
                <a:lnTo>
                  <a:pt x="305206" y="781538"/>
                </a:lnTo>
                <a:lnTo>
                  <a:pt x="349826" y="789333"/>
                </a:lnTo>
                <a:lnTo>
                  <a:pt x="396011" y="791997"/>
                </a:lnTo>
                <a:lnTo>
                  <a:pt x="442191" y="789333"/>
                </a:lnTo>
                <a:lnTo>
                  <a:pt x="486806" y="781538"/>
                </a:lnTo>
                <a:lnTo>
                  <a:pt x="529559" y="768910"/>
                </a:lnTo>
                <a:lnTo>
                  <a:pt x="570154" y="751745"/>
                </a:lnTo>
                <a:lnTo>
                  <a:pt x="608293" y="730342"/>
                </a:lnTo>
                <a:lnTo>
                  <a:pt x="643679" y="704997"/>
                </a:lnTo>
                <a:lnTo>
                  <a:pt x="676014" y="676008"/>
                </a:lnTo>
                <a:lnTo>
                  <a:pt x="705002" y="643671"/>
                </a:lnTo>
                <a:lnTo>
                  <a:pt x="730346" y="608284"/>
                </a:lnTo>
                <a:lnTo>
                  <a:pt x="751748" y="570144"/>
                </a:lnTo>
                <a:lnTo>
                  <a:pt x="768911" y="529548"/>
                </a:lnTo>
                <a:lnTo>
                  <a:pt x="781538" y="486794"/>
                </a:lnTo>
                <a:lnTo>
                  <a:pt x="789333" y="442178"/>
                </a:lnTo>
                <a:lnTo>
                  <a:pt x="791997" y="395998"/>
                </a:lnTo>
                <a:lnTo>
                  <a:pt x="788912" y="351149"/>
                </a:lnTo>
                <a:lnTo>
                  <a:pt x="779904" y="306600"/>
                </a:lnTo>
                <a:lnTo>
                  <a:pt x="765345" y="262924"/>
                </a:lnTo>
                <a:lnTo>
                  <a:pt x="745605" y="220691"/>
                </a:lnTo>
                <a:lnTo>
                  <a:pt x="721056" y="180476"/>
                </a:lnTo>
                <a:lnTo>
                  <a:pt x="692067" y="142849"/>
                </a:lnTo>
                <a:lnTo>
                  <a:pt x="659010" y="108383"/>
                </a:lnTo>
                <a:lnTo>
                  <a:pt x="622256" y="77649"/>
                </a:lnTo>
                <a:lnTo>
                  <a:pt x="582176" y="51221"/>
                </a:lnTo>
                <a:lnTo>
                  <a:pt x="539140" y="29670"/>
                </a:lnTo>
                <a:lnTo>
                  <a:pt x="493520" y="13568"/>
                </a:lnTo>
                <a:lnTo>
                  <a:pt x="445687" y="3487"/>
                </a:lnTo>
                <a:lnTo>
                  <a:pt x="396011" y="0"/>
                </a:lnTo>
                <a:close/>
              </a:path>
            </a:pathLst>
          </a:custGeom>
          <a:solidFill>
            <a:srgbClr val="67B5B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2" name="bg object 42"/>
          <p:cNvSpPr/>
          <p:nvPr/>
        </p:nvSpPr>
        <p:spPr>
          <a:xfrm>
            <a:off x="1375149" y="7406575"/>
            <a:ext cx="485823" cy="547654"/>
          </a:xfrm>
          <a:custGeom>
            <a:avLst/>
            <a:gdLst/>
            <a:ahLst/>
            <a:cxnLst/>
            <a:rect l="l" t="t" r="r" b="b"/>
            <a:pathLst>
              <a:path w="535305" h="591184">
                <a:moveTo>
                  <a:pt x="338797" y="0"/>
                </a:moveTo>
                <a:lnTo>
                  <a:pt x="67449" y="161683"/>
                </a:lnTo>
                <a:lnTo>
                  <a:pt x="0" y="452945"/>
                </a:lnTo>
                <a:lnTo>
                  <a:pt x="133286" y="590511"/>
                </a:lnTo>
                <a:lnTo>
                  <a:pt x="140804" y="590702"/>
                </a:lnTo>
                <a:lnTo>
                  <a:pt x="187558" y="587970"/>
                </a:lnTo>
                <a:lnTo>
                  <a:pt x="232702" y="579980"/>
                </a:lnTo>
                <a:lnTo>
                  <a:pt x="275928" y="567041"/>
                </a:lnTo>
                <a:lnTo>
                  <a:pt x="316929" y="549462"/>
                </a:lnTo>
                <a:lnTo>
                  <a:pt x="355395" y="527550"/>
                </a:lnTo>
                <a:lnTo>
                  <a:pt x="391018" y="501616"/>
                </a:lnTo>
                <a:lnTo>
                  <a:pt x="423491" y="471967"/>
                </a:lnTo>
                <a:lnTo>
                  <a:pt x="452504" y="438913"/>
                </a:lnTo>
                <a:lnTo>
                  <a:pt x="477749" y="402762"/>
                </a:lnTo>
                <a:lnTo>
                  <a:pt x="498919" y="363822"/>
                </a:lnTo>
                <a:lnTo>
                  <a:pt x="515703" y="322403"/>
                </a:lnTo>
                <a:lnTo>
                  <a:pt x="527795" y="278814"/>
                </a:lnTo>
                <a:lnTo>
                  <a:pt x="534885" y="233362"/>
                </a:lnTo>
                <a:lnTo>
                  <a:pt x="338797" y="0"/>
                </a:lnTo>
                <a:close/>
              </a:path>
            </a:pathLst>
          </a:custGeom>
          <a:solidFill>
            <a:srgbClr val="589E9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3" name="bg object 43"/>
          <p:cNvSpPr/>
          <p:nvPr/>
        </p:nvSpPr>
        <p:spPr>
          <a:xfrm>
            <a:off x="1323235" y="7342295"/>
            <a:ext cx="359613" cy="92942"/>
          </a:xfrm>
          <a:custGeom>
            <a:avLst/>
            <a:gdLst/>
            <a:ahLst/>
            <a:cxnLst/>
            <a:rect l="l" t="t" r="r" b="b"/>
            <a:pathLst>
              <a:path w="396239" h="100329">
                <a:moveTo>
                  <a:pt x="395998" y="69392"/>
                </a:moveTo>
                <a:lnTo>
                  <a:pt x="0" y="69392"/>
                </a:lnTo>
                <a:lnTo>
                  <a:pt x="0" y="100177"/>
                </a:lnTo>
                <a:lnTo>
                  <a:pt x="395998" y="100177"/>
                </a:lnTo>
                <a:lnTo>
                  <a:pt x="395998" y="69392"/>
                </a:lnTo>
                <a:close/>
              </a:path>
              <a:path w="396239" h="100329">
                <a:moveTo>
                  <a:pt x="351828" y="42456"/>
                </a:moveTo>
                <a:lnTo>
                  <a:pt x="44170" y="42456"/>
                </a:lnTo>
                <a:lnTo>
                  <a:pt x="35345" y="43593"/>
                </a:lnTo>
                <a:lnTo>
                  <a:pt x="28140" y="46694"/>
                </a:lnTo>
                <a:lnTo>
                  <a:pt x="23282" y="51296"/>
                </a:lnTo>
                <a:lnTo>
                  <a:pt x="21501" y="56934"/>
                </a:lnTo>
                <a:lnTo>
                  <a:pt x="21501" y="69392"/>
                </a:lnTo>
                <a:lnTo>
                  <a:pt x="374484" y="69392"/>
                </a:lnTo>
                <a:lnTo>
                  <a:pt x="374484" y="56934"/>
                </a:lnTo>
                <a:lnTo>
                  <a:pt x="372703" y="51296"/>
                </a:lnTo>
                <a:lnTo>
                  <a:pt x="367847" y="46694"/>
                </a:lnTo>
                <a:lnTo>
                  <a:pt x="360645" y="43593"/>
                </a:lnTo>
                <a:lnTo>
                  <a:pt x="351828" y="42456"/>
                </a:lnTo>
                <a:close/>
              </a:path>
              <a:path w="396239" h="100329">
                <a:moveTo>
                  <a:pt x="239369" y="0"/>
                </a:moveTo>
                <a:lnTo>
                  <a:pt x="156616" y="0"/>
                </a:lnTo>
                <a:lnTo>
                  <a:pt x="144569" y="2906"/>
                </a:lnTo>
                <a:lnTo>
                  <a:pt x="132815" y="10833"/>
                </a:lnTo>
                <a:lnTo>
                  <a:pt x="123896" y="22588"/>
                </a:lnTo>
                <a:lnTo>
                  <a:pt x="120357" y="36982"/>
                </a:lnTo>
                <a:lnTo>
                  <a:pt x="120053" y="42456"/>
                </a:lnTo>
                <a:lnTo>
                  <a:pt x="150926" y="42456"/>
                </a:lnTo>
                <a:lnTo>
                  <a:pt x="152851" y="34830"/>
                </a:lnTo>
                <a:lnTo>
                  <a:pt x="157559" y="28628"/>
                </a:lnTo>
                <a:lnTo>
                  <a:pt x="164396" y="24460"/>
                </a:lnTo>
                <a:lnTo>
                  <a:pt x="172707" y="22936"/>
                </a:lnTo>
                <a:lnTo>
                  <a:pt x="272413" y="22936"/>
                </a:lnTo>
                <a:lnTo>
                  <a:pt x="272332" y="22588"/>
                </a:lnTo>
                <a:lnTo>
                  <a:pt x="263707" y="10833"/>
                </a:lnTo>
                <a:lnTo>
                  <a:pt x="251993" y="2906"/>
                </a:lnTo>
                <a:lnTo>
                  <a:pt x="239369" y="0"/>
                </a:lnTo>
                <a:close/>
              </a:path>
              <a:path w="396239" h="100329">
                <a:moveTo>
                  <a:pt x="272413" y="22936"/>
                </a:moveTo>
                <a:lnTo>
                  <a:pt x="223278" y="22936"/>
                </a:lnTo>
                <a:lnTo>
                  <a:pt x="231589" y="24460"/>
                </a:lnTo>
                <a:lnTo>
                  <a:pt x="238425" y="28628"/>
                </a:lnTo>
                <a:lnTo>
                  <a:pt x="243129" y="34830"/>
                </a:lnTo>
                <a:lnTo>
                  <a:pt x="245046" y="42456"/>
                </a:lnTo>
                <a:lnTo>
                  <a:pt x="275932" y="42456"/>
                </a:lnTo>
                <a:lnTo>
                  <a:pt x="275691" y="36982"/>
                </a:lnTo>
                <a:lnTo>
                  <a:pt x="272413" y="22936"/>
                </a:lnTo>
                <a:close/>
              </a:path>
            </a:pathLst>
          </a:custGeom>
          <a:solidFill>
            <a:srgbClr val="CDCECE"/>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44" name="bg object 44"/>
          <p:cNvPicPr/>
          <p:nvPr/>
        </p:nvPicPr>
        <p:blipFill>
          <a:blip r:embed="rId4" cstate="print"/>
          <a:stretch>
            <a:fillRect/>
          </a:stretch>
        </p:blipFill>
        <p:spPr>
          <a:xfrm>
            <a:off x="1502922" y="7342292"/>
            <a:ext cx="179702" cy="92801"/>
          </a:xfrm>
          <a:prstGeom prst="rect">
            <a:avLst/>
          </a:prstGeom>
        </p:spPr>
      </p:pic>
      <p:sp>
        <p:nvSpPr>
          <p:cNvPr id="45" name="bg object 45"/>
          <p:cNvSpPr/>
          <p:nvPr/>
        </p:nvSpPr>
        <p:spPr>
          <a:xfrm>
            <a:off x="1335947" y="7443436"/>
            <a:ext cx="334255" cy="388240"/>
          </a:xfrm>
          <a:custGeom>
            <a:avLst/>
            <a:gdLst/>
            <a:ahLst/>
            <a:cxnLst/>
            <a:rect l="l" t="t" r="r" b="b"/>
            <a:pathLst>
              <a:path w="368300" h="419100">
                <a:moveTo>
                  <a:pt x="367957" y="0"/>
                </a:moveTo>
                <a:lnTo>
                  <a:pt x="0" y="0"/>
                </a:lnTo>
                <a:lnTo>
                  <a:pt x="34874" y="394995"/>
                </a:lnTo>
                <a:lnTo>
                  <a:pt x="36758" y="404334"/>
                </a:lnTo>
                <a:lnTo>
                  <a:pt x="41898" y="411964"/>
                </a:lnTo>
                <a:lnTo>
                  <a:pt x="49527" y="417110"/>
                </a:lnTo>
                <a:lnTo>
                  <a:pt x="58877" y="418998"/>
                </a:lnTo>
                <a:lnTo>
                  <a:pt x="309092" y="418998"/>
                </a:lnTo>
                <a:lnTo>
                  <a:pt x="367957" y="0"/>
                </a:lnTo>
                <a:close/>
              </a:path>
            </a:pathLst>
          </a:custGeom>
          <a:solidFill>
            <a:srgbClr val="CDCECE"/>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6" name="bg object 46"/>
          <p:cNvSpPr/>
          <p:nvPr/>
        </p:nvSpPr>
        <p:spPr>
          <a:xfrm>
            <a:off x="1502922" y="7443436"/>
            <a:ext cx="167128" cy="388240"/>
          </a:xfrm>
          <a:custGeom>
            <a:avLst/>
            <a:gdLst/>
            <a:ahLst/>
            <a:cxnLst/>
            <a:rect l="l" t="t" r="r" b="b"/>
            <a:pathLst>
              <a:path w="184150" h="419100">
                <a:moveTo>
                  <a:pt x="183972" y="0"/>
                </a:moveTo>
                <a:lnTo>
                  <a:pt x="0" y="0"/>
                </a:lnTo>
                <a:lnTo>
                  <a:pt x="0" y="418998"/>
                </a:lnTo>
                <a:lnTo>
                  <a:pt x="125107" y="418998"/>
                </a:lnTo>
                <a:lnTo>
                  <a:pt x="134457" y="417110"/>
                </a:lnTo>
                <a:lnTo>
                  <a:pt x="142086" y="411964"/>
                </a:lnTo>
                <a:lnTo>
                  <a:pt x="147226" y="404334"/>
                </a:lnTo>
                <a:lnTo>
                  <a:pt x="149110" y="394995"/>
                </a:lnTo>
                <a:lnTo>
                  <a:pt x="183972" y="0"/>
                </a:lnTo>
                <a:close/>
              </a:path>
            </a:pathLst>
          </a:custGeom>
          <a:solidFill>
            <a:srgbClr val="B8B9B9"/>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7" name="bg object 47"/>
          <p:cNvSpPr/>
          <p:nvPr/>
        </p:nvSpPr>
        <p:spPr>
          <a:xfrm>
            <a:off x="1323225" y="7435100"/>
            <a:ext cx="359613" cy="355298"/>
          </a:xfrm>
          <a:custGeom>
            <a:avLst/>
            <a:gdLst/>
            <a:ahLst/>
            <a:cxnLst/>
            <a:rect l="l" t="t" r="r" b="b"/>
            <a:pathLst>
              <a:path w="396239" h="383540">
                <a:moveTo>
                  <a:pt x="125069" y="376047"/>
                </a:moveTo>
                <a:lnTo>
                  <a:pt x="101638" y="58242"/>
                </a:lnTo>
                <a:lnTo>
                  <a:pt x="96164" y="53632"/>
                </a:lnTo>
                <a:lnTo>
                  <a:pt x="83540" y="54508"/>
                </a:lnTo>
                <a:lnTo>
                  <a:pt x="78778" y="59829"/>
                </a:lnTo>
                <a:lnTo>
                  <a:pt x="102209" y="377634"/>
                </a:lnTo>
                <a:lnTo>
                  <a:pt x="107696" y="382244"/>
                </a:lnTo>
                <a:lnTo>
                  <a:pt x="120319" y="381368"/>
                </a:lnTo>
                <a:lnTo>
                  <a:pt x="125069" y="376047"/>
                </a:lnTo>
                <a:close/>
              </a:path>
              <a:path w="396239" h="383540">
                <a:moveTo>
                  <a:pt x="209257" y="59359"/>
                </a:moveTo>
                <a:lnTo>
                  <a:pt x="204127" y="54381"/>
                </a:lnTo>
                <a:lnTo>
                  <a:pt x="197802" y="54381"/>
                </a:lnTo>
                <a:lnTo>
                  <a:pt x="191477" y="54381"/>
                </a:lnTo>
                <a:lnTo>
                  <a:pt x="186347" y="59359"/>
                </a:lnTo>
                <a:lnTo>
                  <a:pt x="186347" y="377977"/>
                </a:lnTo>
                <a:lnTo>
                  <a:pt x="191477" y="382955"/>
                </a:lnTo>
                <a:lnTo>
                  <a:pt x="204127" y="382955"/>
                </a:lnTo>
                <a:lnTo>
                  <a:pt x="209257" y="377977"/>
                </a:lnTo>
                <a:lnTo>
                  <a:pt x="209257" y="59359"/>
                </a:lnTo>
                <a:close/>
              </a:path>
              <a:path w="396239" h="383540">
                <a:moveTo>
                  <a:pt x="317207" y="60553"/>
                </a:moveTo>
                <a:lnTo>
                  <a:pt x="312458" y="55245"/>
                </a:lnTo>
                <a:lnTo>
                  <a:pt x="306146" y="54800"/>
                </a:lnTo>
                <a:lnTo>
                  <a:pt x="299834" y="54368"/>
                </a:lnTo>
                <a:lnTo>
                  <a:pt x="294347" y="58978"/>
                </a:lnTo>
                <a:lnTo>
                  <a:pt x="270916" y="376783"/>
                </a:lnTo>
                <a:lnTo>
                  <a:pt x="275666" y="382104"/>
                </a:lnTo>
                <a:lnTo>
                  <a:pt x="288290" y="382981"/>
                </a:lnTo>
                <a:lnTo>
                  <a:pt x="293776" y="378371"/>
                </a:lnTo>
                <a:lnTo>
                  <a:pt x="317207" y="60553"/>
                </a:lnTo>
                <a:close/>
              </a:path>
              <a:path w="396239" h="383540">
                <a:moveTo>
                  <a:pt x="395998" y="0"/>
                </a:moveTo>
                <a:lnTo>
                  <a:pt x="0" y="0"/>
                </a:lnTo>
                <a:lnTo>
                  <a:pt x="14008" y="9004"/>
                </a:lnTo>
                <a:lnTo>
                  <a:pt x="381965" y="9004"/>
                </a:lnTo>
                <a:lnTo>
                  <a:pt x="395998" y="0"/>
                </a:lnTo>
                <a:close/>
              </a:path>
            </a:pathLst>
          </a:custGeom>
          <a:solidFill>
            <a:srgbClr val="7B7A7B"/>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8" name="bg object 48"/>
          <p:cNvSpPr/>
          <p:nvPr/>
        </p:nvSpPr>
        <p:spPr>
          <a:xfrm>
            <a:off x="4998858" y="7220099"/>
            <a:ext cx="719226" cy="734126"/>
          </a:xfrm>
          <a:custGeom>
            <a:avLst/>
            <a:gdLst/>
            <a:ahLst/>
            <a:cxnLst/>
            <a:rect l="l" t="t" r="r" b="b"/>
            <a:pathLst>
              <a:path w="792479" h="792479">
                <a:moveTo>
                  <a:pt x="395998" y="0"/>
                </a:moveTo>
                <a:lnTo>
                  <a:pt x="349818" y="2664"/>
                </a:lnTo>
                <a:lnTo>
                  <a:pt x="305202" y="10458"/>
                </a:lnTo>
                <a:lnTo>
                  <a:pt x="262448" y="23085"/>
                </a:lnTo>
                <a:lnTo>
                  <a:pt x="221852" y="40249"/>
                </a:lnTo>
                <a:lnTo>
                  <a:pt x="183712" y="61651"/>
                </a:lnTo>
                <a:lnTo>
                  <a:pt x="148325" y="86995"/>
                </a:lnTo>
                <a:lnTo>
                  <a:pt x="115989" y="115984"/>
                </a:lnTo>
                <a:lnTo>
                  <a:pt x="86999" y="148320"/>
                </a:lnTo>
                <a:lnTo>
                  <a:pt x="61654" y="183707"/>
                </a:lnTo>
                <a:lnTo>
                  <a:pt x="40251" y="221847"/>
                </a:lnTo>
                <a:lnTo>
                  <a:pt x="23087" y="262443"/>
                </a:lnTo>
                <a:lnTo>
                  <a:pt x="10459" y="305198"/>
                </a:lnTo>
                <a:lnTo>
                  <a:pt x="2664" y="349816"/>
                </a:lnTo>
                <a:lnTo>
                  <a:pt x="0" y="395998"/>
                </a:lnTo>
                <a:lnTo>
                  <a:pt x="2664" y="442181"/>
                </a:lnTo>
                <a:lnTo>
                  <a:pt x="10459" y="486798"/>
                </a:lnTo>
                <a:lnTo>
                  <a:pt x="23087" y="529553"/>
                </a:lnTo>
                <a:lnTo>
                  <a:pt x="40251" y="570150"/>
                </a:lnTo>
                <a:lnTo>
                  <a:pt x="61654" y="608290"/>
                </a:lnTo>
                <a:lnTo>
                  <a:pt x="86999" y="643676"/>
                </a:lnTo>
                <a:lnTo>
                  <a:pt x="115989" y="676013"/>
                </a:lnTo>
                <a:lnTo>
                  <a:pt x="148325" y="705001"/>
                </a:lnTo>
                <a:lnTo>
                  <a:pt x="183712" y="730345"/>
                </a:lnTo>
                <a:lnTo>
                  <a:pt x="221852" y="751748"/>
                </a:lnTo>
                <a:lnTo>
                  <a:pt x="262448" y="768911"/>
                </a:lnTo>
                <a:lnTo>
                  <a:pt x="305202" y="781538"/>
                </a:lnTo>
                <a:lnTo>
                  <a:pt x="349818" y="789333"/>
                </a:lnTo>
                <a:lnTo>
                  <a:pt x="395998" y="791997"/>
                </a:lnTo>
                <a:lnTo>
                  <a:pt x="442181" y="789333"/>
                </a:lnTo>
                <a:lnTo>
                  <a:pt x="486798" y="781538"/>
                </a:lnTo>
                <a:lnTo>
                  <a:pt x="529553" y="768911"/>
                </a:lnTo>
                <a:lnTo>
                  <a:pt x="570150" y="751748"/>
                </a:lnTo>
                <a:lnTo>
                  <a:pt x="608290" y="730345"/>
                </a:lnTo>
                <a:lnTo>
                  <a:pt x="643676" y="705001"/>
                </a:lnTo>
                <a:lnTo>
                  <a:pt x="676013" y="676013"/>
                </a:lnTo>
                <a:lnTo>
                  <a:pt x="705001" y="643676"/>
                </a:lnTo>
                <a:lnTo>
                  <a:pt x="730345" y="608290"/>
                </a:lnTo>
                <a:lnTo>
                  <a:pt x="751748" y="570150"/>
                </a:lnTo>
                <a:lnTo>
                  <a:pt x="768911" y="529553"/>
                </a:lnTo>
                <a:lnTo>
                  <a:pt x="781538" y="486798"/>
                </a:lnTo>
                <a:lnTo>
                  <a:pt x="789333" y="442181"/>
                </a:lnTo>
                <a:lnTo>
                  <a:pt x="791997" y="395998"/>
                </a:lnTo>
                <a:lnTo>
                  <a:pt x="789333" y="349816"/>
                </a:lnTo>
                <a:lnTo>
                  <a:pt x="781538" y="305198"/>
                </a:lnTo>
                <a:lnTo>
                  <a:pt x="768911" y="262443"/>
                </a:lnTo>
                <a:lnTo>
                  <a:pt x="751748" y="221847"/>
                </a:lnTo>
                <a:lnTo>
                  <a:pt x="730345" y="183707"/>
                </a:lnTo>
                <a:lnTo>
                  <a:pt x="705001" y="148320"/>
                </a:lnTo>
                <a:lnTo>
                  <a:pt x="676013" y="115984"/>
                </a:lnTo>
                <a:lnTo>
                  <a:pt x="643676" y="86995"/>
                </a:lnTo>
                <a:lnTo>
                  <a:pt x="608290" y="61651"/>
                </a:lnTo>
                <a:lnTo>
                  <a:pt x="570150" y="40249"/>
                </a:lnTo>
                <a:lnTo>
                  <a:pt x="529553" y="23085"/>
                </a:lnTo>
                <a:lnTo>
                  <a:pt x="486798" y="10458"/>
                </a:lnTo>
                <a:lnTo>
                  <a:pt x="442181" y="2664"/>
                </a:lnTo>
                <a:lnTo>
                  <a:pt x="395998" y="0"/>
                </a:lnTo>
                <a:close/>
              </a:path>
            </a:pathLst>
          </a:custGeom>
          <a:solidFill>
            <a:srgbClr val="EA882A"/>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9" name="bg object 49"/>
          <p:cNvSpPr/>
          <p:nvPr/>
        </p:nvSpPr>
        <p:spPr>
          <a:xfrm>
            <a:off x="5146323" y="7349144"/>
            <a:ext cx="571692" cy="604713"/>
          </a:xfrm>
          <a:custGeom>
            <a:avLst/>
            <a:gdLst/>
            <a:ahLst/>
            <a:cxnLst/>
            <a:rect l="l" t="t" r="r" b="b"/>
            <a:pathLst>
              <a:path w="629920" h="652779">
                <a:moveTo>
                  <a:pt x="427012" y="0"/>
                </a:moveTo>
                <a:lnTo>
                  <a:pt x="334010" y="390918"/>
                </a:lnTo>
                <a:lnTo>
                  <a:pt x="0" y="493852"/>
                </a:lnTo>
                <a:lnTo>
                  <a:pt x="189484" y="650201"/>
                </a:lnTo>
                <a:lnTo>
                  <a:pt x="200373" y="651265"/>
                </a:lnTo>
                <a:lnTo>
                  <a:pt x="211342" y="652046"/>
                </a:lnTo>
                <a:lnTo>
                  <a:pt x="222389" y="652527"/>
                </a:lnTo>
                <a:lnTo>
                  <a:pt x="233514" y="652691"/>
                </a:lnTo>
                <a:lnTo>
                  <a:pt x="279697" y="650026"/>
                </a:lnTo>
                <a:lnTo>
                  <a:pt x="324314" y="642232"/>
                </a:lnTo>
                <a:lnTo>
                  <a:pt x="367069" y="629605"/>
                </a:lnTo>
                <a:lnTo>
                  <a:pt x="407666" y="612441"/>
                </a:lnTo>
                <a:lnTo>
                  <a:pt x="445806" y="591039"/>
                </a:lnTo>
                <a:lnTo>
                  <a:pt x="481193" y="565695"/>
                </a:lnTo>
                <a:lnTo>
                  <a:pt x="513529" y="536706"/>
                </a:lnTo>
                <a:lnTo>
                  <a:pt x="542517" y="504370"/>
                </a:lnTo>
                <a:lnTo>
                  <a:pt x="567862" y="468983"/>
                </a:lnTo>
                <a:lnTo>
                  <a:pt x="589264" y="430843"/>
                </a:lnTo>
                <a:lnTo>
                  <a:pt x="606427" y="390247"/>
                </a:lnTo>
                <a:lnTo>
                  <a:pt x="619055" y="347492"/>
                </a:lnTo>
                <a:lnTo>
                  <a:pt x="626849" y="302874"/>
                </a:lnTo>
                <a:lnTo>
                  <a:pt x="629513" y="256692"/>
                </a:lnTo>
                <a:lnTo>
                  <a:pt x="427012" y="0"/>
                </a:lnTo>
                <a:close/>
              </a:path>
            </a:pathLst>
          </a:custGeom>
          <a:solidFill>
            <a:srgbClr val="D07023"/>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0" name="bg object 50"/>
          <p:cNvSpPr/>
          <p:nvPr/>
        </p:nvSpPr>
        <p:spPr>
          <a:xfrm>
            <a:off x="5221116" y="7345325"/>
            <a:ext cx="359613" cy="467064"/>
          </a:xfrm>
          <a:custGeom>
            <a:avLst/>
            <a:gdLst/>
            <a:ahLst/>
            <a:cxnLst/>
            <a:rect l="l" t="t" r="r" b="b"/>
            <a:pathLst>
              <a:path w="396239" h="504190">
                <a:moveTo>
                  <a:pt x="341150" y="0"/>
                </a:moveTo>
                <a:lnTo>
                  <a:pt x="300078" y="0"/>
                </a:lnTo>
                <a:lnTo>
                  <a:pt x="294795" y="5283"/>
                </a:lnTo>
                <a:lnTo>
                  <a:pt x="294795" y="138988"/>
                </a:lnTo>
                <a:lnTo>
                  <a:pt x="288280" y="145503"/>
                </a:lnTo>
                <a:lnTo>
                  <a:pt x="228552" y="145503"/>
                </a:lnTo>
                <a:lnTo>
                  <a:pt x="222037" y="138988"/>
                </a:lnTo>
                <a:lnTo>
                  <a:pt x="222037" y="94081"/>
                </a:lnTo>
                <a:lnTo>
                  <a:pt x="216791" y="88849"/>
                </a:lnTo>
                <a:lnTo>
                  <a:pt x="177879" y="88849"/>
                </a:lnTo>
                <a:lnTo>
                  <a:pt x="172634" y="94081"/>
                </a:lnTo>
                <a:lnTo>
                  <a:pt x="172634" y="138988"/>
                </a:lnTo>
                <a:lnTo>
                  <a:pt x="166118" y="145503"/>
                </a:lnTo>
                <a:lnTo>
                  <a:pt x="106390" y="145503"/>
                </a:lnTo>
                <a:lnTo>
                  <a:pt x="99888" y="138988"/>
                </a:lnTo>
                <a:lnTo>
                  <a:pt x="99888" y="5283"/>
                </a:lnTo>
                <a:lnTo>
                  <a:pt x="94592" y="0"/>
                </a:lnTo>
                <a:lnTo>
                  <a:pt x="53520" y="0"/>
                </a:lnTo>
                <a:lnTo>
                  <a:pt x="48847" y="3708"/>
                </a:lnTo>
                <a:lnTo>
                  <a:pt x="39756" y="44385"/>
                </a:lnTo>
                <a:lnTo>
                  <a:pt x="28685" y="95911"/>
                </a:lnTo>
                <a:lnTo>
                  <a:pt x="17424" y="151927"/>
                </a:lnTo>
                <a:lnTo>
                  <a:pt x="8956" y="200799"/>
                </a:lnTo>
                <a:lnTo>
                  <a:pt x="2808" y="272617"/>
                </a:lnTo>
                <a:lnTo>
                  <a:pt x="341" y="355158"/>
                </a:lnTo>
                <a:lnTo>
                  <a:pt x="0" y="423188"/>
                </a:lnTo>
                <a:lnTo>
                  <a:pt x="231" y="451472"/>
                </a:lnTo>
                <a:lnTo>
                  <a:pt x="4359" y="471916"/>
                </a:lnTo>
                <a:lnTo>
                  <a:pt x="15617" y="488613"/>
                </a:lnTo>
                <a:lnTo>
                  <a:pt x="32314" y="499871"/>
                </a:lnTo>
                <a:lnTo>
                  <a:pt x="52758" y="503999"/>
                </a:lnTo>
                <a:lnTo>
                  <a:pt x="341925" y="503999"/>
                </a:lnTo>
                <a:lnTo>
                  <a:pt x="379059" y="488613"/>
                </a:lnTo>
                <a:lnTo>
                  <a:pt x="394439" y="451472"/>
                </a:lnTo>
                <a:lnTo>
                  <a:pt x="395774" y="350086"/>
                </a:lnTo>
                <a:lnTo>
                  <a:pt x="395311" y="290179"/>
                </a:lnTo>
                <a:lnTo>
                  <a:pt x="392230" y="248250"/>
                </a:lnTo>
                <a:lnTo>
                  <a:pt x="385714" y="200799"/>
                </a:lnTo>
                <a:lnTo>
                  <a:pt x="377251" y="151927"/>
                </a:lnTo>
                <a:lnTo>
                  <a:pt x="365989" y="95911"/>
                </a:lnTo>
                <a:lnTo>
                  <a:pt x="354916" y="44385"/>
                </a:lnTo>
                <a:lnTo>
                  <a:pt x="345823" y="3708"/>
                </a:lnTo>
                <a:lnTo>
                  <a:pt x="341150" y="0"/>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1" name="bg object 51"/>
          <p:cNvSpPr/>
          <p:nvPr/>
        </p:nvSpPr>
        <p:spPr>
          <a:xfrm>
            <a:off x="5579100" y="7763136"/>
            <a:ext cx="0" cy="588"/>
          </a:xfrm>
          <a:custGeom>
            <a:avLst/>
            <a:gdLst/>
            <a:ahLst/>
            <a:cxnLst/>
            <a:rect l="l" t="t" r="r" b="b"/>
            <a:pathLst>
              <a:path h="634">
                <a:moveTo>
                  <a:pt x="0" y="444"/>
                </a:moveTo>
                <a:lnTo>
                  <a:pt x="0" y="444"/>
                </a:lnTo>
                <a:lnTo>
                  <a:pt x="0" y="444"/>
                </a:lnTo>
                <a:close/>
              </a:path>
              <a:path h="634">
                <a:moveTo>
                  <a:pt x="0" y="419"/>
                </a:moveTo>
                <a:lnTo>
                  <a:pt x="0" y="419"/>
                </a:lnTo>
                <a:lnTo>
                  <a:pt x="0" y="419"/>
                </a:lnTo>
                <a:close/>
              </a:path>
              <a:path h="634">
                <a:moveTo>
                  <a:pt x="0" y="368"/>
                </a:moveTo>
                <a:lnTo>
                  <a:pt x="0" y="380"/>
                </a:lnTo>
                <a:lnTo>
                  <a:pt x="0" y="368"/>
                </a:lnTo>
                <a:close/>
              </a:path>
              <a:path h="634">
                <a:moveTo>
                  <a:pt x="0" y="330"/>
                </a:moveTo>
                <a:lnTo>
                  <a:pt x="0" y="355"/>
                </a:lnTo>
                <a:lnTo>
                  <a:pt x="0" y="330"/>
                </a:lnTo>
                <a:close/>
              </a:path>
              <a:path h="634">
                <a:moveTo>
                  <a:pt x="0" y="0"/>
                </a:moveTo>
                <a:lnTo>
                  <a:pt x="0" y="12"/>
                </a:lnTo>
              </a:path>
            </a:pathLst>
          </a:custGeom>
          <a:solidFill>
            <a:srgbClr val="C27E4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2" name="bg object 52"/>
          <p:cNvSpPr/>
          <p:nvPr/>
        </p:nvSpPr>
        <p:spPr>
          <a:xfrm>
            <a:off x="5329038" y="7535066"/>
            <a:ext cx="250692" cy="277650"/>
          </a:xfrm>
          <a:custGeom>
            <a:avLst/>
            <a:gdLst/>
            <a:ahLst/>
            <a:cxnLst/>
            <a:rect l="l" t="t" r="r" b="b"/>
            <a:pathLst>
              <a:path w="276225" h="299720">
                <a:moveTo>
                  <a:pt x="267347" y="0"/>
                </a:moveTo>
                <a:lnTo>
                  <a:pt x="0" y="299173"/>
                </a:lnTo>
                <a:lnTo>
                  <a:pt x="223011" y="299173"/>
                </a:lnTo>
                <a:lnTo>
                  <a:pt x="260146" y="283787"/>
                </a:lnTo>
                <a:lnTo>
                  <a:pt x="275539" y="246595"/>
                </a:lnTo>
                <a:lnTo>
                  <a:pt x="275733" y="224316"/>
                </a:lnTo>
                <a:lnTo>
                  <a:pt x="275702" y="177547"/>
                </a:lnTo>
                <a:lnTo>
                  <a:pt x="274755" y="117099"/>
                </a:lnTo>
                <a:lnTo>
                  <a:pt x="272201" y="54181"/>
                </a:lnTo>
                <a:lnTo>
                  <a:pt x="267347" y="0"/>
                </a:lnTo>
                <a:close/>
              </a:path>
            </a:pathLst>
          </a:custGeom>
          <a:solidFill>
            <a:srgbClr val="E4E4E4"/>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53" name="bg object 53"/>
          <p:cNvPicPr/>
          <p:nvPr/>
        </p:nvPicPr>
        <p:blipFill>
          <a:blip r:embed="rId5" cstate="print"/>
          <a:stretch>
            <a:fillRect/>
          </a:stretch>
        </p:blipFill>
        <p:spPr>
          <a:xfrm>
            <a:off x="5137177" y="7393510"/>
            <a:ext cx="152466" cy="418705"/>
          </a:xfrm>
          <a:prstGeom prst="rect">
            <a:avLst/>
          </a:prstGeom>
        </p:spPr>
      </p:pic>
      <p:pic>
        <p:nvPicPr>
          <p:cNvPr id="54" name="bg object 54"/>
          <p:cNvPicPr/>
          <p:nvPr/>
        </p:nvPicPr>
        <p:blipFill>
          <a:blip r:embed="rId6" cstate="print"/>
          <a:stretch>
            <a:fillRect/>
          </a:stretch>
        </p:blipFill>
        <p:spPr>
          <a:xfrm>
            <a:off x="849483" y="4225719"/>
            <a:ext cx="5162214" cy="2178358"/>
          </a:xfrm>
          <a:prstGeom prst="rect">
            <a:avLst/>
          </a:prstGeom>
        </p:spPr>
      </p:pic>
      <p:sp>
        <p:nvSpPr>
          <p:cNvPr id="55" name="bg object 55"/>
          <p:cNvSpPr/>
          <p:nvPr/>
        </p:nvSpPr>
        <p:spPr>
          <a:xfrm>
            <a:off x="4046005" y="4551209"/>
            <a:ext cx="457584" cy="314710"/>
          </a:xfrm>
          <a:custGeom>
            <a:avLst/>
            <a:gdLst/>
            <a:ahLst/>
            <a:cxnLst/>
            <a:rect l="l" t="t" r="r" b="b"/>
            <a:pathLst>
              <a:path w="504189" h="339725">
                <a:moveTo>
                  <a:pt x="174117" y="0"/>
                </a:moveTo>
                <a:lnTo>
                  <a:pt x="125708" y="9772"/>
                </a:lnTo>
                <a:lnTo>
                  <a:pt x="86175" y="36423"/>
                </a:lnTo>
                <a:lnTo>
                  <a:pt x="59520" y="75952"/>
                </a:lnTo>
                <a:lnTo>
                  <a:pt x="49745" y="124358"/>
                </a:lnTo>
                <a:lnTo>
                  <a:pt x="50279" y="135718"/>
                </a:lnTo>
                <a:lnTo>
                  <a:pt x="51833" y="146781"/>
                </a:lnTo>
                <a:lnTo>
                  <a:pt x="54337" y="157514"/>
                </a:lnTo>
                <a:lnTo>
                  <a:pt x="57721" y="167881"/>
                </a:lnTo>
                <a:lnTo>
                  <a:pt x="34493" y="180803"/>
                </a:lnTo>
                <a:lnTo>
                  <a:pt x="16230" y="199828"/>
                </a:lnTo>
                <a:lnTo>
                  <a:pt x="4282" y="223634"/>
                </a:lnTo>
                <a:lnTo>
                  <a:pt x="0" y="250901"/>
                </a:lnTo>
                <a:lnTo>
                  <a:pt x="6968" y="285423"/>
                </a:lnTo>
                <a:lnTo>
                  <a:pt x="25973" y="313612"/>
                </a:lnTo>
                <a:lnTo>
                  <a:pt x="54162" y="332616"/>
                </a:lnTo>
                <a:lnTo>
                  <a:pt x="88684" y="339585"/>
                </a:lnTo>
                <a:lnTo>
                  <a:pt x="401256" y="339585"/>
                </a:lnTo>
                <a:lnTo>
                  <a:pt x="441248" y="331511"/>
                </a:lnTo>
                <a:lnTo>
                  <a:pt x="473906" y="309491"/>
                </a:lnTo>
                <a:lnTo>
                  <a:pt x="495925" y="276829"/>
                </a:lnTo>
                <a:lnTo>
                  <a:pt x="503999" y="236829"/>
                </a:lnTo>
                <a:lnTo>
                  <a:pt x="496069" y="197195"/>
                </a:lnTo>
                <a:lnTo>
                  <a:pt x="474424" y="164741"/>
                </a:lnTo>
                <a:lnTo>
                  <a:pt x="442277" y="142664"/>
                </a:lnTo>
                <a:lnTo>
                  <a:pt x="402844" y="134162"/>
                </a:lnTo>
                <a:lnTo>
                  <a:pt x="405394" y="127261"/>
                </a:lnTo>
                <a:lnTo>
                  <a:pt x="407266" y="120054"/>
                </a:lnTo>
                <a:lnTo>
                  <a:pt x="408419" y="112583"/>
                </a:lnTo>
                <a:lnTo>
                  <a:pt x="408813" y="104889"/>
                </a:lnTo>
                <a:lnTo>
                  <a:pt x="402949" y="75843"/>
                </a:lnTo>
                <a:lnTo>
                  <a:pt x="386959" y="52122"/>
                </a:lnTo>
                <a:lnTo>
                  <a:pt x="363239" y="36128"/>
                </a:lnTo>
                <a:lnTo>
                  <a:pt x="334187" y="30264"/>
                </a:lnTo>
                <a:lnTo>
                  <a:pt x="317844" y="32067"/>
                </a:lnTo>
                <a:lnTo>
                  <a:pt x="302768" y="37214"/>
                </a:lnTo>
                <a:lnTo>
                  <a:pt x="289339" y="45308"/>
                </a:lnTo>
                <a:lnTo>
                  <a:pt x="277939" y="55956"/>
                </a:lnTo>
                <a:lnTo>
                  <a:pt x="258434" y="32993"/>
                </a:lnTo>
                <a:lnTo>
                  <a:pt x="233962" y="15338"/>
                </a:lnTo>
                <a:lnTo>
                  <a:pt x="205523" y="4003"/>
                </a:lnTo>
                <a:lnTo>
                  <a:pt x="174117" y="0"/>
                </a:lnTo>
                <a:close/>
              </a:path>
            </a:pathLst>
          </a:custGeom>
          <a:solidFill>
            <a:srgbClr val="BBE2F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56" name="bg object 56"/>
          <p:cNvPicPr/>
          <p:nvPr/>
        </p:nvPicPr>
        <p:blipFill>
          <a:blip r:embed="rId7" cstate="print"/>
          <a:stretch>
            <a:fillRect/>
          </a:stretch>
        </p:blipFill>
        <p:spPr>
          <a:xfrm>
            <a:off x="3076971" y="5709138"/>
            <a:ext cx="127881" cy="253814"/>
          </a:xfrm>
          <a:prstGeom prst="rect">
            <a:avLst/>
          </a:prstGeom>
        </p:spPr>
      </p:pic>
      <p:pic>
        <p:nvPicPr>
          <p:cNvPr id="57" name="bg object 57"/>
          <p:cNvPicPr/>
          <p:nvPr/>
        </p:nvPicPr>
        <p:blipFill>
          <a:blip r:embed="rId8" cstate="print"/>
          <a:stretch>
            <a:fillRect/>
          </a:stretch>
        </p:blipFill>
        <p:spPr>
          <a:xfrm>
            <a:off x="4879295" y="4637229"/>
            <a:ext cx="76393" cy="104716"/>
          </a:xfrm>
          <a:prstGeom prst="rect">
            <a:avLst/>
          </a:prstGeom>
        </p:spPr>
      </p:pic>
      <p:sp>
        <p:nvSpPr>
          <p:cNvPr id="58" name="bg object 58"/>
          <p:cNvSpPr/>
          <p:nvPr/>
        </p:nvSpPr>
        <p:spPr>
          <a:xfrm>
            <a:off x="4803134" y="4383692"/>
            <a:ext cx="228792" cy="237061"/>
          </a:xfrm>
          <a:custGeom>
            <a:avLst/>
            <a:gdLst/>
            <a:ahLst/>
            <a:cxnLst/>
            <a:rect l="l" t="t" r="r" b="b"/>
            <a:pathLst>
              <a:path w="252095" h="255904">
                <a:moveTo>
                  <a:pt x="126009" y="0"/>
                </a:moveTo>
                <a:lnTo>
                  <a:pt x="56169" y="18326"/>
                </a:lnTo>
                <a:lnTo>
                  <a:pt x="27365" y="43882"/>
                </a:lnTo>
                <a:lnTo>
                  <a:pt x="7441" y="82723"/>
                </a:lnTo>
                <a:lnTo>
                  <a:pt x="0" y="136613"/>
                </a:lnTo>
                <a:lnTo>
                  <a:pt x="7474" y="174627"/>
                </a:lnTo>
                <a:lnTo>
                  <a:pt x="25517" y="206438"/>
                </a:lnTo>
                <a:lnTo>
                  <a:pt x="47555" y="233086"/>
                </a:lnTo>
                <a:lnTo>
                  <a:pt x="67017" y="255612"/>
                </a:lnTo>
                <a:lnTo>
                  <a:pt x="184988" y="255612"/>
                </a:lnTo>
                <a:lnTo>
                  <a:pt x="204455" y="233086"/>
                </a:lnTo>
                <a:lnTo>
                  <a:pt x="226493" y="206438"/>
                </a:lnTo>
                <a:lnTo>
                  <a:pt x="244533" y="174627"/>
                </a:lnTo>
                <a:lnTo>
                  <a:pt x="252006" y="136613"/>
                </a:lnTo>
                <a:lnTo>
                  <a:pt x="244564" y="83357"/>
                </a:lnTo>
                <a:lnTo>
                  <a:pt x="224641" y="44596"/>
                </a:lnTo>
                <a:lnTo>
                  <a:pt x="195839" y="18801"/>
                </a:lnTo>
                <a:lnTo>
                  <a:pt x="161760" y="4445"/>
                </a:lnTo>
                <a:lnTo>
                  <a:pt x="126009" y="0"/>
                </a:lnTo>
                <a:close/>
              </a:path>
            </a:pathLst>
          </a:custGeom>
          <a:solidFill>
            <a:srgbClr val="006D94"/>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9" name="bg object 59"/>
          <p:cNvSpPr/>
          <p:nvPr/>
        </p:nvSpPr>
        <p:spPr>
          <a:xfrm>
            <a:off x="4863960" y="4620487"/>
            <a:ext cx="107192" cy="25294"/>
          </a:xfrm>
          <a:custGeom>
            <a:avLst/>
            <a:gdLst/>
            <a:ahLst/>
            <a:cxnLst/>
            <a:rect l="l" t="t" r="r" b="b"/>
            <a:pathLst>
              <a:path w="118110" h="27304">
                <a:moveTo>
                  <a:pt x="117970" y="0"/>
                </a:moveTo>
                <a:lnTo>
                  <a:pt x="0" y="0"/>
                </a:lnTo>
                <a:lnTo>
                  <a:pt x="2654" y="3454"/>
                </a:lnTo>
                <a:lnTo>
                  <a:pt x="5003" y="6807"/>
                </a:lnTo>
                <a:lnTo>
                  <a:pt x="11417" y="18554"/>
                </a:lnTo>
                <a:lnTo>
                  <a:pt x="13042" y="26885"/>
                </a:lnTo>
                <a:lnTo>
                  <a:pt x="104927" y="26885"/>
                </a:lnTo>
                <a:lnTo>
                  <a:pt x="106552" y="18554"/>
                </a:lnTo>
                <a:lnTo>
                  <a:pt x="112966" y="6807"/>
                </a:lnTo>
                <a:lnTo>
                  <a:pt x="115315" y="3454"/>
                </a:lnTo>
                <a:lnTo>
                  <a:pt x="117970" y="0"/>
                </a:lnTo>
                <a:close/>
              </a:path>
            </a:pathLst>
          </a:custGeom>
          <a:solidFill>
            <a:srgbClr val="00632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60" name="bg object 60"/>
          <p:cNvPicPr/>
          <p:nvPr/>
        </p:nvPicPr>
        <p:blipFill>
          <a:blip r:embed="rId9" cstate="print"/>
          <a:stretch>
            <a:fillRect/>
          </a:stretch>
        </p:blipFill>
        <p:spPr>
          <a:xfrm>
            <a:off x="4809035" y="5199007"/>
            <a:ext cx="102755" cy="140224"/>
          </a:xfrm>
          <a:prstGeom prst="rect">
            <a:avLst/>
          </a:prstGeom>
        </p:spPr>
      </p:pic>
      <p:sp>
        <p:nvSpPr>
          <p:cNvPr id="61" name="bg object 61"/>
          <p:cNvSpPr/>
          <p:nvPr/>
        </p:nvSpPr>
        <p:spPr>
          <a:xfrm>
            <a:off x="4707331" y="4859642"/>
            <a:ext cx="306593" cy="317063"/>
          </a:xfrm>
          <a:custGeom>
            <a:avLst/>
            <a:gdLst/>
            <a:ahLst/>
            <a:cxnLst/>
            <a:rect l="l" t="t" r="r" b="b"/>
            <a:pathLst>
              <a:path w="337820" h="342264">
                <a:moveTo>
                  <a:pt x="168681" y="0"/>
                </a:moveTo>
                <a:lnTo>
                  <a:pt x="128766" y="3939"/>
                </a:lnTo>
                <a:lnTo>
                  <a:pt x="89852" y="16670"/>
                </a:lnTo>
                <a:lnTo>
                  <a:pt x="54727" y="39562"/>
                </a:lnTo>
                <a:lnTo>
                  <a:pt x="26183" y="73981"/>
                </a:lnTo>
                <a:lnTo>
                  <a:pt x="7010" y="121298"/>
                </a:lnTo>
                <a:lnTo>
                  <a:pt x="0" y="182879"/>
                </a:lnTo>
                <a:lnTo>
                  <a:pt x="10004" y="233766"/>
                </a:lnTo>
                <a:lnTo>
                  <a:pt x="34155" y="276350"/>
                </a:lnTo>
                <a:lnTo>
                  <a:pt x="63656" y="312026"/>
                </a:lnTo>
                <a:lnTo>
                  <a:pt x="89712" y="342188"/>
                </a:lnTo>
                <a:lnTo>
                  <a:pt x="247637" y="342188"/>
                </a:lnTo>
                <a:lnTo>
                  <a:pt x="273693" y="312026"/>
                </a:lnTo>
                <a:lnTo>
                  <a:pt x="303195" y="276350"/>
                </a:lnTo>
                <a:lnTo>
                  <a:pt x="327345" y="233766"/>
                </a:lnTo>
                <a:lnTo>
                  <a:pt x="337350" y="182879"/>
                </a:lnTo>
                <a:lnTo>
                  <a:pt x="330339" y="122069"/>
                </a:lnTo>
                <a:lnTo>
                  <a:pt x="311166" y="74969"/>
                </a:lnTo>
                <a:lnTo>
                  <a:pt x="282624" y="40395"/>
                </a:lnTo>
                <a:lnTo>
                  <a:pt x="247501" y="17164"/>
                </a:lnTo>
                <a:lnTo>
                  <a:pt x="208590" y="4093"/>
                </a:lnTo>
                <a:lnTo>
                  <a:pt x="168681" y="0"/>
                </a:lnTo>
                <a:close/>
              </a:path>
            </a:pathLst>
          </a:custGeom>
          <a:solidFill>
            <a:srgbClr val="7FBE2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62" name="bg object 62"/>
          <p:cNvSpPr/>
          <p:nvPr/>
        </p:nvSpPr>
        <p:spPr>
          <a:xfrm>
            <a:off x="4788751" y="5176633"/>
            <a:ext cx="143499" cy="33530"/>
          </a:xfrm>
          <a:custGeom>
            <a:avLst/>
            <a:gdLst/>
            <a:ahLst/>
            <a:cxnLst/>
            <a:rect l="l" t="t" r="r" b="b"/>
            <a:pathLst>
              <a:path w="158114" h="36195">
                <a:moveTo>
                  <a:pt x="157924" y="0"/>
                </a:moveTo>
                <a:lnTo>
                  <a:pt x="0" y="0"/>
                </a:lnTo>
                <a:lnTo>
                  <a:pt x="6692" y="9118"/>
                </a:lnTo>
                <a:lnTo>
                  <a:pt x="15278" y="24841"/>
                </a:lnTo>
                <a:lnTo>
                  <a:pt x="17462" y="35991"/>
                </a:lnTo>
                <a:lnTo>
                  <a:pt x="140462" y="36004"/>
                </a:lnTo>
                <a:lnTo>
                  <a:pt x="142646" y="24841"/>
                </a:lnTo>
                <a:lnTo>
                  <a:pt x="151231" y="9118"/>
                </a:lnTo>
                <a:lnTo>
                  <a:pt x="157924" y="0"/>
                </a:lnTo>
                <a:close/>
              </a:path>
            </a:pathLst>
          </a:custGeom>
          <a:solidFill>
            <a:srgbClr val="00632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63" name="bg object 63"/>
          <p:cNvPicPr/>
          <p:nvPr/>
        </p:nvPicPr>
        <p:blipFill>
          <a:blip r:embed="rId10" cstate="print"/>
          <a:stretch>
            <a:fillRect/>
          </a:stretch>
        </p:blipFill>
        <p:spPr>
          <a:xfrm>
            <a:off x="5151614" y="4896353"/>
            <a:ext cx="87770" cy="119711"/>
          </a:xfrm>
          <a:prstGeom prst="rect">
            <a:avLst/>
          </a:prstGeom>
        </p:spPr>
      </p:pic>
      <p:sp>
        <p:nvSpPr>
          <p:cNvPr id="64" name="bg object 64"/>
          <p:cNvSpPr/>
          <p:nvPr/>
        </p:nvSpPr>
        <p:spPr>
          <a:xfrm>
            <a:off x="5064810" y="4606642"/>
            <a:ext cx="261641" cy="271180"/>
          </a:xfrm>
          <a:custGeom>
            <a:avLst/>
            <a:gdLst/>
            <a:ahLst/>
            <a:cxnLst/>
            <a:rect l="l" t="t" r="r" b="b"/>
            <a:pathLst>
              <a:path w="288289" h="292735">
                <a:moveTo>
                  <a:pt x="143992" y="0"/>
                </a:moveTo>
                <a:lnTo>
                  <a:pt x="103131" y="4898"/>
                </a:lnTo>
                <a:lnTo>
                  <a:pt x="64185" y="20938"/>
                </a:lnTo>
                <a:lnTo>
                  <a:pt x="31270" y="50142"/>
                </a:lnTo>
                <a:lnTo>
                  <a:pt x="8503" y="94530"/>
                </a:lnTo>
                <a:lnTo>
                  <a:pt x="0" y="156121"/>
                </a:lnTo>
                <a:lnTo>
                  <a:pt x="8540" y="199560"/>
                </a:lnTo>
                <a:lnTo>
                  <a:pt x="29156" y="235915"/>
                </a:lnTo>
                <a:lnTo>
                  <a:pt x="54338" y="266374"/>
                </a:lnTo>
                <a:lnTo>
                  <a:pt x="76581" y="292125"/>
                </a:lnTo>
                <a:lnTo>
                  <a:pt x="211404" y="292125"/>
                </a:lnTo>
                <a:lnTo>
                  <a:pt x="233653" y="266374"/>
                </a:lnTo>
                <a:lnTo>
                  <a:pt x="258840" y="235915"/>
                </a:lnTo>
                <a:lnTo>
                  <a:pt x="279457" y="199560"/>
                </a:lnTo>
                <a:lnTo>
                  <a:pt x="287997" y="156121"/>
                </a:lnTo>
                <a:lnTo>
                  <a:pt x="279492" y="95256"/>
                </a:lnTo>
                <a:lnTo>
                  <a:pt x="256722" y="50960"/>
                </a:lnTo>
                <a:lnTo>
                  <a:pt x="223804" y="21483"/>
                </a:lnTo>
                <a:lnTo>
                  <a:pt x="184855" y="5079"/>
                </a:lnTo>
                <a:lnTo>
                  <a:pt x="143992" y="0"/>
                </a:lnTo>
                <a:close/>
              </a:path>
            </a:pathLst>
          </a:custGeom>
          <a:solidFill>
            <a:srgbClr val="00A39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65" name="bg object 65"/>
          <p:cNvSpPr/>
          <p:nvPr/>
        </p:nvSpPr>
        <p:spPr>
          <a:xfrm>
            <a:off x="5134317" y="4877254"/>
            <a:ext cx="122752" cy="28824"/>
          </a:xfrm>
          <a:custGeom>
            <a:avLst/>
            <a:gdLst/>
            <a:ahLst/>
            <a:cxnLst/>
            <a:rect l="l" t="t" r="r" b="b"/>
            <a:pathLst>
              <a:path w="135254" h="31114">
                <a:moveTo>
                  <a:pt x="134823" y="0"/>
                </a:moveTo>
                <a:lnTo>
                  <a:pt x="0" y="0"/>
                </a:lnTo>
                <a:lnTo>
                  <a:pt x="3035" y="3949"/>
                </a:lnTo>
                <a:lnTo>
                  <a:pt x="5714" y="7785"/>
                </a:lnTo>
                <a:lnTo>
                  <a:pt x="13042" y="21209"/>
                </a:lnTo>
                <a:lnTo>
                  <a:pt x="14909" y="30734"/>
                </a:lnTo>
                <a:lnTo>
                  <a:pt x="119913" y="30734"/>
                </a:lnTo>
                <a:lnTo>
                  <a:pt x="121780" y="21209"/>
                </a:lnTo>
                <a:lnTo>
                  <a:pt x="129108" y="7785"/>
                </a:lnTo>
                <a:lnTo>
                  <a:pt x="131787" y="3949"/>
                </a:lnTo>
                <a:lnTo>
                  <a:pt x="134823" y="0"/>
                </a:lnTo>
                <a:close/>
              </a:path>
            </a:pathLst>
          </a:custGeom>
          <a:solidFill>
            <a:srgbClr val="00632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66" name="bg object 66"/>
          <p:cNvPicPr/>
          <p:nvPr/>
        </p:nvPicPr>
        <p:blipFill>
          <a:blip r:embed="rId11" cstate="print"/>
          <a:stretch>
            <a:fillRect/>
          </a:stretch>
        </p:blipFill>
        <p:spPr>
          <a:xfrm>
            <a:off x="2080393" y="2634582"/>
            <a:ext cx="1219864" cy="1367320"/>
          </a:xfrm>
          <a:prstGeom prst="rect">
            <a:avLst/>
          </a:prstGeom>
        </p:spPr>
      </p:pic>
      <p:sp>
        <p:nvSpPr>
          <p:cNvPr id="67" name="bg object 67"/>
          <p:cNvSpPr/>
          <p:nvPr/>
        </p:nvSpPr>
        <p:spPr>
          <a:xfrm>
            <a:off x="515121" y="4428054"/>
            <a:ext cx="1304749" cy="99412"/>
          </a:xfrm>
          <a:custGeom>
            <a:avLst/>
            <a:gdLst/>
            <a:ahLst/>
            <a:cxnLst/>
            <a:rect l="l" t="t" r="r" b="b"/>
            <a:pathLst>
              <a:path w="1437639" h="107314">
                <a:moveTo>
                  <a:pt x="435292" y="0"/>
                </a:moveTo>
                <a:lnTo>
                  <a:pt x="386571" y="23110"/>
                </a:lnTo>
                <a:lnTo>
                  <a:pt x="342048" y="40020"/>
                </a:lnTo>
                <a:lnTo>
                  <a:pt x="296740" y="53324"/>
                </a:lnTo>
                <a:lnTo>
                  <a:pt x="250837" y="62936"/>
                </a:lnTo>
                <a:lnTo>
                  <a:pt x="204558" y="68767"/>
                </a:lnTo>
                <a:lnTo>
                  <a:pt x="158115" y="70726"/>
                </a:lnTo>
                <a:lnTo>
                  <a:pt x="17995" y="70726"/>
                </a:lnTo>
                <a:lnTo>
                  <a:pt x="10988" y="72141"/>
                </a:lnTo>
                <a:lnTo>
                  <a:pt x="5268" y="76001"/>
                </a:lnTo>
                <a:lnTo>
                  <a:pt x="1413" y="81725"/>
                </a:lnTo>
                <a:lnTo>
                  <a:pt x="0" y="88734"/>
                </a:lnTo>
                <a:lnTo>
                  <a:pt x="1413" y="95741"/>
                </a:lnTo>
                <a:lnTo>
                  <a:pt x="5268" y="101461"/>
                </a:lnTo>
                <a:lnTo>
                  <a:pt x="10988" y="105317"/>
                </a:lnTo>
                <a:lnTo>
                  <a:pt x="17995" y="106730"/>
                </a:lnTo>
                <a:lnTo>
                  <a:pt x="158115" y="106730"/>
                </a:lnTo>
                <a:lnTo>
                  <a:pt x="207592" y="104639"/>
                </a:lnTo>
                <a:lnTo>
                  <a:pt x="256804" y="98437"/>
                </a:lnTo>
                <a:lnTo>
                  <a:pt x="305530" y="88231"/>
                </a:lnTo>
                <a:lnTo>
                  <a:pt x="353551" y="74130"/>
                </a:lnTo>
                <a:lnTo>
                  <a:pt x="400650" y="56240"/>
                </a:lnTo>
                <a:lnTo>
                  <a:pt x="438355" y="38544"/>
                </a:lnTo>
                <a:lnTo>
                  <a:pt x="430047" y="34645"/>
                </a:lnTo>
                <a:lnTo>
                  <a:pt x="438353" y="18668"/>
                </a:lnTo>
                <a:lnTo>
                  <a:pt x="480680" y="18668"/>
                </a:lnTo>
                <a:lnTo>
                  <a:pt x="446610" y="2679"/>
                </a:lnTo>
                <a:lnTo>
                  <a:pt x="441477" y="12"/>
                </a:lnTo>
                <a:lnTo>
                  <a:pt x="435292" y="0"/>
                </a:lnTo>
                <a:close/>
              </a:path>
              <a:path w="1437639" h="107314">
                <a:moveTo>
                  <a:pt x="1041117" y="18668"/>
                </a:moveTo>
                <a:lnTo>
                  <a:pt x="998829" y="18668"/>
                </a:lnTo>
                <a:lnTo>
                  <a:pt x="1007135" y="34645"/>
                </a:lnTo>
                <a:lnTo>
                  <a:pt x="998828" y="38543"/>
                </a:lnTo>
                <a:lnTo>
                  <a:pt x="1036500" y="56245"/>
                </a:lnTo>
                <a:lnTo>
                  <a:pt x="1083502" y="74136"/>
                </a:lnTo>
                <a:lnTo>
                  <a:pt x="1131426" y="88236"/>
                </a:lnTo>
                <a:lnTo>
                  <a:pt x="1180106" y="98440"/>
                </a:lnTo>
                <a:lnTo>
                  <a:pt x="1229382" y="104640"/>
                </a:lnTo>
                <a:lnTo>
                  <a:pt x="1279067" y="106730"/>
                </a:lnTo>
                <a:lnTo>
                  <a:pt x="1419199" y="106730"/>
                </a:lnTo>
                <a:lnTo>
                  <a:pt x="1426201" y="105317"/>
                </a:lnTo>
                <a:lnTo>
                  <a:pt x="1431921" y="101461"/>
                </a:lnTo>
                <a:lnTo>
                  <a:pt x="1435780" y="95741"/>
                </a:lnTo>
                <a:lnTo>
                  <a:pt x="1437195" y="88734"/>
                </a:lnTo>
                <a:lnTo>
                  <a:pt x="1435780" y="81725"/>
                </a:lnTo>
                <a:lnTo>
                  <a:pt x="1431921" y="76001"/>
                </a:lnTo>
                <a:lnTo>
                  <a:pt x="1426201" y="72141"/>
                </a:lnTo>
                <a:lnTo>
                  <a:pt x="1419199" y="70726"/>
                </a:lnTo>
                <a:lnTo>
                  <a:pt x="1279067" y="70726"/>
                </a:lnTo>
                <a:lnTo>
                  <a:pt x="1232380" y="68763"/>
                </a:lnTo>
                <a:lnTo>
                  <a:pt x="1186040" y="62934"/>
                </a:lnTo>
                <a:lnTo>
                  <a:pt x="1140194" y="53324"/>
                </a:lnTo>
                <a:lnTo>
                  <a:pt x="1094981" y="40017"/>
                </a:lnTo>
                <a:lnTo>
                  <a:pt x="1050562" y="23106"/>
                </a:lnTo>
                <a:lnTo>
                  <a:pt x="1041117" y="18668"/>
                </a:lnTo>
                <a:close/>
              </a:path>
              <a:path w="1437639" h="107314">
                <a:moveTo>
                  <a:pt x="480680" y="18668"/>
                </a:moveTo>
                <a:lnTo>
                  <a:pt x="438353" y="18668"/>
                </a:lnTo>
                <a:lnTo>
                  <a:pt x="446608" y="34670"/>
                </a:lnTo>
                <a:lnTo>
                  <a:pt x="438355" y="38544"/>
                </a:lnTo>
                <a:lnTo>
                  <a:pt x="475852" y="56140"/>
                </a:lnTo>
                <a:lnTo>
                  <a:pt x="522906" y="73724"/>
                </a:lnTo>
                <a:lnTo>
                  <a:pt x="570957" y="87399"/>
                </a:lnTo>
                <a:lnTo>
                  <a:pt x="619755" y="97166"/>
                </a:lnTo>
                <a:lnTo>
                  <a:pt x="669050" y="103025"/>
                </a:lnTo>
                <a:lnTo>
                  <a:pt x="718591" y="104978"/>
                </a:lnTo>
                <a:lnTo>
                  <a:pt x="768132" y="103025"/>
                </a:lnTo>
                <a:lnTo>
                  <a:pt x="817427" y="97166"/>
                </a:lnTo>
                <a:lnTo>
                  <a:pt x="866225" y="87399"/>
                </a:lnTo>
                <a:lnTo>
                  <a:pt x="914276" y="73724"/>
                </a:lnTo>
                <a:lnTo>
                  <a:pt x="926956" y="68986"/>
                </a:lnTo>
                <a:lnTo>
                  <a:pt x="718591" y="68986"/>
                </a:lnTo>
                <a:lnTo>
                  <a:pt x="671883" y="67139"/>
                </a:lnTo>
                <a:lnTo>
                  <a:pt x="625413" y="61612"/>
                </a:lnTo>
                <a:lnTo>
                  <a:pt x="579420" y="52404"/>
                </a:lnTo>
                <a:lnTo>
                  <a:pt x="534138" y="39517"/>
                </a:lnTo>
                <a:lnTo>
                  <a:pt x="489805" y="22950"/>
                </a:lnTo>
                <a:lnTo>
                  <a:pt x="480680" y="18668"/>
                </a:lnTo>
                <a:close/>
              </a:path>
              <a:path w="1437639" h="107314">
                <a:moveTo>
                  <a:pt x="1001903" y="0"/>
                </a:moveTo>
                <a:lnTo>
                  <a:pt x="995705" y="12"/>
                </a:lnTo>
                <a:lnTo>
                  <a:pt x="990523" y="2705"/>
                </a:lnTo>
                <a:lnTo>
                  <a:pt x="947376" y="22950"/>
                </a:lnTo>
                <a:lnTo>
                  <a:pt x="903044" y="39517"/>
                </a:lnTo>
                <a:lnTo>
                  <a:pt x="857762" y="52404"/>
                </a:lnTo>
                <a:lnTo>
                  <a:pt x="811768" y="61612"/>
                </a:lnTo>
                <a:lnTo>
                  <a:pt x="765299" y="67139"/>
                </a:lnTo>
                <a:lnTo>
                  <a:pt x="718591" y="68986"/>
                </a:lnTo>
                <a:lnTo>
                  <a:pt x="926956" y="68986"/>
                </a:lnTo>
                <a:lnTo>
                  <a:pt x="961330" y="56140"/>
                </a:lnTo>
                <a:lnTo>
                  <a:pt x="998828" y="38543"/>
                </a:lnTo>
                <a:lnTo>
                  <a:pt x="990587" y="34670"/>
                </a:lnTo>
                <a:lnTo>
                  <a:pt x="998829" y="18668"/>
                </a:lnTo>
                <a:lnTo>
                  <a:pt x="1041117" y="18668"/>
                </a:lnTo>
                <a:lnTo>
                  <a:pt x="1007084" y="2679"/>
                </a:lnTo>
                <a:lnTo>
                  <a:pt x="1001903" y="0"/>
                </a:lnTo>
                <a:close/>
              </a:path>
              <a:path w="1437639" h="107314">
                <a:moveTo>
                  <a:pt x="438353" y="18668"/>
                </a:moveTo>
                <a:lnTo>
                  <a:pt x="430047" y="34645"/>
                </a:lnTo>
                <a:lnTo>
                  <a:pt x="438356" y="38543"/>
                </a:lnTo>
                <a:lnTo>
                  <a:pt x="446608" y="34670"/>
                </a:lnTo>
                <a:lnTo>
                  <a:pt x="438353" y="18668"/>
                </a:lnTo>
                <a:close/>
              </a:path>
              <a:path w="1437639" h="107314">
                <a:moveTo>
                  <a:pt x="998829" y="18668"/>
                </a:moveTo>
                <a:lnTo>
                  <a:pt x="990587" y="34670"/>
                </a:lnTo>
                <a:lnTo>
                  <a:pt x="998828" y="38543"/>
                </a:lnTo>
                <a:lnTo>
                  <a:pt x="1007135" y="34645"/>
                </a:lnTo>
                <a:lnTo>
                  <a:pt x="998829" y="18668"/>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68" name="bg object 68"/>
          <p:cNvPicPr/>
          <p:nvPr/>
        </p:nvPicPr>
        <p:blipFill>
          <a:blip r:embed="rId12" cstate="print"/>
          <a:stretch>
            <a:fillRect/>
          </a:stretch>
        </p:blipFill>
        <p:spPr>
          <a:xfrm>
            <a:off x="515117" y="3360894"/>
            <a:ext cx="1307453" cy="1027304"/>
          </a:xfrm>
          <a:prstGeom prst="rect">
            <a:avLst/>
          </a:prstGeom>
        </p:spPr>
      </p:pic>
      <p:pic>
        <p:nvPicPr>
          <p:cNvPr id="69" name="bg object 69"/>
          <p:cNvPicPr/>
          <p:nvPr/>
        </p:nvPicPr>
        <p:blipFill>
          <a:blip r:embed="rId13" cstate="print"/>
          <a:stretch>
            <a:fillRect/>
          </a:stretch>
        </p:blipFill>
        <p:spPr>
          <a:xfrm>
            <a:off x="2798722" y="8248478"/>
            <a:ext cx="1161020" cy="1190516"/>
          </a:xfrm>
          <a:prstGeom prst="rect">
            <a:avLst/>
          </a:prstGeom>
        </p:spPr>
      </p:pic>
      <p:sp>
        <p:nvSpPr>
          <p:cNvPr id="70" name="bg object 70"/>
          <p:cNvSpPr/>
          <p:nvPr/>
        </p:nvSpPr>
        <p:spPr>
          <a:xfrm>
            <a:off x="4972854" y="2816105"/>
            <a:ext cx="270286" cy="275886"/>
          </a:xfrm>
          <a:custGeom>
            <a:avLst/>
            <a:gdLst/>
            <a:ahLst/>
            <a:cxnLst/>
            <a:rect l="l" t="t" r="r" b="b"/>
            <a:pathLst>
              <a:path w="297814" h="297814">
                <a:moveTo>
                  <a:pt x="148475" y="0"/>
                </a:moveTo>
                <a:lnTo>
                  <a:pt x="97546" y="9052"/>
                </a:lnTo>
                <a:lnTo>
                  <a:pt x="53601" y="34374"/>
                </a:lnTo>
                <a:lnTo>
                  <a:pt x="20547" y="73214"/>
                </a:lnTo>
                <a:lnTo>
                  <a:pt x="2286" y="122821"/>
                </a:lnTo>
                <a:lnTo>
                  <a:pt x="0" y="148780"/>
                </a:lnTo>
                <a:lnTo>
                  <a:pt x="9052" y="199717"/>
                </a:lnTo>
                <a:lnTo>
                  <a:pt x="34374" y="243665"/>
                </a:lnTo>
                <a:lnTo>
                  <a:pt x="73214" y="276721"/>
                </a:lnTo>
                <a:lnTo>
                  <a:pt x="122821" y="294982"/>
                </a:lnTo>
                <a:lnTo>
                  <a:pt x="148780" y="297256"/>
                </a:lnTo>
                <a:lnTo>
                  <a:pt x="199717" y="288204"/>
                </a:lnTo>
                <a:lnTo>
                  <a:pt x="243665" y="262882"/>
                </a:lnTo>
                <a:lnTo>
                  <a:pt x="245042" y="261264"/>
                </a:lnTo>
                <a:lnTo>
                  <a:pt x="142290" y="261264"/>
                </a:lnTo>
                <a:lnTo>
                  <a:pt x="135712" y="260692"/>
                </a:lnTo>
                <a:lnTo>
                  <a:pt x="91488" y="245706"/>
                </a:lnTo>
                <a:lnTo>
                  <a:pt x="62049" y="220640"/>
                </a:lnTo>
                <a:lnTo>
                  <a:pt x="42854" y="187329"/>
                </a:lnTo>
                <a:lnTo>
                  <a:pt x="35991" y="148780"/>
                </a:lnTo>
                <a:lnTo>
                  <a:pt x="35991" y="142290"/>
                </a:lnTo>
                <a:lnTo>
                  <a:pt x="51556" y="91482"/>
                </a:lnTo>
                <a:lnTo>
                  <a:pt x="76625" y="62047"/>
                </a:lnTo>
                <a:lnTo>
                  <a:pt x="109933" y="42853"/>
                </a:lnTo>
                <a:lnTo>
                  <a:pt x="148475" y="35991"/>
                </a:lnTo>
                <a:lnTo>
                  <a:pt x="242199" y="35991"/>
                </a:lnTo>
                <a:lnTo>
                  <a:pt x="224041" y="20536"/>
                </a:lnTo>
                <a:lnTo>
                  <a:pt x="174434" y="2273"/>
                </a:lnTo>
                <a:lnTo>
                  <a:pt x="167908" y="1269"/>
                </a:lnTo>
                <a:lnTo>
                  <a:pt x="161402" y="560"/>
                </a:lnTo>
                <a:lnTo>
                  <a:pt x="154923" y="139"/>
                </a:lnTo>
                <a:lnTo>
                  <a:pt x="148475" y="0"/>
                </a:lnTo>
                <a:close/>
              </a:path>
              <a:path w="297814" h="297814">
                <a:moveTo>
                  <a:pt x="259524" y="168186"/>
                </a:moveTo>
                <a:lnTo>
                  <a:pt x="245706" y="205778"/>
                </a:lnTo>
                <a:lnTo>
                  <a:pt x="220640" y="235213"/>
                </a:lnTo>
                <a:lnTo>
                  <a:pt x="187329" y="254404"/>
                </a:lnTo>
                <a:lnTo>
                  <a:pt x="148780" y="261264"/>
                </a:lnTo>
                <a:lnTo>
                  <a:pt x="245042" y="261264"/>
                </a:lnTo>
                <a:lnTo>
                  <a:pt x="276721" y="224041"/>
                </a:lnTo>
                <a:lnTo>
                  <a:pt x="294982" y="174434"/>
                </a:lnTo>
                <a:lnTo>
                  <a:pt x="259524" y="168186"/>
                </a:lnTo>
                <a:close/>
              </a:path>
              <a:path w="297814" h="297814">
                <a:moveTo>
                  <a:pt x="242199" y="35991"/>
                </a:moveTo>
                <a:lnTo>
                  <a:pt x="154965" y="35991"/>
                </a:lnTo>
                <a:lnTo>
                  <a:pt x="161544" y="36563"/>
                </a:lnTo>
                <a:lnTo>
                  <a:pt x="168186" y="37731"/>
                </a:lnTo>
                <a:lnTo>
                  <a:pt x="205778" y="51549"/>
                </a:lnTo>
                <a:lnTo>
                  <a:pt x="235213" y="76615"/>
                </a:lnTo>
                <a:lnTo>
                  <a:pt x="254404" y="109926"/>
                </a:lnTo>
                <a:lnTo>
                  <a:pt x="261264" y="148475"/>
                </a:lnTo>
                <a:lnTo>
                  <a:pt x="261264" y="154965"/>
                </a:lnTo>
                <a:lnTo>
                  <a:pt x="260692" y="161544"/>
                </a:lnTo>
                <a:lnTo>
                  <a:pt x="259524" y="168186"/>
                </a:lnTo>
                <a:lnTo>
                  <a:pt x="294982" y="174434"/>
                </a:lnTo>
                <a:lnTo>
                  <a:pt x="295981" y="167908"/>
                </a:lnTo>
                <a:lnTo>
                  <a:pt x="296691" y="161402"/>
                </a:lnTo>
                <a:lnTo>
                  <a:pt x="297115" y="154923"/>
                </a:lnTo>
                <a:lnTo>
                  <a:pt x="297256" y="148475"/>
                </a:lnTo>
                <a:lnTo>
                  <a:pt x="288204" y="97544"/>
                </a:lnTo>
                <a:lnTo>
                  <a:pt x="262882" y="53595"/>
                </a:lnTo>
                <a:lnTo>
                  <a:pt x="242199" y="35991"/>
                </a:lnTo>
                <a:close/>
              </a:path>
              <a:path w="297814" h="297814">
                <a:moveTo>
                  <a:pt x="2286" y="122809"/>
                </a:move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71" name="bg object 71"/>
          <p:cNvSpPr/>
          <p:nvPr/>
        </p:nvSpPr>
        <p:spPr>
          <a:xfrm>
            <a:off x="5125469" y="2634835"/>
            <a:ext cx="50715" cy="140002"/>
          </a:xfrm>
          <a:custGeom>
            <a:avLst/>
            <a:gdLst/>
            <a:ahLst/>
            <a:cxnLst/>
            <a:rect l="l" t="t" r="r" b="b"/>
            <a:pathLst>
              <a:path w="55879" h="151130">
                <a:moveTo>
                  <a:pt x="41186" y="0"/>
                </a:moveTo>
                <a:lnTo>
                  <a:pt x="0" y="129870"/>
                </a:lnTo>
                <a:lnTo>
                  <a:pt x="181" y="137016"/>
                </a:lnTo>
                <a:lnTo>
                  <a:pt x="2987" y="143321"/>
                </a:lnTo>
                <a:lnTo>
                  <a:pt x="7950" y="148113"/>
                </a:lnTo>
                <a:lnTo>
                  <a:pt x="14604" y="150723"/>
                </a:lnTo>
                <a:lnTo>
                  <a:pt x="21751" y="150547"/>
                </a:lnTo>
                <a:lnTo>
                  <a:pt x="28055" y="147740"/>
                </a:lnTo>
                <a:lnTo>
                  <a:pt x="32848" y="142774"/>
                </a:lnTo>
                <a:lnTo>
                  <a:pt x="35458" y="136118"/>
                </a:lnTo>
                <a:lnTo>
                  <a:pt x="55778" y="20853"/>
                </a:lnTo>
                <a:lnTo>
                  <a:pt x="55603" y="13707"/>
                </a:lnTo>
                <a:lnTo>
                  <a:pt x="52801" y="7402"/>
                </a:lnTo>
                <a:lnTo>
                  <a:pt x="47839" y="2610"/>
                </a:lnTo>
                <a:lnTo>
                  <a:pt x="41186"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72" name="bg object 72"/>
          <p:cNvPicPr/>
          <p:nvPr/>
        </p:nvPicPr>
        <p:blipFill>
          <a:blip r:embed="rId14" cstate="print"/>
          <a:stretch>
            <a:fillRect/>
          </a:stretch>
        </p:blipFill>
        <p:spPr>
          <a:xfrm>
            <a:off x="4919033" y="2685731"/>
            <a:ext cx="93101" cy="121654"/>
          </a:xfrm>
          <a:prstGeom prst="rect">
            <a:avLst/>
          </a:prstGeom>
        </p:spPr>
      </p:pic>
      <p:sp>
        <p:nvSpPr>
          <p:cNvPr id="73" name="bg object 73"/>
          <p:cNvSpPr/>
          <p:nvPr/>
        </p:nvSpPr>
        <p:spPr>
          <a:xfrm>
            <a:off x="4795265" y="2884030"/>
            <a:ext cx="137160" cy="51765"/>
          </a:xfrm>
          <a:custGeom>
            <a:avLst/>
            <a:gdLst/>
            <a:ahLst/>
            <a:cxnLst/>
            <a:rect l="l" t="t" r="r" b="b"/>
            <a:pathLst>
              <a:path w="151129" h="55880">
                <a:moveTo>
                  <a:pt x="20853" y="0"/>
                </a:moveTo>
                <a:lnTo>
                  <a:pt x="13707" y="174"/>
                </a:lnTo>
                <a:lnTo>
                  <a:pt x="7402" y="2976"/>
                </a:lnTo>
                <a:lnTo>
                  <a:pt x="2610" y="7938"/>
                </a:lnTo>
                <a:lnTo>
                  <a:pt x="0" y="14592"/>
                </a:lnTo>
                <a:lnTo>
                  <a:pt x="176" y="21738"/>
                </a:lnTo>
                <a:lnTo>
                  <a:pt x="2982" y="28043"/>
                </a:lnTo>
                <a:lnTo>
                  <a:pt x="7949" y="32835"/>
                </a:lnTo>
                <a:lnTo>
                  <a:pt x="14605" y="35445"/>
                </a:lnTo>
                <a:lnTo>
                  <a:pt x="129870" y="55778"/>
                </a:lnTo>
                <a:lnTo>
                  <a:pt x="137016" y="55596"/>
                </a:lnTo>
                <a:lnTo>
                  <a:pt x="143321" y="52790"/>
                </a:lnTo>
                <a:lnTo>
                  <a:pt x="148113" y="47827"/>
                </a:lnTo>
                <a:lnTo>
                  <a:pt x="150723" y="41173"/>
                </a:lnTo>
                <a:lnTo>
                  <a:pt x="150547" y="34027"/>
                </a:lnTo>
                <a:lnTo>
                  <a:pt x="147740" y="27722"/>
                </a:lnTo>
                <a:lnTo>
                  <a:pt x="142774" y="22930"/>
                </a:lnTo>
                <a:lnTo>
                  <a:pt x="136118" y="20320"/>
                </a:lnTo>
                <a:lnTo>
                  <a:pt x="20853"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74" name="bg object 74"/>
          <p:cNvPicPr/>
          <p:nvPr/>
        </p:nvPicPr>
        <p:blipFill>
          <a:blip r:embed="rId15" cstate="print"/>
          <a:stretch>
            <a:fillRect/>
          </a:stretch>
        </p:blipFill>
        <p:spPr>
          <a:xfrm>
            <a:off x="4845129" y="3051381"/>
            <a:ext cx="119185" cy="95030"/>
          </a:xfrm>
          <a:prstGeom prst="rect">
            <a:avLst/>
          </a:prstGeom>
        </p:spPr>
      </p:pic>
      <p:sp>
        <p:nvSpPr>
          <p:cNvPr id="75" name="bg object 75"/>
          <p:cNvSpPr/>
          <p:nvPr/>
        </p:nvSpPr>
        <p:spPr>
          <a:xfrm>
            <a:off x="5039400" y="3133120"/>
            <a:ext cx="50715" cy="140002"/>
          </a:xfrm>
          <a:custGeom>
            <a:avLst/>
            <a:gdLst/>
            <a:ahLst/>
            <a:cxnLst/>
            <a:rect l="l" t="t" r="r" b="b"/>
            <a:pathLst>
              <a:path w="55879" h="151129">
                <a:moveTo>
                  <a:pt x="41173" y="0"/>
                </a:moveTo>
                <a:lnTo>
                  <a:pt x="0" y="129870"/>
                </a:lnTo>
                <a:lnTo>
                  <a:pt x="176" y="137016"/>
                </a:lnTo>
                <a:lnTo>
                  <a:pt x="2981" y="143321"/>
                </a:lnTo>
                <a:lnTo>
                  <a:pt x="7943" y="148113"/>
                </a:lnTo>
                <a:lnTo>
                  <a:pt x="14592" y="150723"/>
                </a:lnTo>
                <a:lnTo>
                  <a:pt x="21738" y="150547"/>
                </a:lnTo>
                <a:lnTo>
                  <a:pt x="28043" y="147740"/>
                </a:lnTo>
                <a:lnTo>
                  <a:pt x="32835" y="142774"/>
                </a:lnTo>
                <a:lnTo>
                  <a:pt x="35445" y="136118"/>
                </a:lnTo>
                <a:lnTo>
                  <a:pt x="55778" y="20853"/>
                </a:lnTo>
                <a:lnTo>
                  <a:pt x="55596" y="13707"/>
                </a:lnTo>
                <a:lnTo>
                  <a:pt x="52790" y="7402"/>
                </a:lnTo>
                <a:lnTo>
                  <a:pt x="47827" y="2610"/>
                </a:lnTo>
                <a:lnTo>
                  <a:pt x="41173"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76" name="bg object 76"/>
          <p:cNvPicPr/>
          <p:nvPr/>
        </p:nvPicPr>
        <p:blipFill>
          <a:blip r:embed="rId16" cstate="print"/>
          <a:stretch>
            <a:fillRect/>
          </a:stretch>
        </p:blipFill>
        <p:spPr>
          <a:xfrm>
            <a:off x="5203358" y="3100195"/>
            <a:ext cx="93101" cy="121659"/>
          </a:xfrm>
          <a:prstGeom prst="rect">
            <a:avLst/>
          </a:prstGeom>
        </p:spPr>
      </p:pic>
      <p:sp>
        <p:nvSpPr>
          <p:cNvPr id="77" name="bg object 77"/>
          <p:cNvSpPr/>
          <p:nvPr/>
        </p:nvSpPr>
        <p:spPr>
          <a:xfrm>
            <a:off x="5283437" y="2971881"/>
            <a:ext cx="137160" cy="51765"/>
          </a:xfrm>
          <a:custGeom>
            <a:avLst/>
            <a:gdLst/>
            <a:ahLst/>
            <a:cxnLst/>
            <a:rect l="l" t="t" r="r" b="b"/>
            <a:pathLst>
              <a:path w="151129" h="55879">
                <a:moveTo>
                  <a:pt x="20853" y="0"/>
                </a:moveTo>
                <a:lnTo>
                  <a:pt x="13707" y="181"/>
                </a:lnTo>
                <a:lnTo>
                  <a:pt x="7402" y="2987"/>
                </a:lnTo>
                <a:lnTo>
                  <a:pt x="2610" y="7950"/>
                </a:lnTo>
                <a:lnTo>
                  <a:pt x="0" y="14605"/>
                </a:lnTo>
                <a:lnTo>
                  <a:pt x="176" y="21751"/>
                </a:lnTo>
                <a:lnTo>
                  <a:pt x="2982" y="28055"/>
                </a:lnTo>
                <a:lnTo>
                  <a:pt x="7949" y="32848"/>
                </a:lnTo>
                <a:lnTo>
                  <a:pt x="14604" y="35458"/>
                </a:lnTo>
                <a:lnTo>
                  <a:pt x="129870" y="55778"/>
                </a:lnTo>
                <a:lnTo>
                  <a:pt x="137011" y="55603"/>
                </a:lnTo>
                <a:lnTo>
                  <a:pt x="143316" y="52801"/>
                </a:lnTo>
                <a:lnTo>
                  <a:pt x="148111" y="47839"/>
                </a:lnTo>
                <a:lnTo>
                  <a:pt x="150723" y="41186"/>
                </a:lnTo>
                <a:lnTo>
                  <a:pt x="150547" y="34039"/>
                </a:lnTo>
                <a:lnTo>
                  <a:pt x="147740" y="27735"/>
                </a:lnTo>
                <a:lnTo>
                  <a:pt x="142774" y="22942"/>
                </a:lnTo>
                <a:lnTo>
                  <a:pt x="136118" y="20332"/>
                </a:lnTo>
                <a:lnTo>
                  <a:pt x="20853"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78" name="bg object 78"/>
          <p:cNvPicPr/>
          <p:nvPr/>
        </p:nvPicPr>
        <p:blipFill>
          <a:blip r:embed="rId17" cstate="print"/>
          <a:stretch>
            <a:fillRect/>
          </a:stretch>
        </p:blipFill>
        <p:spPr>
          <a:xfrm>
            <a:off x="5251179" y="2761169"/>
            <a:ext cx="119185" cy="95030"/>
          </a:xfrm>
          <a:prstGeom prst="rect">
            <a:avLst/>
          </a:prstGeom>
        </p:spPr>
      </p:pic>
      <p:sp>
        <p:nvSpPr>
          <p:cNvPr id="79" name="bg object 79"/>
          <p:cNvSpPr/>
          <p:nvPr/>
        </p:nvSpPr>
        <p:spPr>
          <a:xfrm>
            <a:off x="4929231" y="3400311"/>
            <a:ext cx="1361803" cy="598242"/>
          </a:xfrm>
          <a:custGeom>
            <a:avLst/>
            <a:gdLst/>
            <a:ahLst/>
            <a:cxnLst/>
            <a:rect l="l" t="t" r="r" b="b"/>
            <a:pathLst>
              <a:path w="1500504" h="645795">
                <a:moveTo>
                  <a:pt x="1500339" y="71399"/>
                </a:moveTo>
                <a:lnTo>
                  <a:pt x="1494485" y="59956"/>
                </a:lnTo>
                <a:lnTo>
                  <a:pt x="1488757" y="56248"/>
                </a:lnTo>
                <a:lnTo>
                  <a:pt x="1482331" y="55918"/>
                </a:lnTo>
                <a:lnTo>
                  <a:pt x="1449476" y="54203"/>
                </a:lnTo>
                <a:lnTo>
                  <a:pt x="1449476" y="90233"/>
                </a:lnTo>
                <a:lnTo>
                  <a:pt x="1300835" y="321360"/>
                </a:lnTo>
                <a:lnTo>
                  <a:pt x="1278407" y="320192"/>
                </a:lnTo>
                <a:lnTo>
                  <a:pt x="1278407" y="356235"/>
                </a:lnTo>
                <a:lnTo>
                  <a:pt x="1130731" y="585876"/>
                </a:lnTo>
                <a:lnTo>
                  <a:pt x="1087145" y="609663"/>
                </a:lnTo>
                <a:lnTo>
                  <a:pt x="1084427" y="609600"/>
                </a:lnTo>
                <a:lnTo>
                  <a:pt x="787527" y="594042"/>
                </a:lnTo>
                <a:lnTo>
                  <a:pt x="951471" y="339102"/>
                </a:lnTo>
                <a:lnTo>
                  <a:pt x="1278407" y="356235"/>
                </a:lnTo>
                <a:lnTo>
                  <a:pt x="1278407" y="320192"/>
                </a:lnTo>
                <a:lnTo>
                  <a:pt x="973899" y="304228"/>
                </a:lnTo>
                <a:lnTo>
                  <a:pt x="1122540" y="73101"/>
                </a:lnTo>
                <a:lnTo>
                  <a:pt x="1449476" y="90233"/>
                </a:lnTo>
                <a:lnTo>
                  <a:pt x="1449476" y="54203"/>
                </a:lnTo>
                <a:lnTo>
                  <a:pt x="1102423" y="36004"/>
                </a:lnTo>
                <a:lnTo>
                  <a:pt x="1081138" y="34899"/>
                </a:lnTo>
                <a:lnTo>
                  <a:pt x="1081138" y="70942"/>
                </a:lnTo>
                <a:lnTo>
                  <a:pt x="932497" y="302056"/>
                </a:lnTo>
                <a:lnTo>
                  <a:pt x="910069" y="300888"/>
                </a:lnTo>
                <a:lnTo>
                  <a:pt x="910069" y="336931"/>
                </a:lnTo>
                <a:lnTo>
                  <a:pt x="746112" y="591870"/>
                </a:lnTo>
                <a:lnTo>
                  <a:pt x="419188" y="574738"/>
                </a:lnTo>
                <a:lnTo>
                  <a:pt x="583145" y="319798"/>
                </a:lnTo>
                <a:lnTo>
                  <a:pt x="910069" y="336931"/>
                </a:lnTo>
                <a:lnTo>
                  <a:pt x="910069" y="300888"/>
                </a:lnTo>
                <a:lnTo>
                  <a:pt x="605574" y="284924"/>
                </a:lnTo>
                <a:lnTo>
                  <a:pt x="754214" y="53809"/>
                </a:lnTo>
                <a:lnTo>
                  <a:pt x="1081138" y="70942"/>
                </a:lnTo>
                <a:lnTo>
                  <a:pt x="1081138" y="34899"/>
                </a:lnTo>
                <a:lnTo>
                  <a:pt x="712800" y="15582"/>
                </a:lnTo>
                <a:lnTo>
                  <a:pt x="712800" y="51638"/>
                </a:lnTo>
                <a:lnTo>
                  <a:pt x="564172" y="282752"/>
                </a:lnTo>
                <a:lnTo>
                  <a:pt x="541743" y="281584"/>
                </a:lnTo>
                <a:lnTo>
                  <a:pt x="541743" y="317627"/>
                </a:lnTo>
                <a:lnTo>
                  <a:pt x="377786" y="572579"/>
                </a:lnTo>
                <a:lnTo>
                  <a:pt x="50863" y="555434"/>
                </a:lnTo>
                <a:lnTo>
                  <a:pt x="214807" y="300494"/>
                </a:lnTo>
                <a:lnTo>
                  <a:pt x="541743" y="317627"/>
                </a:lnTo>
                <a:lnTo>
                  <a:pt x="541743" y="281584"/>
                </a:lnTo>
                <a:lnTo>
                  <a:pt x="237236" y="265620"/>
                </a:lnTo>
                <a:lnTo>
                  <a:pt x="369608" y="59791"/>
                </a:lnTo>
                <a:lnTo>
                  <a:pt x="377977" y="49796"/>
                </a:lnTo>
                <a:lnTo>
                  <a:pt x="388404" y="42316"/>
                </a:lnTo>
                <a:lnTo>
                  <a:pt x="400316" y="37630"/>
                </a:lnTo>
                <a:lnTo>
                  <a:pt x="413181" y="36004"/>
                </a:lnTo>
                <a:lnTo>
                  <a:pt x="415912" y="36068"/>
                </a:lnTo>
                <a:lnTo>
                  <a:pt x="712800" y="51638"/>
                </a:lnTo>
                <a:lnTo>
                  <a:pt x="712800" y="15582"/>
                </a:lnTo>
                <a:lnTo>
                  <a:pt x="416255" y="38"/>
                </a:lnTo>
                <a:lnTo>
                  <a:pt x="414718" y="0"/>
                </a:lnTo>
                <a:lnTo>
                  <a:pt x="413181" y="0"/>
                </a:lnTo>
                <a:lnTo>
                  <a:pt x="371170" y="10706"/>
                </a:lnTo>
                <a:lnTo>
                  <a:pt x="339331" y="40322"/>
                </a:lnTo>
                <a:lnTo>
                  <a:pt x="330" y="567448"/>
                </a:lnTo>
                <a:lnTo>
                  <a:pt x="0" y="574268"/>
                </a:lnTo>
                <a:lnTo>
                  <a:pt x="5867" y="585711"/>
                </a:lnTo>
                <a:lnTo>
                  <a:pt x="11595" y="589419"/>
                </a:lnTo>
                <a:lnTo>
                  <a:pt x="1084084" y="645629"/>
                </a:lnTo>
                <a:lnTo>
                  <a:pt x="1085621" y="645668"/>
                </a:lnTo>
                <a:lnTo>
                  <a:pt x="1087145" y="645668"/>
                </a:lnTo>
                <a:lnTo>
                  <a:pt x="1129157" y="634961"/>
                </a:lnTo>
                <a:lnTo>
                  <a:pt x="1161008" y="605345"/>
                </a:lnTo>
                <a:lnTo>
                  <a:pt x="1491234" y="91859"/>
                </a:lnTo>
                <a:lnTo>
                  <a:pt x="1500009" y="78219"/>
                </a:lnTo>
                <a:lnTo>
                  <a:pt x="1500339" y="71399"/>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0" name="bg object 80"/>
          <p:cNvSpPr/>
          <p:nvPr/>
        </p:nvSpPr>
        <p:spPr>
          <a:xfrm>
            <a:off x="4998570" y="3569834"/>
            <a:ext cx="1356040" cy="545889"/>
          </a:xfrm>
          <a:custGeom>
            <a:avLst/>
            <a:gdLst/>
            <a:ahLst/>
            <a:cxnLst/>
            <a:rect l="l" t="t" r="r" b="b"/>
            <a:pathLst>
              <a:path w="1494154" h="589279">
                <a:moveTo>
                  <a:pt x="1479397" y="0"/>
                </a:moveTo>
                <a:lnTo>
                  <a:pt x="1472499" y="149"/>
                </a:lnTo>
                <a:lnTo>
                  <a:pt x="1466162" y="2874"/>
                </a:lnTo>
                <a:lnTo>
                  <a:pt x="1461185" y="8000"/>
                </a:lnTo>
                <a:lnTo>
                  <a:pt x="1129474" y="523786"/>
                </a:lnTo>
                <a:lnTo>
                  <a:pt x="1119132" y="536123"/>
                </a:lnTo>
                <a:lnTo>
                  <a:pt x="1106271" y="545360"/>
                </a:lnTo>
                <a:lnTo>
                  <a:pt x="1091562" y="551153"/>
                </a:lnTo>
                <a:lnTo>
                  <a:pt x="1075677" y="553161"/>
                </a:lnTo>
                <a:lnTo>
                  <a:pt x="18910" y="497865"/>
                </a:lnTo>
                <a:lnTo>
                  <a:pt x="11844" y="498911"/>
                </a:lnTo>
                <a:lnTo>
                  <a:pt x="5930" y="502465"/>
                </a:lnTo>
                <a:lnTo>
                  <a:pt x="1779" y="507977"/>
                </a:lnTo>
                <a:lnTo>
                  <a:pt x="0" y="514896"/>
                </a:lnTo>
                <a:lnTo>
                  <a:pt x="1044" y="521969"/>
                </a:lnTo>
                <a:lnTo>
                  <a:pt x="4595" y="527886"/>
                </a:lnTo>
                <a:lnTo>
                  <a:pt x="10106" y="532039"/>
                </a:lnTo>
                <a:lnTo>
                  <a:pt x="17030" y="533819"/>
                </a:lnTo>
                <a:lnTo>
                  <a:pt x="1075677" y="589165"/>
                </a:lnTo>
                <a:lnTo>
                  <a:pt x="1100513" y="586028"/>
                </a:lnTo>
                <a:lnTo>
                  <a:pt x="1143594" y="562542"/>
                </a:lnTo>
                <a:lnTo>
                  <a:pt x="1491462" y="27470"/>
                </a:lnTo>
                <a:lnTo>
                  <a:pt x="1494058" y="20814"/>
                </a:lnTo>
                <a:lnTo>
                  <a:pt x="1493905" y="13917"/>
                </a:lnTo>
                <a:lnTo>
                  <a:pt x="1491178" y="7580"/>
                </a:lnTo>
                <a:lnTo>
                  <a:pt x="1486052" y="2603"/>
                </a:lnTo>
                <a:lnTo>
                  <a:pt x="1479397" y="0"/>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1" name="bg object 81"/>
          <p:cNvSpPr/>
          <p:nvPr/>
        </p:nvSpPr>
        <p:spPr>
          <a:xfrm>
            <a:off x="3915584" y="3152332"/>
            <a:ext cx="716344" cy="811186"/>
          </a:xfrm>
          <a:custGeom>
            <a:avLst/>
            <a:gdLst/>
            <a:ahLst/>
            <a:cxnLst/>
            <a:rect l="l" t="t" r="r" b="b"/>
            <a:pathLst>
              <a:path w="789304" h="875664">
                <a:moveTo>
                  <a:pt x="210172" y="795388"/>
                </a:moveTo>
                <a:lnTo>
                  <a:pt x="201993" y="753732"/>
                </a:lnTo>
                <a:lnTo>
                  <a:pt x="180378" y="716508"/>
                </a:lnTo>
                <a:lnTo>
                  <a:pt x="174167" y="709447"/>
                </a:lnTo>
                <a:lnTo>
                  <a:pt x="174167" y="795388"/>
                </a:lnTo>
                <a:lnTo>
                  <a:pt x="173278" y="805738"/>
                </a:lnTo>
                <a:lnTo>
                  <a:pt x="148920" y="836422"/>
                </a:lnTo>
                <a:lnTo>
                  <a:pt x="130873" y="839597"/>
                </a:lnTo>
                <a:lnTo>
                  <a:pt x="124548" y="839597"/>
                </a:lnTo>
                <a:lnTo>
                  <a:pt x="81457" y="822032"/>
                </a:lnTo>
                <a:lnTo>
                  <a:pt x="48412" y="785698"/>
                </a:lnTo>
                <a:lnTo>
                  <a:pt x="36004" y="743178"/>
                </a:lnTo>
                <a:lnTo>
                  <a:pt x="36614" y="734568"/>
                </a:lnTo>
                <a:lnTo>
                  <a:pt x="59385" y="703021"/>
                </a:lnTo>
                <a:lnTo>
                  <a:pt x="73850" y="698639"/>
                </a:lnTo>
                <a:lnTo>
                  <a:pt x="79362" y="691464"/>
                </a:lnTo>
                <a:lnTo>
                  <a:pt x="79362" y="683323"/>
                </a:lnTo>
                <a:lnTo>
                  <a:pt x="79362" y="665911"/>
                </a:lnTo>
                <a:lnTo>
                  <a:pt x="79362" y="358952"/>
                </a:lnTo>
                <a:lnTo>
                  <a:pt x="130454" y="373583"/>
                </a:lnTo>
                <a:lnTo>
                  <a:pt x="130454" y="714489"/>
                </a:lnTo>
                <a:lnTo>
                  <a:pt x="132727" y="719442"/>
                </a:lnTo>
                <a:lnTo>
                  <a:pt x="136728" y="722884"/>
                </a:lnTo>
                <a:lnTo>
                  <a:pt x="144868" y="730554"/>
                </a:lnTo>
                <a:lnTo>
                  <a:pt x="168452" y="766813"/>
                </a:lnTo>
                <a:lnTo>
                  <a:pt x="174167" y="795388"/>
                </a:lnTo>
                <a:lnTo>
                  <a:pt x="174167" y="709447"/>
                </a:lnTo>
                <a:lnTo>
                  <a:pt x="173977" y="709218"/>
                </a:lnTo>
                <a:lnTo>
                  <a:pt x="170789" y="705573"/>
                </a:lnTo>
                <a:lnTo>
                  <a:pt x="166446" y="701471"/>
                </a:lnTo>
                <a:lnTo>
                  <a:pt x="166446" y="695553"/>
                </a:lnTo>
                <a:lnTo>
                  <a:pt x="166446" y="358952"/>
                </a:lnTo>
                <a:lnTo>
                  <a:pt x="166446" y="351967"/>
                </a:lnTo>
                <a:lnTo>
                  <a:pt x="161137" y="344919"/>
                </a:lnTo>
                <a:lnTo>
                  <a:pt x="60883" y="316204"/>
                </a:lnTo>
                <a:lnTo>
                  <a:pt x="55041" y="317296"/>
                </a:lnTo>
                <a:lnTo>
                  <a:pt x="46012" y="324104"/>
                </a:lnTo>
                <a:lnTo>
                  <a:pt x="43370" y="329412"/>
                </a:lnTo>
                <a:lnTo>
                  <a:pt x="43370" y="670877"/>
                </a:lnTo>
                <a:lnTo>
                  <a:pt x="33705" y="676186"/>
                </a:lnTo>
                <a:lnTo>
                  <a:pt x="3949" y="716292"/>
                </a:lnTo>
                <a:lnTo>
                  <a:pt x="0" y="743178"/>
                </a:lnTo>
                <a:lnTo>
                  <a:pt x="2120" y="764159"/>
                </a:lnTo>
                <a:lnTo>
                  <a:pt x="17221" y="803668"/>
                </a:lnTo>
                <a:lnTo>
                  <a:pt x="43815" y="837501"/>
                </a:lnTo>
                <a:lnTo>
                  <a:pt x="79273" y="862634"/>
                </a:lnTo>
                <a:lnTo>
                  <a:pt x="123215" y="875284"/>
                </a:lnTo>
                <a:lnTo>
                  <a:pt x="130873" y="875588"/>
                </a:lnTo>
                <a:lnTo>
                  <a:pt x="146888" y="874191"/>
                </a:lnTo>
                <a:lnTo>
                  <a:pt x="187515" y="853478"/>
                </a:lnTo>
                <a:lnTo>
                  <a:pt x="208724" y="812139"/>
                </a:lnTo>
                <a:lnTo>
                  <a:pt x="210172" y="795388"/>
                </a:lnTo>
                <a:close/>
              </a:path>
              <a:path w="789304" h="875664">
                <a:moveTo>
                  <a:pt x="788987" y="357720"/>
                </a:moveTo>
                <a:lnTo>
                  <a:pt x="741286" y="266890"/>
                </a:lnTo>
                <a:lnTo>
                  <a:pt x="741286" y="344322"/>
                </a:lnTo>
                <a:lnTo>
                  <a:pt x="614514" y="351751"/>
                </a:lnTo>
                <a:lnTo>
                  <a:pt x="575081" y="276542"/>
                </a:lnTo>
                <a:lnTo>
                  <a:pt x="575081" y="354050"/>
                </a:lnTo>
                <a:lnTo>
                  <a:pt x="448284" y="361467"/>
                </a:lnTo>
                <a:lnTo>
                  <a:pt x="323583" y="123977"/>
                </a:lnTo>
                <a:lnTo>
                  <a:pt x="454431" y="123977"/>
                </a:lnTo>
                <a:lnTo>
                  <a:pt x="575081" y="354050"/>
                </a:lnTo>
                <a:lnTo>
                  <a:pt x="575081" y="276542"/>
                </a:lnTo>
                <a:lnTo>
                  <a:pt x="495096" y="123977"/>
                </a:lnTo>
                <a:lnTo>
                  <a:pt x="625576" y="123977"/>
                </a:lnTo>
                <a:lnTo>
                  <a:pt x="741286" y="344322"/>
                </a:lnTo>
                <a:lnTo>
                  <a:pt x="741286" y="266890"/>
                </a:lnTo>
                <a:lnTo>
                  <a:pt x="653326" y="99377"/>
                </a:lnTo>
                <a:lnTo>
                  <a:pt x="653249" y="98971"/>
                </a:lnTo>
                <a:lnTo>
                  <a:pt x="652665" y="98107"/>
                </a:lnTo>
                <a:lnTo>
                  <a:pt x="620052" y="35991"/>
                </a:lnTo>
                <a:lnTo>
                  <a:pt x="606679" y="10515"/>
                </a:lnTo>
                <a:lnTo>
                  <a:pt x="606679" y="87972"/>
                </a:lnTo>
                <a:lnTo>
                  <a:pt x="304685" y="87972"/>
                </a:lnTo>
                <a:lnTo>
                  <a:pt x="277393" y="35991"/>
                </a:lnTo>
                <a:lnTo>
                  <a:pt x="579386" y="35991"/>
                </a:lnTo>
                <a:lnTo>
                  <a:pt x="606679" y="87972"/>
                </a:lnTo>
                <a:lnTo>
                  <a:pt x="606679" y="10515"/>
                </a:lnTo>
                <a:lnTo>
                  <a:pt x="603123" y="3733"/>
                </a:lnTo>
                <a:lnTo>
                  <a:pt x="596938" y="0"/>
                </a:lnTo>
                <a:lnTo>
                  <a:pt x="590283" y="0"/>
                </a:lnTo>
                <a:lnTo>
                  <a:pt x="241300" y="0"/>
                </a:lnTo>
                <a:lnTo>
                  <a:pt x="235483" y="3276"/>
                </a:lnTo>
                <a:lnTo>
                  <a:pt x="228942" y="14084"/>
                </a:lnTo>
                <a:lnTo>
                  <a:pt x="228739" y="20777"/>
                </a:lnTo>
                <a:lnTo>
                  <a:pt x="425081" y="394728"/>
                </a:lnTo>
                <a:lnTo>
                  <a:pt x="431749" y="398487"/>
                </a:lnTo>
                <a:lnTo>
                  <a:pt x="605447" y="388327"/>
                </a:lnTo>
                <a:lnTo>
                  <a:pt x="777379" y="378269"/>
                </a:lnTo>
                <a:lnTo>
                  <a:pt x="782840" y="374865"/>
                </a:lnTo>
                <a:lnTo>
                  <a:pt x="788885" y="364172"/>
                </a:lnTo>
                <a:lnTo>
                  <a:pt x="788924" y="361467"/>
                </a:lnTo>
                <a:lnTo>
                  <a:pt x="788987" y="35772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2" name="bg object 82"/>
          <p:cNvSpPr/>
          <p:nvPr/>
        </p:nvSpPr>
        <p:spPr>
          <a:xfrm>
            <a:off x="3971287" y="3746315"/>
            <a:ext cx="39765" cy="12353"/>
          </a:xfrm>
          <a:custGeom>
            <a:avLst/>
            <a:gdLst/>
            <a:ahLst/>
            <a:cxnLst/>
            <a:rect l="l" t="t" r="r" b="b"/>
            <a:pathLst>
              <a:path w="43814" h="13335">
                <a:moveTo>
                  <a:pt x="0" y="0"/>
                </a:moveTo>
                <a:lnTo>
                  <a:pt x="43484" y="12877"/>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3" name="bg object 83"/>
          <p:cNvSpPr/>
          <p:nvPr/>
        </p:nvSpPr>
        <p:spPr>
          <a:xfrm>
            <a:off x="3962179" y="3737015"/>
            <a:ext cx="58207" cy="30589"/>
          </a:xfrm>
          <a:custGeom>
            <a:avLst/>
            <a:gdLst/>
            <a:ahLst/>
            <a:cxnLst/>
            <a:rect l="l" t="t" r="r" b="b"/>
            <a:pathLst>
              <a:path w="64135" h="33020">
                <a:moveTo>
                  <a:pt x="7823" y="0"/>
                </a:moveTo>
                <a:lnTo>
                  <a:pt x="2819" y="2717"/>
                </a:lnTo>
                <a:lnTo>
                  <a:pt x="0" y="12255"/>
                </a:lnTo>
                <a:lnTo>
                  <a:pt x="2717" y="17259"/>
                </a:lnTo>
                <a:lnTo>
                  <a:pt x="7480" y="18669"/>
                </a:lnTo>
                <a:lnTo>
                  <a:pt x="55727" y="32956"/>
                </a:lnTo>
                <a:lnTo>
                  <a:pt x="60731" y="30238"/>
                </a:lnTo>
                <a:lnTo>
                  <a:pt x="63563" y="20701"/>
                </a:lnTo>
                <a:lnTo>
                  <a:pt x="60832" y="15697"/>
                </a:lnTo>
                <a:lnTo>
                  <a:pt x="7823"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4" name="bg object 84"/>
          <p:cNvSpPr/>
          <p:nvPr/>
        </p:nvSpPr>
        <p:spPr>
          <a:xfrm>
            <a:off x="3971287" y="3687801"/>
            <a:ext cx="39765" cy="12353"/>
          </a:xfrm>
          <a:custGeom>
            <a:avLst/>
            <a:gdLst/>
            <a:ahLst/>
            <a:cxnLst/>
            <a:rect l="l" t="t" r="r" b="b"/>
            <a:pathLst>
              <a:path w="43814" h="13335">
                <a:moveTo>
                  <a:pt x="0" y="0"/>
                </a:moveTo>
                <a:lnTo>
                  <a:pt x="43484" y="12788"/>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5" name="bg object 85"/>
          <p:cNvSpPr/>
          <p:nvPr/>
        </p:nvSpPr>
        <p:spPr>
          <a:xfrm>
            <a:off x="3962181" y="3678503"/>
            <a:ext cx="58207" cy="30589"/>
          </a:xfrm>
          <a:custGeom>
            <a:avLst/>
            <a:gdLst/>
            <a:ahLst/>
            <a:cxnLst/>
            <a:rect l="l" t="t" r="r" b="b"/>
            <a:pathLst>
              <a:path w="64135" h="33020">
                <a:moveTo>
                  <a:pt x="7797" y="0"/>
                </a:moveTo>
                <a:lnTo>
                  <a:pt x="2793" y="2730"/>
                </a:lnTo>
                <a:lnTo>
                  <a:pt x="0" y="12268"/>
                </a:lnTo>
                <a:lnTo>
                  <a:pt x="2730" y="17272"/>
                </a:lnTo>
                <a:lnTo>
                  <a:pt x="7492" y="18669"/>
                </a:lnTo>
                <a:lnTo>
                  <a:pt x="55740" y="32854"/>
                </a:lnTo>
                <a:lnTo>
                  <a:pt x="60744" y="30124"/>
                </a:lnTo>
                <a:lnTo>
                  <a:pt x="63550" y="20586"/>
                </a:lnTo>
                <a:lnTo>
                  <a:pt x="60820" y="15595"/>
                </a:lnTo>
                <a:lnTo>
                  <a:pt x="7797"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6" name="bg object 86"/>
          <p:cNvSpPr/>
          <p:nvPr/>
        </p:nvSpPr>
        <p:spPr>
          <a:xfrm>
            <a:off x="3971287" y="3629286"/>
            <a:ext cx="39765" cy="11765"/>
          </a:xfrm>
          <a:custGeom>
            <a:avLst/>
            <a:gdLst/>
            <a:ahLst/>
            <a:cxnLst/>
            <a:rect l="l" t="t" r="r" b="b"/>
            <a:pathLst>
              <a:path w="43814" h="12700">
                <a:moveTo>
                  <a:pt x="0" y="0"/>
                </a:moveTo>
                <a:lnTo>
                  <a:pt x="43484" y="12700"/>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7" name="bg object 87"/>
          <p:cNvSpPr/>
          <p:nvPr/>
        </p:nvSpPr>
        <p:spPr>
          <a:xfrm>
            <a:off x="3962184" y="3619994"/>
            <a:ext cx="58207" cy="30589"/>
          </a:xfrm>
          <a:custGeom>
            <a:avLst/>
            <a:gdLst/>
            <a:ahLst/>
            <a:cxnLst/>
            <a:rect l="l" t="t" r="r" b="b"/>
            <a:pathLst>
              <a:path w="64135" h="33020">
                <a:moveTo>
                  <a:pt x="7785" y="0"/>
                </a:moveTo>
                <a:lnTo>
                  <a:pt x="2781" y="2730"/>
                </a:lnTo>
                <a:lnTo>
                  <a:pt x="0" y="12280"/>
                </a:lnTo>
                <a:lnTo>
                  <a:pt x="2730" y="17272"/>
                </a:lnTo>
                <a:lnTo>
                  <a:pt x="7505" y="18669"/>
                </a:lnTo>
                <a:lnTo>
                  <a:pt x="55753" y="32766"/>
                </a:lnTo>
                <a:lnTo>
                  <a:pt x="60756" y="30022"/>
                </a:lnTo>
                <a:lnTo>
                  <a:pt x="63550" y="20485"/>
                </a:lnTo>
                <a:lnTo>
                  <a:pt x="60807" y="15481"/>
                </a:lnTo>
                <a:lnTo>
                  <a:pt x="7785"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8" name="bg object 88"/>
          <p:cNvSpPr/>
          <p:nvPr/>
        </p:nvSpPr>
        <p:spPr>
          <a:xfrm>
            <a:off x="3971287" y="3570770"/>
            <a:ext cx="39765" cy="11765"/>
          </a:xfrm>
          <a:custGeom>
            <a:avLst/>
            <a:gdLst/>
            <a:ahLst/>
            <a:cxnLst/>
            <a:rect l="l" t="t" r="r" b="b"/>
            <a:pathLst>
              <a:path w="43814" h="12700">
                <a:moveTo>
                  <a:pt x="0" y="0"/>
                </a:moveTo>
                <a:lnTo>
                  <a:pt x="43484" y="12611"/>
                </a:lnTo>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89" name="bg object 89"/>
          <p:cNvSpPr/>
          <p:nvPr/>
        </p:nvSpPr>
        <p:spPr>
          <a:xfrm>
            <a:off x="3962187" y="3561482"/>
            <a:ext cx="58207" cy="30589"/>
          </a:xfrm>
          <a:custGeom>
            <a:avLst/>
            <a:gdLst/>
            <a:ahLst/>
            <a:cxnLst/>
            <a:rect l="l" t="t" r="r" b="b"/>
            <a:pathLst>
              <a:path w="64135" h="33020">
                <a:moveTo>
                  <a:pt x="7759" y="0"/>
                </a:moveTo>
                <a:lnTo>
                  <a:pt x="2768" y="2743"/>
                </a:lnTo>
                <a:lnTo>
                  <a:pt x="0" y="12293"/>
                </a:lnTo>
                <a:lnTo>
                  <a:pt x="2743" y="17284"/>
                </a:lnTo>
                <a:lnTo>
                  <a:pt x="7518" y="18669"/>
                </a:lnTo>
                <a:lnTo>
                  <a:pt x="55778" y="32664"/>
                </a:lnTo>
                <a:lnTo>
                  <a:pt x="60769" y="29921"/>
                </a:lnTo>
                <a:lnTo>
                  <a:pt x="63538" y="20370"/>
                </a:lnTo>
                <a:lnTo>
                  <a:pt x="60794" y="15379"/>
                </a:lnTo>
                <a:lnTo>
                  <a:pt x="7759" y="0"/>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90" name="bg object 90"/>
          <p:cNvSpPr/>
          <p:nvPr/>
        </p:nvSpPr>
        <p:spPr>
          <a:xfrm>
            <a:off x="3707561" y="3152214"/>
            <a:ext cx="1127248" cy="961776"/>
          </a:xfrm>
          <a:custGeom>
            <a:avLst/>
            <a:gdLst/>
            <a:ahLst/>
            <a:cxnLst/>
            <a:rect l="l" t="t" r="r" b="b"/>
            <a:pathLst>
              <a:path w="1242060" h="1038225">
                <a:moveTo>
                  <a:pt x="1241552" y="464096"/>
                </a:moveTo>
                <a:lnTo>
                  <a:pt x="998194" y="3835"/>
                </a:lnTo>
                <a:lnTo>
                  <a:pt x="992060" y="127"/>
                </a:lnTo>
                <a:lnTo>
                  <a:pt x="893508" y="127"/>
                </a:lnTo>
                <a:lnTo>
                  <a:pt x="886498" y="1536"/>
                </a:lnTo>
                <a:lnTo>
                  <a:pt x="880783" y="5397"/>
                </a:lnTo>
                <a:lnTo>
                  <a:pt x="876922" y="11125"/>
                </a:lnTo>
                <a:lnTo>
                  <a:pt x="875512" y="18135"/>
                </a:lnTo>
                <a:lnTo>
                  <a:pt x="876922" y="25133"/>
                </a:lnTo>
                <a:lnTo>
                  <a:pt x="880783" y="30861"/>
                </a:lnTo>
                <a:lnTo>
                  <a:pt x="886498" y="34709"/>
                </a:lnTo>
                <a:lnTo>
                  <a:pt x="893508" y="36131"/>
                </a:lnTo>
                <a:lnTo>
                  <a:pt x="974547" y="36131"/>
                </a:lnTo>
                <a:lnTo>
                  <a:pt x="1194028" y="451231"/>
                </a:lnTo>
                <a:lnTo>
                  <a:pt x="579361" y="496760"/>
                </a:lnTo>
                <a:lnTo>
                  <a:pt x="337096" y="36131"/>
                </a:lnTo>
                <a:lnTo>
                  <a:pt x="411505" y="36131"/>
                </a:lnTo>
                <a:lnTo>
                  <a:pt x="418515" y="34709"/>
                </a:lnTo>
                <a:lnTo>
                  <a:pt x="424230" y="30861"/>
                </a:lnTo>
                <a:lnTo>
                  <a:pt x="428091" y="25133"/>
                </a:lnTo>
                <a:lnTo>
                  <a:pt x="429501" y="18135"/>
                </a:lnTo>
                <a:lnTo>
                  <a:pt x="428091" y="11125"/>
                </a:lnTo>
                <a:lnTo>
                  <a:pt x="424230" y="5397"/>
                </a:lnTo>
                <a:lnTo>
                  <a:pt x="418515" y="1536"/>
                </a:lnTo>
                <a:lnTo>
                  <a:pt x="411505" y="127"/>
                </a:lnTo>
                <a:lnTo>
                  <a:pt x="307340" y="127"/>
                </a:lnTo>
                <a:lnTo>
                  <a:pt x="301117" y="0"/>
                </a:lnTo>
                <a:lnTo>
                  <a:pt x="295008" y="3441"/>
                </a:lnTo>
                <a:lnTo>
                  <a:pt x="12" y="512114"/>
                </a:lnTo>
                <a:lnTo>
                  <a:pt x="0" y="518985"/>
                </a:lnTo>
                <a:lnTo>
                  <a:pt x="6426" y="530136"/>
                </a:lnTo>
                <a:lnTo>
                  <a:pt x="12382" y="533577"/>
                </a:lnTo>
                <a:lnTo>
                  <a:pt x="71374" y="533577"/>
                </a:lnTo>
                <a:lnTo>
                  <a:pt x="50050" y="497573"/>
                </a:lnTo>
                <a:lnTo>
                  <a:pt x="109982" y="394246"/>
                </a:lnTo>
                <a:lnTo>
                  <a:pt x="109982" y="882256"/>
                </a:lnTo>
                <a:lnTo>
                  <a:pt x="115201" y="889266"/>
                </a:lnTo>
                <a:lnTo>
                  <a:pt x="608952" y="1037767"/>
                </a:lnTo>
                <a:lnTo>
                  <a:pt x="612279" y="1037869"/>
                </a:lnTo>
                <a:lnTo>
                  <a:pt x="1126350" y="914095"/>
                </a:lnTo>
                <a:lnTo>
                  <a:pt x="1132052" y="906856"/>
                </a:lnTo>
                <a:lnTo>
                  <a:pt x="1132052" y="531723"/>
                </a:lnTo>
                <a:lnTo>
                  <a:pt x="1096048" y="884364"/>
                </a:lnTo>
                <a:lnTo>
                  <a:pt x="629132" y="996784"/>
                </a:lnTo>
                <a:lnTo>
                  <a:pt x="629132" y="573405"/>
                </a:lnTo>
                <a:lnTo>
                  <a:pt x="627710" y="566407"/>
                </a:lnTo>
                <a:lnTo>
                  <a:pt x="623849" y="560679"/>
                </a:lnTo>
                <a:lnTo>
                  <a:pt x="618121" y="556831"/>
                </a:lnTo>
                <a:lnTo>
                  <a:pt x="611124" y="555409"/>
                </a:lnTo>
                <a:lnTo>
                  <a:pt x="604113" y="556831"/>
                </a:lnTo>
                <a:lnTo>
                  <a:pt x="598398" y="560679"/>
                </a:lnTo>
                <a:lnTo>
                  <a:pt x="594537" y="566407"/>
                </a:lnTo>
                <a:lnTo>
                  <a:pt x="593128" y="573405"/>
                </a:lnTo>
                <a:lnTo>
                  <a:pt x="593128" y="995426"/>
                </a:lnTo>
                <a:lnTo>
                  <a:pt x="145973" y="860933"/>
                </a:lnTo>
                <a:lnTo>
                  <a:pt x="145973" y="332155"/>
                </a:lnTo>
                <a:lnTo>
                  <a:pt x="306527" y="55333"/>
                </a:lnTo>
                <a:lnTo>
                  <a:pt x="556323" y="530301"/>
                </a:lnTo>
                <a:lnTo>
                  <a:pt x="563105" y="534060"/>
                </a:lnTo>
                <a:lnTo>
                  <a:pt x="1230198" y="484644"/>
                </a:lnTo>
                <a:lnTo>
                  <a:pt x="1235608" y="481177"/>
                </a:lnTo>
                <a:lnTo>
                  <a:pt x="1241501" y="470535"/>
                </a:lnTo>
                <a:lnTo>
                  <a:pt x="1241552" y="464096"/>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91" name="bg object 91"/>
          <p:cNvPicPr/>
          <p:nvPr/>
        </p:nvPicPr>
        <p:blipFill>
          <a:blip r:embed="rId18" cstate="print"/>
          <a:stretch>
            <a:fillRect/>
          </a:stretch>
        </p:blipFill>
        <p:spPr>
          <a:xfrm>
            <a:off x="326843" y="7912944"/>
            <a:ext cx="1289545" cy="1224216"/>
          </a:xfrm>
          <a:prstGeom prst="rect">
            <a:avLst/>
          </a:prstGeom>
        </p:spPr>
      </p:pic>
      <p:sp>
        <p:nvSpPr>
          <p:cNvPr id="92" name="bg object 92"/>
          <p:cNvSpPr/>
          <p:nvPr/>
        </p:nvSpPr>
        <p:spPr>
          <a:xfrm>
            <a:off x="6028036" y="8376025"/>
            <a:ext cx="326764" cy="854716"/>
          </a:xfrm>
          <a:custGeom>
            <a:avLst/>
            <a:gdLst/>
            <a:ahLst/>
            <a:cxnLst/>
            <a:rect l="l" t="t" r="r" b="b"/>
            <a:pathLst>
              <a:path w="360045" h="922654">
                <a:moveTo>
                  <a:pt x="269633" y="12"/>
                </a:moveTo>
                <a:lnTo>
                  <a:pt x="89636" y="0"/>
                </a:lnTo>
                <a:lnTo>
                  <a:pt x="89636" y="585724"/>
                </a:lnTo>
                <a:lnTo>
                  <a:pt x="53036" y="613332"/>
                </a:lnTo>
                <a:lnTo>
                  <a:pt x="24734" y="649368"/>
                </a:lnTo>
                <a:lnTo>
                  <a:pt x="6474" y="692146"/>
                </a:lnTo>
                <a:lnTo>
                  <a:pt x="0" y="739978"/>
                </a:lnTo>
                <a:lnTo>
                  <a:pt x="6404" y="787803"/>
                </a:lnTo>
                <a:lnTo>
                  <a:pt x="24481" y="830983"/>
                </a:lnTo>
                <a:lnTo>
                  <a:pt x="52531" y="867778"/>
                </a:lnTo>
                <a:lnTo>
                  <a:pt x="88852" y="896449"/>
                </a:lnTo>
                <a:lnTo>
                  <a:pt x="131743" y="915258"/>
                </a:lnTo>
                <a:lnTo>
                  <a:pt x="179501" y="922464"/>
                </a:lnTo>
                <a:lnTo>
                  <a:pt x="227443" y="916812"/>
                </a:lnTo>
                <a:lnTo>
                  <a:pt x="270548" y="899332"/>
                </a:lnTo>
                <a:lnTo>
                  <a:pt x="307085" y="871716"/>
                </a:lnTo>
                <a:lnTo>
                  <a:pt x="335326" y="835656"/>
                </a:lnTo>
                <a:lnTo>
                  <a:pt x="353538" y="792843"/>
                </a:lnTo>
                <a:lnTo>
                  <a:pt x="359994" y="744969"/>
                </a:lnTo>
                <a:lnTo>
                  <a:pt x="353460" y="696720"/>
                </a:lnTo>
                <a:lnTo>
                  <a:pt x="335040" y="653280"/>
                </a:lnTo>
                <a:lnTo>
                  <a:pt x="306507" y="616390"/>
                </a:lnTo>
                <a:lnTo>
                  <a:pt x="269633" y="587794"/>
                </a:lnTo>
                <a:lnTo>
                  <a:pt x="269633" y="12"/>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93" name="bg object 93"/>
          <p:cNvSpPr/>
          <p:nvPr/>
        </p:nvSpPr>
        <p:spPr>
          <a:xfrm>
            <a:off x="5946355" y="8063374"/>
            <a:ext cx="490433" cy="1250603"/>
          </a:xfrm>
          <a:custGeom>
            <a:avLst/>
            <a:gdLst/>
            <a:ahLst/>
            <a:cxnLst/>
            <a:rect l="l" t="t" r="r" b="b"/>
            <a:pathLst>
              <a:path w="540384" h="1350009">
                <a:moveTo>
                  <a:pt x="134454" y="0"/>
                </a:moveTo>
                <a:lnTo>
                  <a:pt x="134454" y="844842"/>
                </a:lnTo>
                <a:lnTo>
                  <a:pt x="96599" y="870921"/>
                </a:lnTo>
                <a:lnTo>
                  <a:pt x="63889" y="902992"/>
                </a:lnTo>
                <a:lnTo>
                  <a:pt x="37099" y="940306"/>
                </a:lnTo>
                <a:lnTo>
                  <a:pt x="17005" y="982114"/>
                </a:lnTo>
                <a:lnTo>
                  <a:pt x="4380" y="1027670"/>
                </a:lnTo>
                <a:lnTo>
                  <a:pt x="0" y="1076223"/>
                </a:lnTo>
                <a:lnTo>
                  <a:pt x="4332" y="1124694"/>
                </a:lnTo>
                <a:lnTo>
                  <a:pt x="16824" y="1170454"/>
                </a:lnTo>
                <a:lnTo>
                  <a:pt x="36721" y="1212732"/>
                </a:lnTo>
                <a:lnTo>
                  <a:pt x="63267" y="1250753"/>
                </a:lnTo>
                <a:lnTo>
                  <a:pt x="95705" y="1283745"/>
                </a:lnTo>
                <a:lnTo>
                  <a:pt x="133280" y="1310935"/>
                </a:lnTo>
                <a:lnTo>
                  <a:pt x="175235" y="1331549"/>
                </a:lnTo>
                <a:lnTo>
                  <a:pt x="220816" y="1344815"/>
                </a:lnTo>
                <a:lnTo>
                  <a:pt x="269265" y="1349959"/>
                </a:lnTo>
                <a:lnTo>
                  <a:pt x="270789" y="1349984"/>
                </a:lnTo>
                <a:lnTo>
                  <a:pt x="273837" y="1349984"/>
                </a:lnTo>
                <a:lnTo>
                  <a:pt x="321745" y="1345725"/>
                </a:lnTo>
                <a:lnTo>
                  <a:pt x="366809" y="1333435"/>
                </a:lnTo>
                <a:lnTo>
                  <a:pt x="408285" y="1313842"/>
                </a:lnTo>
                <a:lnTo>
                  <a:pt x="445425" y="1287674"/>
                </a:lnTo>
                <a:lnTo>
                  <a:pt x="455125" y="1277988"/>
                </a:lnTo>
                <a:lnTo>
                  <a:pt x="273837" y="1277988"/>
                </a:lnTo>
                <a:lnTo>
                  <a:pt x="270459" y="1277962"/>
                </a:lnTo>
                <a:lnTo>
                  <a:pt x="225008" y="1271958"/>
                </a:lnTo>
                <a:lnTo>
                  <a:pt x="183258" y="1256314"/>
                </a:lnTo>
                <a:lnTo>
                  <a:pt x="146408" y="1232252"/>
                </a:lnTo>
                <a:lnTo>
                  <a:pt x="115658" y="1200992"/>
                </a:lnTo>
                <a:lnTo>
                  <a:pt x="92208" y="1163753"/>
                </a:lnTo>
                <a:lnTo>
                  <a:pt x="77258" y="1121757"/>
                </a:lnTo>
                <a:lnTo>
                  <a:pt x="72008" y="1076223"/>
                </a:lnTo>
                <a:lnTo>
                  <a:pt x="78821" y="1025263"/>
                </a:lnTo>
                <a:lnTo>
                  <a:pt x="98345" y="978566"/>
                </a:lnTo>
                <a:lnTo>
                  <a:pt x="129209" y="938499"/>
                </a:lnTo>
                <a:lnTo>
                  <a:pt x="185223" y="895889"/>
                </a:lnTo>
                <a:lnTo>
                  <a:pt x="196684" y="881045"/>
                </a:lnTo>
                <a:lnTo>
                  <a:pt x="203926" y="863745"/>
                </a:lnTo>
                <a:lnTo>
                  <a:pt x="206451" y="844842"/>
                </a:lnTo>
                <a:lnTo>
                  <a:pt x="206451" y="72009"/>
                </a:lnTo>
                <a:lnTo>
                  <a:pt x="404444" y="72009"/>
                </a:lnTo>
                <a:lnTo>
                  <a:pt x="404444" y="38"/>
                </a:lnTo>
                <a:lnTo>
                  <a:pt x="134454" y="0"/>
                </a:lnTo>
                <a:close/>
              </a:path>
              <a:path w="540384" h="1350009">
                <a:moveTo>
                  <a:pt x="404444" y="72009"/>
                </a:moveTo>
                <a:lnTo>
                  <a:pt x="206451" y="72009"/>
                </a:lnTo>
                <a:lnTo>
                  <a:pt x="332447" y="72021"/>
                </a:lnTo>
                <a:lnTo>
                  <a:pt x="332447" y="847953"/>
                </a:lnTo>
                <a:lnTo>
                  <a:pt x="334896" y="866569"/>
                </a:lnTo>
                <a:lnTo>
                  <a:pt x="341928" y="883654"/>
                </a:lnTo>
                <a:lnTo>
                  <a:pt x="353075" y="898390"/>
                </a:lnTo>
                <a:lnTo>
                  <a:pt x="409568" y="942536"/>
                </a:lnTo>
                <a:lnTo>
                  <a:pt x="441091" y="983981"/>
                </a:lnTo>
                <a:lnTo>
                  <a:pt x="461035" y="1031854"/>
                </a:lnTo>
                <a:lnTo>
                  <a:pt x="467994" y="1083716"/>
                </a:lnTo>
                <a:lnTo>
                  <a:pt x="462858" y="1128207"/>
                </a:lnTo>
                <a:lnTo>
                  <a:pt x="448230" y="1169078"/>
                </a:lnTo>
                <a:lnTo>
                  <a:pt x="425287" y="1205152"/>
                </a:lnTo>
                <a:lnTo>
                  <a:pt x="395202" y="1235255"/>
                </a:lnTo>
                <a:lnTo>
                  <a:pt x="359148" y="1258212"/>
                </a:lnTo>
                <a:lnTo>
                  <a:pt x="318302" y="1272848"/>
                </a:lnTo>
                <a:lnTo>
                  <a:pt x="273837" y="1277988"/>
                </a:lnTo>
                <a:lnTo>
                  <a:pt x="455125" y="1277988"/>
                </a:lnTo>
                <a:lnTo>
                  <a:pt x="503718" y="1218529"/>
                </a:lnTo>
                <a:lnTo>
                  <a:pt x="523380" y="1177009"/>
                </a:lnTo>
                <a:lnTo>
                  <a:pt x="535723" y="1131828"/>
                </a:lnTo>
                <a:lnTo>
                  <a:pt x="540003" y="1083716"/>
                </a:lnTo>
                <a:lnTo>
                  <a:pt x="535581" y="1034797"/>
                </a:lnTo>
                <a:lnTo>
                  <a:pt x="522839" y="988695"/>
                </a:lnTo>
                <a:lnTo>
                  <a:pt x="502565" y="946184"/>
                </a:lnTo>
                <a:lnTo>
                  <a:pt x="475550" y="908041"/>
                </a:lnTo>
                <a:lnTo>
                  <a:pt x="442580" y="875039"/>
                </a:lnTo>
                <a:lnTo>
                  <a:pt x="404444" y="847953"/>
                </a:lnTo>
                <a:lnTo>
                  <a:pt x="404444" y="72009"/>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94" name="bg object 94"/>
          <p:cNvSpPr/>
          <p:nvPr/>
        </p:nvSpPr>
        <p:spPr>
          <a:xfrm>
            <a:off x="5930014" y="8046707"/>
            <a:ext cx="523283" cy="1284133"/>
          </a:xfrm>
          <a:custGeom>
            <a:avLst/>
            <a:gdLst/>
            <a:ahLst/>
            <a:cxnLst/>
            <a:rect l="l" t="t" r="r" b="b"/>
            <a:pathLst>
              <a:path w="576579" h="1386204">
                <a:moveTo>
                  <a:pt x="576008" y="1101725"/>
                </a:moveTo>
                <a:lnTo>
                  <a:pt x="571271" y="1049540"/>
                </a:lnTo>
                <a:lnTo>
                  <a:pt x="557695" y="1000391"/>
                </a:lnTo>
                <a:lnTo>
                  <a:pt x="540004" y="963282"/>
                </a:lnTo>
                <a:lnTo>
                  <a:pt x="540004" y="1101725"/>
                </a:lnTo>
                <a:lnTo>
                  <a:pt x="534962" y="1152042"/>
                </a:lnTo>
                <a:lnTo>
                  <a:pt x="520522" y="1198765"/>
                </a:lnTo>
                <a:lnTo>
                  <a:pt x="497674" y="1240942"/>
                </a:lnTo>
                <a:lnTo>
                  <a:pt x="467410" y="1277620"/>
                </a:lnTo>
                <a:lnTo>
                  <a:pt x="430707" y="1307820"/>
                </a:lnTo>
                <a:lnTo>
                  <a:pt x="388556" y="1330591"/>
                </a:lnTo>
                <a:lnTo>
                  <a:pt x="341934" y="1344968"/>
                </a:lnTo>
                <a:lnTo>
                  <a:pt x="291846" y="1349984"/>
                </a:lnTo>
                <a:lnTo>
                  <a:pt x="287553" y="1349946"/>
                </a:lnTo>
                <a:lnTo>
                  <a:pt x="242316" y="1345158"/>
                </a:lnTo>
                <a:lnTo>
                  <a:pt x="199745" y="1332763"/>
                </a:lnTo>
                <a:lnTo>
                  <a:pt x="160553" y="1313497"/>
                </a:lnTo>
                <a:lnTo>
                  <a:pt x="125437" y="1288084"/>
                </a:lnTo>
                <a:lnTo>
                  <a:pt x="95123" y="1257249"/>
                </a:lnTo>
                <a:lnTo>
                  <a:pt x="70307" y="1221714"/>
                </a:lnTo>
                <a:lnTo>
                  <a:pt x="51701" y="1182217"/>
                </a:lnTo>
                <a:lnTo>
                  <a:pt x="40030" y="1139469"/>
                </a:lnTo>
                <a:lnTo>
                  <a:pt x="36004" y="1094219"/>
                </a:lnTo>
                <a:lnTo>
                  <a:pt x="41846" y="1040180"/>
                </a:lnTo>
                <a:lnTo>
                  <a:pt x="58547" y="990409"/>
                </a:lnTo>
                <a:lnTo>
                  <a:pt x="84861" y="946073"/>
                </a:lnTo>
                <a:lnTo>
                  <a:pt x="119545" y="908367"/>
                </a:lnTo>
                <a:lnTo>
                  <a:pt x="161353" y="878484"/>
                </a:lnTo>
                <a:lnTo>
                  <a:pt x="166992" y="875271"/>
                </a:lnTo>
                <a:lnTo>
                  <a:pt x="170446" y="869327"/>
                </a:lnTo>
                <a:lnTo>
                  <a:pt x="170446" y="862838"/>
                </a:lnTo>
                <a:lnTo>
                  <a:pt x="170446" y="847191"/>
                </a:lnTo>
                <a:lnTo>
                  <a:pt x="170446" y="701992"/>
                </a:lnTo>
                <a:lnTo>
                  <a:pt x="292417" y="701992"/>
                </a:lnTo>
                <a:lnTo>
                  <a:pt x="296443" y="697966"/>
                </a:lnTo>
                <a:lnTo>
                  <a:pt x="296443" y="688022"/>
                </a:lnTo>
                <a:lnTo>
                  <a:pt x="292417" y="683996"/>
                </a:lnTo>
                <a:lnTo>
                  <a:pt x="170446" y="683996"/>
                </a:lnTo>
                <a:lnTo>
                  <a:pt x="170446" y="566991"/>
                </a:lnTo>
                <a:lnTo>
                  <a:pt x="292417" y="566991"/>
                </a:lnTo>
                <a:lnTo>
                  <a:pt x="296443" y="562965"/>
                </a:lnTo>
                <a:lnTo>
                  <a:pt x="296443" y="553021"/>
                </a:lnTo>
                <a:lnTo>
                  <a:pt x="292417" y="548995"/>
                </a:lnTo>
                <a:lnTo>
                  <a:pt x="170446" y="548995"/>
                </a:lnTo>
                <a:lnTo>
                  <a:pt x="170446" y="431990"/>
                </a:lnTo>
                <a:lnTo>
                  <a:pt x="292417" y="431990"/>
                </a:lnTo>
                <a:lnTo>
                  <a:pt x="296443" y="427964"/>
                </a:lnTo>
                <a:lnTo>
                  <a:pt x="296443" y="418020"/>
                </a:lnTo>
                <a:lnTo>
                  <a:pt x="292417" y="413994"/>
                </a:lnTo>
                <a:lnTo>
                  <a:pt x="170446" y="413994"/>
                </a:lnTo>
                <a:lnTo>
                  <a:pt x="170446" y="296989"/>
                </a:lnTo>
                <a:lnTo>
                  <a:pt x="292417" y="296989"/>
                </a:lnTo>
                <a:lnTo>
                  <a:pt x="296443" y="292963"/>
                </a:lnTo>
                <a:lnTo>
                  <a:pt x="296443" y="283019"/>
                </a:lnTo>
                <a:lnTo>
                  <a:pt x="292417" y="278993"/>
                </a:lnTo>
                <a:lnTo>
                  <a:pt x="170446" y="278993"/>
                </a:lnTo>
                <a:lnTo>
                  <a:pt x="170446" y="161988"/>
                </a:lnTo>
                <a:lnTo>
                  <a:pt x="292417" y="161988"/>
                </a:lnTo>
                <a:lnTo>
                  <a:pt x="296443" y="157962"/>
                </a:lnTo>
                <a:lnTo>
                  <a:pt x="296443" y="148018"/>
                </a:lnTo>
                <a:lnTo>
                  <a:pt x="292417" y="143992"/>
                </a:lnTo>
                <a:lnTo>
                  <a:pt x="170446" y="143992"/>
                </a:lnTo>
                <a:lnTo>
                  <a:pt x="170446" y="36004"/>
                </a:lnTo>
                <a:lnTo>
                  <a:pt x="404456" y="36029"/>
                </a:lnTo>
                <a:lnTo>
                  <a:pt x="404456" y="872324"/>
                </a:lnTo>
                <a:lnTo>
                  <a:pt x="407822" y="878205"/>
                </a:lnTo>
                <a:lnTo>
                  <a:pt x="455536" y="912545"/>
                </a:lnTo>
                <a:lnTo>
                  <a:pt x="490601" y="951369"/>
                </a:lnTo>
                <a:lnTo>
                  <a:pt x="517207" y="996670"/>
                </a:lnTo>
                <a:lnTo>
                  <a:pt x="534085" y="1047203"/>
                </a:lnTo>
                <a:lnTo>
                  <a:pt x="540004" y="1101725"/>
                </a:lnTo>
                <a:lnTo>
                  <a:pt x="540004" y="963282"/>
                </a:lnTo>
                <a:lnTo>
                  <a:pt x="536092" y="955065"/>
                </a:lnTo>
                <a:lnTo>
                  <a:pt x="507301" y="914425"/>
                </a:lnTo>
                <a:lnTo>
                  <a:pt x="472198" y="879271"/>
                </a:lnTo>
                <a:lnTo>
                  <a:pt x="453428" y="865949"/>
                </a:lnTo>
                <a:lnTo>
                  <a:pt x="440448" y="856729"/>
                </a:lnTo>
                <a:lnTo>
                  <a:pt x="440448" y="850442"/>
                </a:lnTo>
                <a:lnTo>
                  <a:pt x="440448" y="36004"/>
                </a:lnTo>
                <a:lnTo>
                  <a:pt x="440448" y="18034"/>
                </a:lnTo>
                <a:lnTo>
                  <a:pt x="439026" y="11023"/>
                </a:lnTo>
                <a:lnTo>
                  <a:pt x="435178" y="5308"/>
                </a:lnTo>
                <a:lnTo>
                  <a:pt x="429450" y="1447"/>
                </a:lnTo>
                <a:lnTo>
                  <a:pt x="422452" y="38"/>
                </a:lnTo>
                <a:lnTo>
                  <a:pt x="152450" y="0"/>
                </a:lnTo>
                <a:lnTo>
                  <a:pt x="147713" y="0"/>
                </a:lnTo>
                <a:lnTo>
                  <a:pt x="143078" y="1917"/>
                </a:lnTo>
                <a:lnTo>
                  <a:pt x="136372" y="8623"/>
                </a:lnTo>
                <a:lnTo>
                  <a:pt x="134454" y="13258"/>
                </a:lnTo>
                <a:lnTo>
                  <a:pt x="134454" y="853465"/>
                </a:lnTo>
                <a:lnTo>
                  <a:pt x="103149" y="875030"/>
                </a:lnTo>
                <a:lnTo>
                  <a:pt x="68224" y="909269"/>
                </a:lnTo>
                <a:lnTo>
                  <a:pt x="39624" y="949134"/>
                </a:lnTo>
                <a:lnTo>
                  <a:pt x="18161" y="993787"/>
                </a:lnTo>
                <a:lnTo>
                  <a:pt x="4673" y="1042416"/>
                </a:lnTo>
                <a:lnTo>
                  <a:pt x="0" y="1094219"/>
                </a:lnTo>
                <a:lnTo>
                  <a:pt x="3759" y="1140853"/>
                </a:lnTo>
                <a:lnTo>
                  <a:pt x="14617" y="1185202"/>
                </a:lnTo>
                <a:lnTo>
                  <a:pt x="32004" y="1226667"/>
                </a:lnTo>
                <a:lnTo>
                  <a:pt x="55308" y="1264653"/>
                </a:lnTo>
                <a:lnTo>
                  <a:pt x="83959" y="1298549"/>
                </a:lnTo>
                <a:lnTo>
                  <a:pt x="117373" y="1327772"/>
                </a:lnTo>
                <a:lnTo>
                  <a:pt x="154965" y="1351724"/>
                </a:lnTo>
                <a:lnTo>
                  <a:pt x="196151" y="1369796"/>
                </a:lnTo>
                <a:lnTo>
                  <a:pt x="240347" y="1381404"/>
                </a:lnTo>
                <a:lnTo>
                  <a:pt x="286969" y="1385951"/>
                </a:lnTo>
                <a:lnTo>
                  <a:pt x="290220" y="1385989"/>
                </a:lnTo>
                <a:lnTo>
                  <a:pt x="291846" y="1385989"/>
                </a:lnTo>
                <a:lnTo>
                  <a:pt x="337947" y="1382293"/>
                </a:lnTo>
                <a:lnTo>
                  <a:pt x="381698" y="1371587"/>
                </a:lnTo>
                <a:lnTo>
                  <a:pt x="422503" y="1354442"/>
                </a:lnTo>
                <a:lnTo>
                  <a:pt x="429704" y="1349984"/>
                </a:lnTo>
                <a:lnTo>
                  <a:pt x="459752" y="1331417"/>
                </a:lnTo>
                <a:lnTo>
                  <a:pt x="492848" y="1303083"/>
                </a:lnTo>
                <a:lnTo>
                  <a:pt x="521233" y="1270025"/>
                </a:lnTo>
                <a:lnTo>
                  <a:pt x="544322" y="1232763"/>
                </a:lnTo>
                <a:lnTo>
                  <a:pt x="561543" y="1191895"/>
                </a:lnTo>
                <a:lnTo>
                  <a:pt x="572287" y="1148029"/>
                </a:lnTo>
                <a:lnTo>
                  <a:pt x="576008" y="1101725"/>
                </a:lnTo>
                <a:close/>
              </a:path>
            </a:pathLst>
          </a:custGeom>
          <a:solidFill>
            <a:srgbClr val="59575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95" name="bg object 95"/>
          <p:cNvPicPr/>
          <p:nvPr/>
        </p:nvPicPr>
        <p:blipFill>
          <a:blip r:embed="rId19" cstate="print"/>
          <a:stretch>
            <a:fillRect/>
          </a:stretch>
        </p:blipFill>
        <p:spPr>
          <a:xfrm>
            <a:off x="5848501" y="8213421"/>
            <a:ext cx="154869" cy="116548"/>
          </a:xfrm>
          <a:prstGeom prst="rect">
            <a:avLst/>
          </a:prstGeom>
        </p:spPr>
      </p:pic>
      <p:sp>
        <p:nvSpPr>
          <p:cNvPr id="96" name="bg object 96"/>
          <p:cNvSpPr/>
          <p:nvPr/>
        </p:nvSpPr>
        <p:spPr>
          <a:xfrm>
            <a:off x="5889155" y="8213426"/>
            <a:ext cx="584371" cy="492359"/>
          </a:xfrm>
          <a:custGeom>
            <a:avLst/>
            <a:gdLst/>
            <a:ahLst/>
            <a:cxnLst/>
            <a:rect l="l" t="t" r="r" b="b"/>
            <a:pathLst>
              <a:path w="643890" h="531495">
                <a:moveTo>
                  <a:pt x="81000" y="193509"/>
                </a:moveTo>
                <a:lnTo>
                  <a:pt x="79908" y="174574"/>
                </a:lnTo>
                <a:lnTo>
                  <a:pt x="76974" y="158318"/>
                </a:lnTo>
                <a:lnTo>
                  <a:pt x="72910" y="144449"/>
                </a:lnTo>
                <a:lnTo>
                  <a:pt x="63017" y="119278"/>
                </a:lnTo>
                <a:lnTo>
                  <a:pt x="59563" y="107467"/>
                </a:lnTo>
                <a:lnTo>
                  <a:pt x="58521" y="101752"/>
                </a:lnTo>
                <a:lnTo>
                  <a:pt x="58508" y="17995"/>
                </a:lnTo>
                <a:lnTo>
                  <a:pt x="57099" y="10998"/>
                </a:lnTo>
                <a:lnTo>
                  <a:pt x="53238" y="5270"/>
                </a:lnTo>
                <a:lnTo>
                  <a:pt x="47510" y="1422"/>
                </a:lnTo>
                <a:lnTo>
                  <a:pt x="40500" y="0"/>
                </a:lnTo>
                <a:lnTo>
                  <a:pt x="33502" y="1422"/>
                </a:lnTo>
                <a:lnTo>
                  <a:pt x="27774" y="5270"/>
                </a:lnTo>
                <a:lnTo>
                  <a:pt x="23914" y="10998"/>
                </a:lnTo>
                <a:lnTo>
                  <a:pt x="22504" y="17995"/>
                </a:lnTo>
                <a:lnTo>
                  <a:pt x="22504" y="94500"/>
                </a:lnTo>
                <a:lnTo>
                  <a:pt x="29756" y="132575"/>
                </a:lnTo>
                <a:lnTo>
                  <a:pt x="38862" y="156171"/>
                </a:lnTo>
                <a:lnTo>
                  <a:pt x="41287" y="164033"/>
                </a:lnTo>
                <a:lnTo>
                  <a:pt x="43230" y="172567"/>
                </a:lnTo>
                <a:lnTo>
                  <a:pt x="44526" y="182245"/>
                </a:lnTo>
                <a:lnTo>
                  <a:pt x="45008" y="193509"/>
                </a:lnTo>
                <a:lnTo>
                  <a:pt x="44932" y="202971"/>
                </a:lnTo>
                <a:lnTo>
                  <a:pt x="43053" y="208610"/>
                </a:lnTo>
                <a:lnTo>
                  <a:pt x="37998" y="217995"/>
                </a:lnTo>
                <a:lnTo>
                  <a:pt x="34988" y="221869"/>
                </a:lnTo>
                <a:lnTo>
                  <a:pt x="21615" y="236931"/>
                </a:lnTo>
                <a:lnTo>
                  <a:pt x="16421" y="243344"/>
                </a:lnTo>
                <a:lnTo>
                  <a:pt x="800" y="280327"/>
                </a:lnTo>
                <a:lnTo>
                  <a:pt x="0" y="292506"/>
                </a:lnTo>
                <a:lnTo>
                  <a:pt x="635" y="303390"/>
                </a:lnTo>
                <a:lnTo>
                  <a:pt x="18288" y="344119"/>
                </a:lnTo>
                <a:lnTo>
                  <a:pt x="35394" y="362788"/>
                </a:lnTo>
                <a:lnTo>
                  <a:pt x="42595" y="374738"/>
                </a:lnTo>
                <a:lnTo>
                  <a:pt x="44894" y="380631"/>
                </a:lnTo>
                <a:lnTo>
                  <a:pt x="44932" y="401180"/>
                </a:lnTo>
                <a:lnTo>
                  <a:pt x="43027" y="406908"/>
                </a:lnTo>
                <a:lnTo>
                  <a:pt x="37985" y="416306"/>
                </a:lnTo>
                <a:lnTo>
                  <a:pt x="34988" y="420154"/>
                </a:lnTo>
                <a:lnTo>
                  <a:pt x="21653" y="435089"/>
                </a:lnTo>
                <a:lnTo>
                  <a:pt x="16471" y="441452"/>
                </a:lnTo>
                <a:lnTo>
                  <a:pt x="800" y="478332"/>
                </a:lnTo>
                <a:lnTo>
                  <a:pt x="0" y="490512"/>
                </a:lnTo>
                <a:lnTo>
                  <a:pt x="241" y="497382"/>
                </a:lnTo>
                <a:lnTo>
                  <a:pt x="17919" y="530796"/>
                </a:lnTo>
                <a:lnTo>
                  <a:pt x="25057" y="530529"/>
                </a:lnTo>
                <a:lnTo>
                  <a:pt x="31534" y="527507"/>
                </a:lnTo>
                <a:lnTo>
                  <a:pt x="36195" y="522414"/>
                </a:lnTo>
                <a:lnTo>
                  <a:pt x="38608" y="515950"/>
                </a:lnTo>
                <a:lnTo>
                  <a:pt x="38341" y="508800"/>
                </a:lnTo>
                <a:lnTo>
                  <a:pt x="36830" y="502577"/>
                </a:lnTo>
                <a:lnTo>
                  <a:pt x="36004" y="496404"/>
                </a:lnTo>
                <a:lnTo>
                  <a:pt x="59347" y="446951"/>
                </a:lnTo>
                <a:lnTo>
                  <a:pt x="64541" y="440588"/>
                </a:lnTo>
                <a:lnTo>
                  <a:pt x="80213" y="403707"/>
                </a:lnTo>
                <a:lnTo>
                  <a:pt x="81000" y="391515"/>
                </a:lnTo>
                <a:lnTo>
                  <a:pt x="80378" y="380631"/>
                </a:lnTo>
                <a:lnTo>
                  <a:pt x="62712" y="339902"/>
                </a:lnTo>
                <a:lnTo>
                  <a:pt x="45605" y="321233"/>
                </a:lnTo>
                <a:lnTo>
                  <a:pt x="38417" y="309283"/>
                </a:lnTo>
                <a:lnTo>
                  <a:pt x="36118" y="303377"/>
                </a:lnTo>
                <a:lnTo>
                  <a:pt x="36068" y="282841"/>
                </a:lnTo>
                <a:lnTo>
                  <a:pt x="37985" y="277050"/>
                </a:lnTo>
                <a:lnTo>
                  <a:pt x="43065" y="267538"/>
                </a:lnTo>
                <a:lnTo>
                  <a:pt x="46062" y="263652"/>
                </a:lnTo>
                <a:lnTo>
                  <a:pt x="59372" y="248653"/>
                </a:lnTo>
                <a:lnTo>
                  <a:pt x="64554" y="242290"/>
                </a:lnTo>
                <a:lnTo>
                  <a:pt x="69634" y="234924"/>
                </a:lnTo>
                <a:lnTo>
                  <a:pt x="74231" y="226377"/>
                </a:lnTo>
                <a:lnTo>
                  <a:pt x="77851" y="216585"/>
                </a:lnTo>
                <a:lnTo>
                  <a:pt x="80213" y="205600"/>
                </a:lnTo>
                <a:lnTo>
                  <a:pt x="81000" y="193509"/>
                </a:lnTo>
                <a:close/>
              </a:path>
              <a:path w="643890" h="531495">
                <a:moveTo>
                  <a:pt x="643521" y="17995"/>
                </a:moveTo>
                <a:lnTo>
                  <a:pt x="642112" y="10998"/>
                </a:lnTo>
                <a:lnTo>
                  <a:pt x="638251" y="5270"/>
                </a:lnTo>
                <a:lnTo>
                  <a:pt x="632523" y="1422"/>
                </a:lnTo>
                <a:lnTo>
                  <a:pt x="625513" y="0"/>
                </a:lnTo>
                <a:lnTo>
                  <a:pt x="618515" y="1422"/>
                </a:lnTo>
                <a:lnTo>
                  <a:pt x="612787" y="5270"/>
                </a:lnTo>
                <a:lnTo>
                  <a:pt x="608939" y="10998"/>
                </a:lnTo>
                <a:lnTo>
                  <a:pt x="607517" y="17995"/>
                </a:lnTo>
                <a:lnTo>
                  <a:pt x="607517" y="512991"/>
                </a:lnTo>
                <a:lnTo>
                  <a:pt x="608939" y="520001"/>
                </a:lnTo>
                <a:lnTo>
                  <a:pt x="612787" y="525729"/>
                </a:lnTo>
                <a:lnTo>
                  <a:pt x="618515" y="529577"/>
                </a:lnTo>
                <a:lnTo>
                  <a:pt x="625513" y="530987"/>
                </a:lnTo>
                <a:lnTo>
                  <a:pt x="632523" y="529577"/>
                </a:lnTo>
                <a:lnTo>
                  <a:pt x="638251" y="525729"/>
                </a:lnTo>
                <a:lnTo>
                  <a:pt x="642112" y="520001"/>
                </a:lnTo>
                <a:lnTo>
                  <a:pt x="643521" y="512991"/>
                </a:lnTo>
                <a:lnTo>
                  <a:pt x="643521" y="17995"/>
                </a:lnTo>
                <a:close/>
              </a:path>
            </a:pathLst>
          </a:custGeom>
          <a:solidFill>
            <a:srgbClr val="2AA7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97" name="bg object 97"/>
          <p:cNvPicPr/>
          <p:nvPr/>
        </p:nvPicPr>
        <p:blipFill>
          <a:blip r:embed="rId20" cstate="print"/>
          <a:stretch>
            <a:fillRect/>
          </a:stretch>
        </p:blipFill>
        <p:spPr>
          <a:xfrm>
            <a:off x="6379428" y="8588150"/>
            <a:ext cx="155476" cy="117166"/>
          </a:xfrm>
          <a:prstGeom prst="rect">
            <a:avLst/>
          </a:prstGeom>
        </p:spPr>
      </p:pic>
      <p:pic>
        <p:nvPicPr>
          <p:cNvPr id="98" name="bg object 98"/>
          <p:cNvPicPr/>
          <p:nvPr/>
        </p:nvPicPr>
        <p:blipFill>
          <a:blip r:embed="rId21" cstate="print"/>
          <a:stretch>
            <a:fillRect/>
          </a:stretch>
        </p:blipFill>
        <p:spPr>
          <a:xfrm>
            <a:off x="4333920" y="8096223"/>
            <a:ext cx="1274216" cy="1187009"/>
          </a:xfrm>
          <a:prstGeom prst="rect">
            <a:avLst/>
          </a:prstGeom>
        </p:spPr>
      </p:pic>
      <p:pic>
        <p:nvPicPr>
          <p:cNvPr id="99" name="bg object 99"/>
          <p:cNvPicPr/>
          <p:nvPr/>
        </p:nvPicPr>
        <p:blipFill>
          <a:blip r:embed="rId22" cstate="print"/>
          <a:stretch>
            <a:fillRect/>
          </a:stretch>
        </p:blipFill>
        <p:spPr>
          <a:xfrm>
            <a:off x="1600940" y="5676353"/>
            <a:ext cx="3659296" cy="2210729"/>
          </a:xfrm>
          <a:prstGeom prst="rect">
            <a:avLst/>
          </a:prstGeom>
        </p:spPr>
      </p:pic>
      <p:pic>
        <p:nvPicPr>
          <p:cNvPr id="100" name="bg object 100"/>
          <p:cNvPicPr/>
          <p:nvPr/>
        </p:nvPicPr>
        <p:blipFill>
          <a:blip r:embed="rId23" cstate="print"/>
          <a:stretch>
            <a:fillRect/>
          </a:stretch>
        </p:blipFill>
        <p:spPr>
          <a:xfrm>
            <a:off x="2786503" y="6042036"/>
            <a:ext cx="774792" cy="847069"/>
          </a:xfrm>
          <a:prstGeom prst="rect">
            <a:avLst/>
          </a:prstGeom>
        </p:spPr>
      </p:pic>
      <p:pic>
        <p:nvPicPr>
          <p:cNvPr id="101" name="bg object 101"/>
          <p:cNvPicPr/>
          <p:nvPr/>
        </p:nvPicPr>
        <p:blipFill>
          <a:blip r:embed="rId24" cstate="print"/>
          <a:stretch>
            <a:fillRect/>
          </a:stretch>
        </p:blipFill>
        <p:spPr>
          <a:xfrm>
            <a:off x="2892209" y="6093802"/>
            <a:ext cx="84232" cy="100001"/>
          </a:xfrm>
          <a:prstGeom prst="rect">
            <a:avLst/>
          </a:prstGeom>
        </p:spPr>
      </p:pic>
      <p:pic>
        <p:nvPicPr>
          <p:cNvPr id="102" name="bg object 102"/>
          <p:cNvPicPr/>
          <p:nvPr/>
        </p:nvPicPr>
        <p:blipFill>
          <a:blip r:embed="rId25" cstate="print"/>
          <a:stretch>
            <a:fillRect/>
          </a:stretch>
        </p:blipFill>
        <p:spPr>
          <a:xfrm>
            <a:off x="3259221" y="6157332"/>
            <a:ext cx="7261" cy="7058"/>
          </a:xfrm>
          <a:prstGeom prst="rect">
            <a:avLst/>
          </a:prstGeom>
        </p:spPr>
      </p:pic>
      <p:pic>
        <p:nvPicPr>
          <p:cNvPr id="103" name="bg object 103"/>
          <p:cNvPicPr/>
          <p:nvPr/>
        </p:nvPicPr>
        <p:blipFill>
          <a:blip r:embed="rId25" cstate="print"/>
          <a:stretch>
            <a:fillRect/>
          </a:stretch>
        </p:blipFill>
        <p:spPr>
          <a:xfrm>
            <a:off x="3093661" y="6092626"/>
            <a:ext cx="3838" cy="8234"/>
          </a:xfrm>
          <a:prstGeom prst="rect">
            <a:avLst/>
          </a:prstGeom>
        </p:spPr>
      </p:pic>
      <p:pic>
        <p:nvPicPr>
          <p:cNvPr id="104" name="bg object 104"/>
          <p:cNvPicPr/>
          <p:nvPr/>
        </p:nvPicPr>
        <p:blipFill>
          <a:blip r:embed="rId26" cstate="print"/>
          <a:stretch>
            <a:fillRect/>
          </a:stretch>
        </p:blipFill>
        <p:spPr>
          <a:xfrm>
            <a:off x="3281835" y="6063214"/>
            <a:ext cx="21162" cy="19999"/>
          </a:xfrm>
          <a:prstGeom prst="rect">
            <a:avLst/>
          </a:prstGeom>
        </p:spPr>
      </p:pic>
      <p:pic>
        <p:nvPicPr>
          <p:cNvPr id="105" name="bg object 105"/>
          <p:cNvPicPr/>
          <p:nvPr/>
        </p:nvPicPr>
        <p:blipFill>
          <a:blip r:embed="rId27" cstate="print"/>
          <a:stretch>
            <a:fillRect/>
          </a:stretch>
        </p:blipFill>
        <p:spPr>
          <a:xfrm>
            <a:off x="3028931" y="6668973"/>
            <a:ext cx="14522" cy="17682"/>
          </a:xfrm>
          <a:prstGeom prst="rect">
            <a:avLst/>
          </a:prstGeom>
        </p:spPr>
      </p:pic>
      <p:pic>
        <p:nvPicPr>
          <p:cNvPr id="106" name="bg object 106"/>
          <p:cNvPicPr/>
          <p:nvPr/>
        </p:nvPicPr>
        <p:blipFill>
          <a:blip r:embed="rId28" cstate="print"/>
          <a:stretch>
            <a:fillRect/>
          </a:stretch>
        </p:blipFill>
        <p:spPr>
          <a:xfrm>
            <a:off x="2856524" y="6692797"/>
            <a:ext cx="24481" cy="16094"/>
          </a:xfrm>
          <a:prstGeom prst="rect">
            <a:avLst/>
          </a:prstGeom>
        </p:spPr>
      </p:pic>
      <p:pic>
        <p:nvPicPr>
          <p:cNvPr id="107" name="bg object 107"/>
          <p:cNvPicPr/>
          <p:nvPr/>
        </p:nvPicPr>
        <p:blipFill>
          <a:blip r:embed="rId29" cstate="print"/>
          <a:stretch>
            <a:fillRect/>
          </a:stretch>
        </p:blipFill>
        <p:spPr>
          <a:xfrm>
            <a:off x="2981317" y="6704762"/>
            <a:ext cx="2593" cy="2647"/>
          </a:xfrm>
          <a:prstGeom prst="rect">
            <a:avLst/>
          </a:prstGeom>
        </p:spPr>
      </p:pic>
      <p:pic>
        <p:nvPicPr>
          <p:cNvPr id="108" name="bg object 108"/>
          <p:cNvPicPr/>
          <p:nvPr/>
        </p:nvPicPr>
        <p:blipFill>
          <a:blip r:embed="rId30" cstate="print"/>
          <a:stretch>
            <a:fillRect/>
          </a:stretch>
        </p:blipFill>
        <p:spPr>
          <a:xfrm>
            <a:off x="3365237" y="6768927"/>
            <a:ext cx="9751" cy="4870"/>
          </a:xfrm>
          <a:prstGeom prst="rect">
            <a:avLst/>
          </a:prstGeom>
        </p:spPr>
      </p:pic>
      <p:pic>
        <p:nvPicPr>
          <p:cNvPr id="109" name="bg object 109"/>
          <p:cNvPicPr/>
          <p:nvPr/>
        </p:nvPicPr>
        <p:blipFill>
          <a:blip r:embed="rId31" cstate="print"/>
          <a:stretch>
            <a:fillRect/>
          </a:stretch>
        </p:blipFill>
        <p:spPr>
          <a:xfrm>
            <a:off x="2953515" y="6802598"/>
            <a:ext cx="18050" cy="39494"/>
          </a:xfrm>
          <a:prstGeom prst="rect">
            <a:avLst/>
          </a:prstGeom>
        </p:spPr>
      </p:pic>
      <p:pic>
        <p:nvPicPr>
          <p:cNvPr id="110" name="bg object 110"/>
          <p:cNvPicPr/>
          <p:nvPr/>
        </p:nvPicPr>
        <p:blipFill>
          <a:blip r:embed="rId32" cstate="print"/>
          <a:stretch>
            <a:fillRect/>
          </a:stretch>
        </p:blipFill>
        <p:spPr>
          <a:xfrm>
            <a:off x="3309844" y="6881481"/>
            <a:ext cx="13485" cy="26259"/>
          </a:xfrm>
          <a:prstGeom prst="rect">
            <a:avLst/>
          </a:prstGeom>
        </p:spPr>
      </p:pic>
      <p:pic>
        <p:nvPicPr>
          <p:cNvPr id="111" name="bg object 111"/>
          <p:cNvPicPr/>
          <p:nvPr/>
        </p:nvPicPr>
        <p:blipFill>
          <a:blip r:embed="rId33" cstate="print"/>
          <a:stretch>
            <a:fillRect/>
          </a:stretch>
        </p:blipFill>
        <p:spPr>
          <a:xfrm>
            <a:off x="2965342" y="6889846"/>
            <a:ext cx="9543" cy="13023"/>
          </a:xfrm>
          <a:prstGeom prst="rect">
            <a:avLst/>
          </a:prstGeom>
        </p:spPr>
      </p:pic>
      <p:pic>
        <p:nvPicPr>
          <p:cNvPr id="112" name="bg object 112"/>
          <p:cNvPicPr/>
          <p:nvPr/>
        </p:nvPicPr>
        <p:blipFill>
          <a:blip r:embed="rId34" cstate="print"/>
          <a:stretch>
            <a:fillRect/>
          </a:stretch>
        </p:blipFill>
        <p:spPr>
          <a:xfrm>
            <a:off x="3063578" y="6897670"/>
            <a:ext cx="246161" cy="244709"/>
          </a:xfrm>
          <a:prstGeom prst="rect">
            <a:avLst/>
          </a:prstGeom>
        </p:spPr>
      </p:pic>
      <p:pic>
        <p:nvPicPr>
          <p:cNvPr id="113" name="bg object 113"/>
          <p:cNvPicPr/>
          <p:nvPr/>
        </p:nvPicPr>
        <p:blipFill>
          <a:blip r:embed="rId35" cstate="print"/>
          <a:stretch>
            <a:fillRect/>
          </a:stretch>
        </p:blipFill>
        <p:spPr>
          <a:xfrm>
            <a:off x="3346462" y="6918859"/>
            <a:ext cx="17012" cy="11753"/>
          </a:xfrm>
          <a:prstGeom prst="rect">
            <a:avLst/>
          </a:prstGeom>
        </p:spPr>
      </p:pic>
      <p:pic>
        <p:nvPicPr>
          <p:cNvPr id="114" name="bg object 114"/>
          <p:cNvPicPr/>
          <p:nvPr/>
        </p:nvPicPr>
        <p:blipFill>
          <a:blip r:embed="rId36" cstate="print"/>
          <a:stretch>
            <a:fillRect/>
          </a:stretch>
        </p:blipFill>
        <p:spPr>
          <a:xfrm>
            <a:off x="2592313" y="6442806"/>
            <a:ext cx="60581" cy="73906"/>
          </a:xfrm>
          <a:prstGeom prst="rect">
            <a:avLst/>
          </a:prstGeom>
        </p:spPr>
      </p:pic>
      <p:pic>
        <p:nvPicPr>
          <p:cNvPr id="115" name="bg object 115"/>
          <p:cNvPicPr/>
          <p:nvPr/>
        </p:nvPicPr>
        <p:blipFill>
          <a:blip r:embed="rId37" cstate="print"/>
          <a:stretch>
            <a:fillRect/>
          </a:stretch>
        </p:blipFill>
        <p:spPr>
          <a:xfrm>
            <a:off x="2750922" y="6458312"/>
            <a:ext cx="35580" cy="67083"/>
          </a:xfrm>
          <a:prstGeom prst="rect">
            <a:avLst/>
          </a:prstGeom>
        </p:spPr>
      </p:pic>
      <p:pic>
        <p:nvPicPr>
          <p:cNvPr id="116" name="bg object 116"/>
          <p:cNvPicPr/>
          <p:nvPr/>
        </p:nvPicPr>
        <p:blipFill>
          <a:blip r:embed="rId38" cstate="print"/>
          <a:stretch>
            <a:fillRect/>
          </a:stretch>
        </p:blipFill>
        <p:spPr>
          <a:xfrm>
            <a:off x="2514718" y="6496042"/>
            <a:ext cx="191804" cy="256474"/>
          </a:xfrm>
          <a:prstGeom prst="rect">
            <a:avLst/>
          </a:prstGeom>
        </p:spPr>
      </p:pic>
      <p:pic>
        <p:nvPicPr>
          <p:cNvPr id="117" name="bg object 117"/>
          <p:cNvPicPr/>
          <p:nvPr/>
        </p:nvPicPr>
        <p:blipFill>
          <a:blip r:embed="rId39" cstate="print"/>
          <a:stretch>
            <a:fillRect/>
          </a:stretch>
        </p:blipFill>
        <p:spPr>
          <a:xfrm>
            <a:off x="2748847" y="6615926"/>
            <a:ext cx="8091" cy="13023"/>
          </a:xfrm>
          <a:prstGeom prst="rect">
            <a:avLst/>
          </a:prstGeom>
        </p:spPr>
      </p:pic>
      <p:pic>
        <p:nvPicPr>
          <p:cNvPr id="118" name="bg object 118"/>
          <p:cNvPicPr/>
          <p:nvPr/>
        </p:nvPicPr>
        <p:blipFill>
          <a:blip r:embed="rId40" cstate="print"/>
          <a:stretch>
            <a:fillRect/>
          </a:stretch>
        </p:blipFill>
        <p:spPr>
          <a:xfrm>
            <a:off x="2412437" y="6743516"/>
            <a:ext cx="3942" cy="3493"/>
          </a:xfrm>
          <a:prstGeom prst="rect">
            <a:avLst/>
          </a:prstGeom>
        </p:spPr>
      </p:pic>
      <p:pic>
        <p:nvPicPr>
          <p:cNvPr id="119" name="bg object 119"/>
          <p:cNvPicPr/>
          <p:nvPr/>
        </p:nvPicPr>
        <p:blipFill>
          <a:blip r:embed="rId41" cstate="print"/>
          <a:stretch>
            <a:fillRect/>
          </a:stretch>
        </p:blipFill>
        <p:spPr>
          <a:xfrm>
            <a:off x="3561296" y="6033036"/>
            <a:ext cx="38692" cy="92012"/>
          </a:xfrm>
          <a:prstGeom prst="rect">
            <a:avLst/>
          </a:prstGeom>
        </p:spPr>
      </p:pic>
      <p:pic>
        <p:nvPicPr>
          <p:cNvPr id="120" name="bg object 120"/>
          <p:cNvPicPr/>
          <p:nvPr/>
        </p:nvPicPr>
        <p:blipFill>
          <a:blip r:embed="rId42" cstate="print"/>
          <a:stretch>
            <a:fillRect/>
          </a:stretch>
        </p:blipFill>
        <p:spPr>
          <a:xfrm>
            <a:off x="3561296" y="6126579"/>
            <a:ext cx="114418" cy="193378"/>
          </a:xfrm>
          <a:prstGeom prst="rect">
            <a:avLst/>
          </a:prstGeom>
        </p:spPr>
      </p:pic>
      <p:pic>
        <p:nvPicPr>
          <p:cNvPr id="121" name="bg object 121"/>
          <p:cNvPicPr/>
          <p:nvPr/>
        </p:nvPicPr>
        <p:blipFill>
          <a:blip r:embed="rId43" cstate="print"/>
          <a:stretch>
            <a:fillRect/>
          </a:stretch>
        </p:blipFill>
        <p:spPr>
          <a:xfrm>
            <a:off x="3894645" y="6176402"/>
            <a:ext cx="26505" cy="12176"/>
          </a:xfrm>
          <a:prstGeom prst="rect">
            <a:avLst/>
          </a:prstGeom>
        </p:spPr>
      </p:pic>
      <p:sp>
        <p:nvSpPr>
          <p:cNvPr id="122" name="bg object 122"/>
          <p:cNvSpPr/>
          <p:nvPr/>
        </p:nvSpPr>
        <p:spPr>
          <a:xfrm>
            <a:off x="2097038" y="511939"/>
            <a:ext cx="486976" cy="514712"/>
          </a:xfrm>
          <a:custGeom>
            <a:avLst/>
            <a:gdLst/>
            <a:ahLst/>
            <a:cxnLst/>
            <a:rect l="l" t="t" r="r" b="b"/>
            <a:pathLst>
              <a:path w="536575" h="555625">
                <a:moveTo>
                  <a:pt x="339572" y="0"/>
                </a:moveTo>
                <a:lnTo>
                  <a:pt x="188671" y="0"/>
                </a:lnTo>
                <a:lnTo>
                  <a:pt x="0" y="555612"/>
                </a:lnTo>
                <a:lnTo>
                  <a:pt x="123151" y="555612"/>
                </a:lnTo>
                <a:lnTo>
                  <a:pt x="162890" y="427266"/>
                </a:lnTo>
                <a:lnTo>
                  <a:pt x="490930" y="427266"/>
                </a:lnTo>
                <a:lnTo>
                  <a:pt x="456050" y="328803"/>
                </a:lnTo>
                <a:lnTo>
                  <a:pt x="193382" y="328803"/>
                </a:lnTo>
                <a:lnTo>
                  <a:pt x="259765" y="114401"/>
                </a:lnTo>
                <a:lnTo>
                  <a:pt x="380099" y="114401"/>
                </a:lnTo>
                <a:lnTo>
                  <a:pt x="339572" y="0"/>
                </a:lnTo>
                <a:close/>
              </a:path>
              <a:path w="536575" h="555625">
                <a:moveTo>
                  <a:pt x="490930" y="427266"/>
                </a:moveTo>
                <a:lnTo>
                  <a:pt x="362800" y="427266"/>
                </a:lnTo>
                <a:lnTo>
                  <a:pt x="405066" y="555612"/>
                </a:lnTo>
                <a:lnTo>
                  <a:pt x="536397" y="555612"/>
                </a:lnTo>
                <a:lnTo>
                  <a:pt x="490930" y="427266"/>
                </a:lnTo>
                <a:close/>
              </a:path>
              <a:path w="536575" h="555625">
                <a:moveTo>
                  <a:pt x="380099" y="114401"/>
                </a:moveTo>
                <a:lnTo>
                  <a:pt x="259765" y="114401"/>
                </a:lnTo>
                <a:lnTo>
                  <a:pt x="330377" y="328803"/>
                </a:lnTo>
                <a:lnTo>
                  <a:pt x="456050" y="328803"/>
                </a:lnTo>
                <a:lnTo>
                  <a:pt x="380099" y="114401"/>
                </a:lnTo>
                <a:close/>
              </a:path>
            </a:pathLst>
          </a:custGeom>
          <a:solidFill>
            <a:srgbClr val="00517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3" name="bg object 123"/>
          <p:cNvSpPr/>
          <p:nvPr/>
        </p:nvSpPr>
        <p:spPr>
          <a:xfrm>
            <a:off x="490085" y="500239"/>
            <a:ext cx="418972" cy="538242"/>
          </a:xfrm>
          <a:custGeom>
            <a:avLst/>
            <a:gdLst/>
            <a:ahLst/>
            <a:cxnLst/>
            <a:rect l="l" t="t" r="r" b="b"/>
            <a:pathLst>
              <a:path w="461644" h="581025">
                <a:moveTo>
                  <a:pt x="227736" y="0"/>
                </a:moveTo>
                <a:lnTo>
                  <a:pt x="175808" y="3830"/>
                </a:lnTo>
                <a:lnTo>
                  <a:pt x="130378" y="15030"/>
                </a:lnTo>
                <a:lnTo>
                  <a:pt x="91987" y="33165"/>
                </a:lnTo>
                <a:lnTo>
                  <a:pt x="61182" y="57800"/>
                </a:lnTo>
                <a:lnTo>
                  <a:pt x="38504" y="88501"/>
                </a:lnTo>
                <a:lnTo>
                  <a:pt x="24499" y="124831"/>
                </a:lnTo>
                <a:lnTo>
                  <a:pt x="19710" y="166357"/>
                </a:lnTo>
                <a:lnTo>
                  <a:pt x="22213" y="198529"/>
                </a:lnTo>
                <a:lnTo>
                  <a:pt x="52424" y="260288"/>
                </a:lnTo>
                <a:lnTo>
                  <a:pt x="86918" y="288421"/>
                </a:lnTo>
                <a:lnTo>
                  <a:pt x="138865" y="313754"/>
                </a:lnTo>
                <a:lnTo>
                  <a:pt x="211658" y="335559"/>
                </a:lnTo>
                <a:lnTo>
                  <a:pt x="270046" y="351834"/>
                </a:lnTo>
                <a:lnTo>
                  <a:pt x="307168" y="369709"/>
                </a:lnTo>
                <a:lnTo>
                  <a:pt x="326726" y="391795"/>
                </a:lnTo>
                <a:lnTo>
                  <a:pt x="332422" y="420700"/>
                </a:lnTo>
                <a:lnTo>
                  <a:pt x="326775" y="448593"/>
                </a:lnTo>
                <a:lnTo>
                  <a:pt x="309887" y="468590"/>
                </a:lnTo>
                <a:lnTo>
                  <a:pt x="281839" y="480630"/>
                </a:lnTo>
                <a:lnTo>
                  <a:pt x="242709" y="484657"/>
                </a:lnTo>
                <a:lnTo>
                  <a:pt x="198694" y="479795"/>
                </a:lnTo>
                <a:lnTo>
                  <a:pt x="164923" y="465120"/>
                </a:lnTo>
                <a:lnTo>
                  <a:pt x="141195" y="440492"/>
                </a:lnTo>
                <a:lnTo>
                  <a:pt x="127304" y="405777"/>
                </a:lnTo>
                <a:lnTo>
                  <a:pt x="126860" y="403796"/>
                </a:lnTo>
                <a:lnTo>
                  <a:pt x="0" y="403796"/>
                </a:lnTo>
                <a:lnTo>
                  <a:pt x="10847" y="451174"/>
                </a:lnTo>
                <a:lnTo>
                  <a:pt x="29556" y="489616"/>
                </a:lnTo>
                <a:lnTo>
                  <a:pt x="56115" y="521708"/>
                </a:lnTo>
                <a:lnTo>
                  <a:pt x="90141" y="547165"/>
                </a:lnTo>
                <a:lnTo>
                  <a:pt x="131255" y="565701"/>
                </a:lnTo>
                <a:lnTo>
                  <a:pt x="179076" y="577032"/>
                </a:lnTo>
                <a:lnTo>
                  <a:pt x="233222" y="580872"/>
                </a:lnTo>
                <a:lnTo>
                  <a:pt x="290766" y="576932"/>
                </a:lnTo>
                <a:lnTo>
                  <a:pt x="340784" y="565359"/>
                </a:lnTo>
                <a:lnTo>
                  <a:pt x="382793" y="546526"/>
                </a:lnTo>
                <a:lnTo>
                  <a:pt x="416309" y="520804"/>
                </a:lnTo>
                <a:lnTo>
                  <a:pt x="440848" y="488564"/>
                </a:lnTo>
                <a:lnTo>
                  <a:pt x="455927" y="450178"/>
                </a:lnTo>
                <a:lnTo>
                  <a:pt x="461060" y="406019"/>
                </a:lnTo>
                <a:lnTo>
                  <a:pt x="458446" y="371542"/>
                </a:lnTo>
                <a:lnTo>
                  <a:pt x="426897" y="305503"/>
                </a:lnTo>
                <a:lnTo>
                  <a:pt x="390874" y="275537"/>
                </a:lnTo>
                <a:lnTo>
                  <a:pt x="336624" y="248671"/>
                </a:lnTo>
                <a:lnTo>
                  <a:pt x="260603" y="225704"/>
                </a:lnTo>
                <a:lnTo>
                  <a:pt x="205441" y="210806"/>
                </a:lnTo>
                <a:lnTo>
                  <a:pt x="171034" y="195391"/>
                </a:lnTo>
                <a:lnTo>
                  <a:pt x="153347" y="176825"/>
                </a:lnTo>
                <a:lnTo>
                  <a:pt x="148348" y="152476"/>
                </a:lnTo>
                <a:lnTo>
                  <a:pt x="153347" y="127853"/>
                </a:lnTo>
                <a:lnTo>
                  <a:pt x="168032" y="109828"/>
                </a:lnTo>
                <a:lnTo>
                  <a:pt x="191934" y="98753"/>
                </a:lnTo>
                <a:lnTo>
                  <a:pt x="224586" y="94983"/>
                </a:lnTo>
                <a:lnTo>
                  <a:pt x="262034" y="99189"/>
                </a:lnTo>
                <a:lnTo>
                  <a:pt x="289998" y="112012"/>
                </a:lnTo>
                <a:lnTo>
                  <a:pt x="308893" y="133757"/>
                </a:lnTo>
                <a:lnTo>
                  <a:pt x="319138" y="164731"/>
                </a:lnTo>
                <a:lnTo>
                  <a:pt x="319493" y="166839"/>
                </a:lnTo>
                <a:lnTo>
                  <a:pt x="446379" y="166839"/>
                </a:lnTo>
                <a:lnTo>
                  <a:pt x="437492" y="122624"/>
                </a:lnTo>
                <a:lnTo>
                  <a:pt x="420573" y="86608"/>
                </a:lnTo>
                <a:lnTo>
                  <a:pt x="395819" y="56358"/>
                </a:lnTo>
                <a:lnTo>
                  <a:pt x="363694" y="32224"/>
                </a:lnTo>
                <a:lnTo>
                  <a:pt x="324662" y="14554"/>
                </a:lnTo>
                <a:lnTo>
                  <a:pt x="279188" y="3696"/>
                </a:lnTo>
                <a:lnTo>
                  <a:pt x="227736" y="0"/>
                </a:lnTo>
                <a:close/>
              </a:path>
            </a:pathLst>
          </a:custGeom>
          <a:solidFill>
            <a:srgbClr val="00517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4" name="bg object 124"/>
          <p:cNvSpPr/>
          <p:nvPr/>
        </p:nvSpPr>
        <p:spPr>
          <a:xfrm>
            <a:off x="973382" y="511939"/>
            <a:ext cx="486976" cy="514712"/>
          </a:xfrm>
          <a:custGeom>
            <a:avLst/>
            <a:gdLst/>
            <a:ahLst/>
            <a:cxnLst/>
            <a:rect l="l" t="t" r="r" b="b"/>
            <a:pathLst>
              <a:path w="536575" h="555625">
                <a:moveTo>
                  <a:pt x="339572" y="0"/>
                </a:moveTo>
                <a:lnTo>
                  <a:pt x="188671" y="0"/>
                </a:lnTo>
                <a:lnTo>
                  <a:pt x="0" y="555612"/>
                </a:lnTo>
                <a:lnTo>
                  <a:pt x="123151" y="555612"/>
                </a:lnTo>
                <a:lnTo>
                  <a:pt x="162890" y="427266"/>
                </a:lnTo>
                <a:lnTo>
                  <a:pt x="490930" y="427266"/>
                </a:lnTo>
                <a:lnTo>
                  <a:pt x="456050" y="328803"/>
                </a:lnTo>
                <a:lnTo>
                  <a:pt x="193382" y="328803"/>
                </a:lnTo>
                <a:lnTo>
                  <a:pt x="259765" y="114401"/>
                </a:lnTo>
                <a:lnTo>
                  <a:pt x="380099" y="114401"/>
                </a:lnTo>
                <a:lnTo>
                  <a:pt x="339572" y="0"/>
                </a:lnTo>
                <a:close/>
              </a:path>
              <a:path w="536575" h="555625">
                <a:moveTo>
                  <a:pt x="490930" y="427266"/>
                </a:moveTo>
                <a:lnTo>
                  <a:pt x="362800" y="427266"/>
                </a:lnTo>
                <a:lnTo>
                  <a:pt x="405066" y="555612"/>
                </a:lnTo>
                <a:lnTo>
                  <a:pt x="536397" y="555612"/>
                </a:lnTo>
                <a:lnTo>
                  <a:pt x="490930" y="427266"/>
                </a:lnTo>
                <a:close/>
              </a:path>
              <a:path w="536575" h="555625">
                <a:moveTo>
                  <a:pt x="380099" y="114401"/>
                </a:moveTo>
                <a:lnTo>
                  <a:pt x="259765" y="114401"/>
                </a:lnTo>
                <a:lnTo>
                  <a:pt x="330377" y="328803"/>
                </a:lnTo>
                <a:lnTo>
                  <a:pt x="456050" y="328803"/>
                </a:lnTo>
                <a:lnTo>
                  <a:pt x="380099" y="114401"/>
                </a:lnTo>
                <a:close/>
              </a:path>
            </a:pathLst>
          </a:custGeom>
          <a:solidFill>
            <a:srgbClr val="00517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5" name="bg object 125"/>
          <p:cNvSpPr/>
          <p:nvPr/>
        </p:nvSpPr>
        <p:spPr>
          <a:xfrm>
            <a:off x="1520886" y="683557"/>
            <a:ext cx="114108" cy="90589"/>
          </a:xfrm>
          <a:custGeom>
            <a:avLst/>
            <a:gdLst/>
            <a:ahLst/>
            <a:cxnLst/>
            <a:rect l="l" t="t" r="r" b="b"/>
            <a:pathLst>
              <a:path w="125730" h="97790">
                <a:moveTo>
                  <a:pt x="15493" y="0"/>
                </a:moveTo>
                <a:lnTo>
                  <a:pt x="8856" y="22143"/>
                </a:lnTo>
                <a:lnTo>
                  <a:pt x="3998" y="44994"/>
                </a:lnTo>
                <a:lnTo>
                  <a:pt x="1015" y="68481"/>
                </a:lnTo>
                <a:lnTo>
                  <a:pt x="0" y="94195"/>
                </a:lnTo>
                <a:lnTo>
                  <a:pt x="126" y="97472"/>
                </a:lnTo>
                <a:lnTo>
                  <a:pt x="116382" y="95453"/>
                </a:lnTo>
                <a:lnTo>
                  <a:pt x="116230" y="92532"/>
                </a:lnTo>
                <a:lnTo>
                  <a:pt x="116850" y="78328"/>
                </a:lnTo>
                <a:lnTo>
                  <a:pt x="118660" y="64466"/>
                </a:lnTo>
                <a:lnTo>
                  <a:pt x="121582" y="50978"/>
                </a:lnTo>
                <a:lnTo>
                  <a:pt x="125539" y="37896"/>
                </a:lnTo>
                <a:lnTo>
                  <a:pt x="15493" y="0"/>
                </a:lnTo>
                <a:close/>
              </a:path>
            </a:pathLst>
          </a:custGeom>
          <a:solidFill>
            <a:srgbClr val="FABD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6" name="bg object 126"/>
          <p:cNvSpPr/>
          <p:nvPr/>
        </p:nvSpPr>
        <p:spPr>
          <a:xfrm>
            <a:off x="1857193" y="867026"/>
            <a:ext cx="122176" cy="128237"/>
          </a:xfrm>
          <a:custGeom>
            <a:avLst/>
            <a:gdLst/>
            <a:ahLst/>
            <a:cxnLst/>
            <a:rect l="l" t="t" r="r" b="b"/>
            <a:pathLst>
              <a:path w="134619" h="138430">
                <a:moveTo>
                  <a:pt x="43916" y="0"/>
                </a:moveTo>
                <a:lnTo>
                  <a:pt x="34229" y="10947"/>
                </a:lnTo>
                <a:lnTo>
                  <a:pt x="23634" y="21007"/>
                </a:lnTo>
                <a:lnTo>
                  <a:pt x="12201" y="30126"/>
                </a:lnTo>
                <a:lnTo>
                  <a:pt x="0" y="38252"/>
                </a:lnTo>
                <a:lnTo>
                  <a:pt x="59816" y="137820"/>
                </a:lnTo>
                <a:lnTo>
                  <a:pt x="80524" y="124107"/>
                </a:lnTo>
                <a:lnTo>
                  <a:pt x="99928" y="108718"/>
                </a:lnTo>
                <a:lnTo>
                  <a:pt x="117901" y="91728"/>
                </a:lnTo>
                <a:lnTo>
                  <a:pt x="134315" y="73215"/>
                </a:lnTo>
                <a:lnTo>
                  <a:pt x="43916" y="0"/>
                </a:lnTo>
                <a:close/>
              </a:path>
            </a:pathLst>
          </a:custGeom>
          <a:solidFill>
            <a:srgbClr val="0076BA"/>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7" name="bg object 127"/>
          <p:cNvSpPr/>
          <p:nvPr/>
        </p:nvSpPr>
        <p:spPr>
          <a:xfrm>
            <a:off x="1922341" y="764709"/>
            <a:ext cx="114683" cy="90589"/>
          </a:xfrm>
          <a:custGeom>
            <a:avLst/>
            <a:gdLst/>
            <a:ahLst/>
            <a:cxnLst/>
            <a:rect l="l" t="t" r="r" b="b"/>
            <a:pathLst>
              <a:path w="126364" h="97790">
                <a:moveTo>
                  <a:pt x="125780" y="0"/>
                </a:moveTo>
                <a:lnTo>
                  <a:pt x="8864" y="2031"/>
                </a:lnTo>
                <a:lnTo>
                  <a:pt x="9042" y="5448"/>
                </a:lnTo>
                <a:lnTo>
                  <a:pt x="8440" y="19467"/>
                </a:lnTo>
                <a:lnTo>
                  <a:pt x="6683" y="33156"/>
                </a:lnTo>
                <a:lnTo>
                  <a:pt x="3845" y="46478"/>
                </a:lnTo>
                <a:lnTo>
                  <a:pt x="0" y="59397"/>
                </a:lnTo>
                <a:lnTo>
                  <a:pt x="110223" y="97358"/>
                </a:lnTo>
                <a:lnTo>
                  <a:pt x="123118" y="44508"/>
                </a:lnTo>
                <a:lnTo>
                  <a:pt x="125895" y="3276"/>
                </a:lnTo>
                <a:lnTo>
                  <a:pt x="125780" y="0"/>
                </a:lnTo>
                <a:close/>
              </a:path>
            </a:pathLst>
          </a:custGeom>
          <a:solidFill>
            <a:srgbClr val="004C8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8" name="bg object 128"/>
          <p:cNvSpPr/>
          <p:nvPr/>
        </p:nvSpPr>
        <p:spPr>
          <a:xfrm>
            <a:off x="1897050" y="819732"/>
            <a:ext cx="125634" cy="115295"/>
          </a:xfrm>
          <a:custGeom>
            <a:avLst/>
            <a:gdLst/>
            <a:ahLst/>
            <a:cxnLst/>
            <a:rect l="l" t="t" r="r" b="b"/>
            <a:pathLst>
              <a:path w="138430" h="124459">
                <a:moveTo>
                  <a:pt x="27863" y="0"/>
                </a:moveTo>
                <a:lnTo>
                  <a:pt x="25145" y="7988"/>
                </a:lnTo>
                <a:lnTo>
                  <a:pt x="21742" y="15633"/>
                </a:lnTo>
                <a:lnTo>
                  <a:pt x="17932" y="23025"/>
                </a:lnTo>
                <a:lnTo>
                  <a:pt x="18440" y="23025"/>
                </a:lnTo>
                <a:lnTo>
                  <a:pt x="14344" y="30390"/>
                </a:lnTo>
                <a:lnTo>
                  <a:pt x="9896" y="37525"/>
                </a:lnTo>
                <a:lnTo>
                  <a:pt x="5110" y="44417"/>
                </a:lnTo>
                <a:lnTo>
                  <a:pt x="0" y="51053"/>
                </a:lnTo>
                <a:lnTo>
                  <a:pt x="90398" y="124269"/>
                </a:lnTo>
                <a:lnTo>
                  <a:pt x="105024" y="104486"/>
                </a:lnTo>
                <a:lnTo>
                  <a:pt x="117895" y="83429"/>
                </a:lnTo>
                <a:lnTo>
                  <a:pt x="128940" y="61215"/>
                </a:lnTo>
                <a:lnTo>
                  <a:pt x="138087" y="37960"/>
                </a:lnTo>
                <a:lnTo>
                  <a:pt x="27863" y="0"/>
                </a:lnTo>
                <a:close/>
              </a:path>
            </a:pathLst>
          </a:custGeom>
          <a:solidFill>
            <a:srgbClr val="28A83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29" name="bg object 129"/>
          <p:cNvSpPr/>
          <p:nvPr/>
        </p:nvSpPr>
        <p:spPr>
          <a:xfrm>
            <a:off x="1807847" y="902459"/>
            <a:ext cx="103734" cy="125296"/>
          </a:xfrm>
          <a:custGeom>
            <a:avLst/>
            <a:gdLst/>
            <a:ahLst/>
            <a:cxnLst/>
            <a:rect l="l" t="t" r="r" b="b"/>
            <a:pathLst>
              <a:path w="114300" h="135255">
                <a:moveTo>
                  <a:pt x="54368" y="0"/>
                </a:moveTo>
                <a:lnTo>
                  <a:pt x="41667" y="6946"/>
                </a:lnTo>
                <a:lnTo>
                  <a:pt x="28332" y="12792"/>
                </a:lnTo>
                <a:lnTo>
                  <a:pt x="14422" y="17480"/>
                </a:lnTo>
                <a:lnTo>
                  <a:pt x="0" y="20955"/>
                </a:lnTo>
                <a:lnTo>
                  <a:pt x="22161" y="134975"/>
                </a:lnTo>
                <a:lnTo>
                  <a:pt x="46582" y="129111"/>
                </a:lnTo>
                <a:lnTo>
                  <a:pt x="70123" y="121188"/>
                </a:lnTo>
                <a:lnTo>
                  <a:pt x="92691" y="111310"/>
                </a:lnTo>
                <a:lnTo>
                  <a:pt x="114198" y="99580"/>
                </a:lnTo>
                <a:lnTo>
                  <a:pt x="54368" y="0"/>
                </a:lnTo>
                <a:close/>
              </a:path>
            </a:pathLst>
          </a:custGeom>
          <a:solidFill>
            <a:srgbClr val="427935"/>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0" name="bg object 130"/>
          <p:cNvSpPr/>
          <p:nvPr/>
        </p:nvSpPr>
        <p:spPr>
          <a:xfrm>
            <a:off x="1738447" y="921874"/>
            <a:ext cx="89903" cy="111177"/>
          </a:xfrm>
          <a:custGeom>
            <a:avLst/>
            <a:gdLst/>
            <a:ahLst/>
            <a:cxnLst/>
            <a:rect l="l" t="t" r="r" b="b"/>
            <a:pathLst>
              <a:path w="99060" h="120015">
                <a:moveTo>
                  <a:pt x="76466" y="0"/>
                </a:moveTo>
                <a:lnTo>
                  <a:pt x="68616" y="1346"/>
                </a:lnTo>
                <a:lnTo>
                  <a:pt x="60652" y="2338"/>
                </a:lnTo>
                <a:lnTo>
                  <a:pt x="52577" y="2952"/>
                </a:lnTo>
                <a:lnTo>
                  <a:pt x="44399" y="3162"/>
                </a:lnTo>
                <a:lnTo>
                  <a:pt x="37744" y="3000"/>
                </a:lnTo>
                <a:lnTo>
                  <a:pt x="31168" y="2543"/>
                </a:lnTo>
                <a:lnTo>
                  <a:pt x="18224" y="914"/>
                </a:lnTo>
                <a:lnTo>
                  <a:pt x="0" y="115912"/>
                </a:lnTo>
                <a:lnTo>
                  <a:pt x="10914" y="117415"/>
                </a:lnTo>
                <a:lnTo>
                  <a:pt x="21956" y="118505"/>
                </a:lnTo>
                <a:lnTo>
                  <a:pt x="33120" y="119168"/>
                </a:lnTo>
                <a:lnTo>
                  <a:pt x="44399" y="119392"/>
                </a:lnTo>
                <a:lnTo>
                  <a:pt x="58233" y="119031"/>
                </a:lnTo>
                <a:lnTo>
                  <a:pt x="71885" y="117982"/>
                </a:lnTo>
                <a:lnTo>
                  <a:pt x="85350" y="116295"/>
                </a:lnTo>
                <a:lnTo>
                  <a:pt x="98628" y="114020"/>
                </a:lnTo>
                <a:lnTo>
                  <a:pt x="76466" y="0"/>
                </a:lnTo>
                <a:close/>
              </a:path>
            </a:pathLst>
          </a:custGeom>
          <a:solidFill>
            <a:srgbClr val="D392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1" name="bg object 131"/>
          <p:cNvSpPr/>
          <p:nvPr/>
        </p:nvSpPr>
        <p:spPr>
          <a:xfrm>
            <a:off x="1653760" y="905246"/>
            <a:ext cx="101429" cy="124119"/>
          </a:xfrm>
          <a:custGeom>
            <a:avLst/>
            <a:gdLst/>
            <a:ahLst/>
            <a:cxnLst/>
            <a:rect l="l" t="t" r="r" b="b"/>
            <a:pathLst>
              <a:path w="111760" h="133984">
                <a:moveTo>
                  <a:pt x="56400" y="0"/>
                </a:moveTo>
                <a:lnTo>
                  <a:pt x="0" y="101739"/>
                </a:lnTo>
                <a:lnTo>
                  <a:pt x="21889" y="112693"/>
                </a:lnTo>
                <a:lnTo>
                  <a:pt x="44800" y="121767"/>
                </a:lnTo>
                <a:lnTo>
                  <a:pt x="68638" y="128860"/>
                </a:lnTo>
                <a:lnTo>
                  <a:pt x="93306" y="133870"/>
                </a:lnTo>
                <a:lnTo>
                  <a:pt x="111531" y="18859"/>
                </a:lnTo>
                <a:lnTo>
                  <a:pt x="96966" y="15914"/>
                </a:lnTo>
                <a:lnTo>
                  <a:pt x="82880" y="11768"/>
                </a:lnTo>
                <a:lnTo>
                  <a:pt x="69336" y="6452"/>
                </a:lnTo>
                <a:lnTo>
                  <a:pt x="56400" y="0"/>
                </a:lnTo>
                <a:close/>
              </a:path>
            </a:pathLst>
          </a:custGeom>
          <a:solidFill>
            <a:srgbClr val="F5A2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2" name="bg object 132"/>
          <p:cNvSpPr/>
          <p:nvPr/>
        </p:nvSpPr>
        <p:spPr>
          <a:xfrm>
            <a:off x="1584198" y="871198"/>
            <a:ext cx="121024" cy="128825"/>
          </a:xfrm>
          <a:custGeom>
            <a:avLst/>
            <a:gdLst/>
            <a:ahLst/>
            <a:cxnLst/>
            <a:rect l="l" t="t" r="r" b="b"/>
            <a:pathLst>
              <a:path w="133350" h="139065">
                <a:moveTo>
                  <a:pt x="87845" y="0"/>
                </a:moveTo>
                <a:lnTo>
                  <a:pt x="0" y="76339"/>
                </a:lnTo>
                <a:lnTo>
                  <a:pt x="17028" y="94287"/>
                </a:lnTo>
                <a:lnTo>
                  <a:pt x="35545" y="110702"/>
                </a:lnTo>
                <a:lnTo>
                  <a:pt x="55451" y="125474"/>
                </a:lnTo>
                <a:lnTo>
                  <a:pt x="76644" y="138493"/>
                </a:lnTo>
                <a:lnTo>
                  <a:pt x="133045" y="36753"/>
                </a:lnTo>
                <a:lnTo>
                  <a:pt x="120544" y="29055"/>
                </a:lnTo>
                <a:lnTo>
                  <a:pt x="108812" y="20315"/>
                </a:lnTo>
                <a:lnTo>
                  <a:pt x="97896" y="10605"/>
                </a:lnTo>
                <a:lnTo>
                  <a:pt x="87845" y="0"/>
                </a:lnTo>
                <a:close/>
              </a:path>
            </a:pathLst>
          </a:custGeom>
          <a:solidFill>
            <a:srgbClr val="DC007A"/>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3" name="bg object 133"/>
          <p:cNvSpPr/>
          <p:nvPr/>
        </p:nvSpPr>
        <p:spPr>
          <a:xfrm>
            <a:off x="1538016" y="824965"/>
            <a:ext cx="126210" cy="117059"/>
          </a:xfrm>
          <a:custGeom>
            <a:avLst/>
            <a:gdLst/>
            <a:ahLst/>
            <a:cxnLst/>
            <a:rect l="l" t="t" r="r" b="b"/>
            <a:pathLst>
              <a:path w="139064" h="126365">
                <a:moveTo>
                  <a:pt x="108673" y="0"/>
                </a:moveTo>
                <a:lnTo>
                  <a:pt x="0" y="41706"/>
                </a:lnTo>
                <a:lnTo>
                  <a:pt x="9976" y="64600"/>
                </a:lnTo>
                <a:lnTo>
                  <a:pt x="21853" y="86388"/>
                </a:lnTo>
                <a:lnTo>
                  <a:pt x="35525" y="106972"/>
                </a:lnTo>
                <a:lnTo>
                  <a:pt x="50888" y="126250"/>
                </a:lnTo>
                <a:lnTo>
                  <a:pt x="138734" y="49898"/>
                </a:lnTo>
                <a:lnTo>
                  <a:pt x="129656" y="38519"/>
                </a:lnTo>
                <a:lnTo>
                  <a:pt x="121585" y="26368"/>
                </a:lnTo>
                <a:lnTo>
                  <a:pt x="114572" y="13508"/>
                </a:lnTo>
                <a:lnTo>
                  <a:pt x="108673" y="0"/>
                </a:lnTo>
                <a:close/>
              </a:path>
            </a:pathLst>
          </a:custGeom>
          <a:solidFill>
            <a:srgbClr val="ED6A02"/>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4" name="bg object 134"/>
          <p:cNvSpPr/>
          <p:nvPr/>
        </p:nvSpPr>
        <p:spPr>
          <a:xfrm>
            <a:off x="1520998" y="771978"/>
            <a:ext cx="115837" cy="91766"/>
          </a:xfrm>
          <a:custGeom>
            <a:avLst/>
            <a:gdLst/>
            <a:ahLst/>
            <a:cxnLst/>
            <a:rect l="l" t="t" r="r" b="b"/>
            <a:pathLst>
              <a:path w="127635" h="99059">
                <a:moveTo>
                  <a:pt x="116255" y="0"/>
                </a:moveTo>
                <a:lnTo>
                  <a:pt x="0" y="2019"/>
                </a:lnTo>
                <a:lnTo>
                  <a:pt x="1546" y="27302"/>
                </a:lnTo>
                <a:lnTo>
                  <a:pt x="5248" y="51939"/>
                </a:lnTo>
                <a:lnTo>
                  <a:pt x="11012" y="75839"/>
                </a:lnTo>
                <a:lnTo>
                  <a:pt x="18745" y="98907"/>
                </a:lnTo>
                <a:lnTo>
                  <a:pt x="127419" y="57200"/>
                </a:lnTo>
                <a:lnTo>
                  <a:pt x="122829" y="43573"/>
                </a:lnTo>
                <a:lnTo>
                  <a:pt x="119394" y="29467"/>
                </a:lnTo>
                <a:lnTo>
                  <a:pt x="117180" y="14927"/>
                </a:lnTo>
                <a:lnTo>
                  <a:pt x="116255" y="0"/>
                </a:lnTo>
                <a:close/>
              </a:path>
            </a:pathLst>
          </a:custGeom>
          <a:solidFill>
            <a:srgbClr val="970B31"/>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5" name="bg object 135"/>
          <p:cNvSpPr/>
          <p:nvPr/>
        </p:nvSpPr>
        <p:spPr>
          <a:xfrm>
            <a:off x="1534948" y="603624"/>
            <a:ext cx="125634" cy="115295"/>
          </a:xfrm>
          <a:custGeom>
            <a:avLst/>
            <a:gdLst/>
            <a:ahLst/>
            <a:cxnLst/>
            <a:rect l="l" t="t" r="r" b="b"/>
            <a:pathLst>
              <a:path w="138430" h="124459">
                <a:moveTo>
                  <a:pt x="47891" y="0"/>
                </a:moveTo>
                <a:lnTo>
                  <a:pt x="33220" y="19777"/>
                </a:lnTo>
                <a:lnTo>
                  <a:pt x="20283" y="40822"/>
                </a:lnTo>
                <a:lnTo>
                  <a:pt x="9177" y="63027"/>
                </a:lnTo>
                <a:lnTo>
                  <a:pt x="0" y="86283"/>
                </a:lnTo>
                <a:lnTo>
                  <a:pt x="110045" y="124180"/>
                </a:lnTo>
                <a:lnTo>
                  <a:pt x="115460" y="110452"/>
                </a:lnTo>
                <a:lnTo>
                  <a:pt x="122000" y="97334"/>
                </a:lnTo>
                <a:lnTo>
                  <a:pt x="129624" y="84895"/>
                </a:lnTo>
                <a:lnTo>
                  <a:pt x="138290" y="73202"/>
                </a:lnTo>
                <a:lnTo>
                  <a:pt x="47891" y="0"/>
                </a:lnTo>
                <a:close/>
              </a:path>
            </a:pathLst>
          </a:custGeom>
          <a:solidFill>
            <a:srgbClr val="00A6D9"/>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6" name="bg object 136"/>
          <p:cNvSpPr/>
          <p:nvPr/>
        </p:nvSpPr>
        <p:spPr>
          <a:xfrm>
            <a:off x="1578410" y="543620"/>
            <a:ext cx="122176" cy="128237"/>
          </a:xfrm>
          <a:custGeom>
            <a:avLst/>
            <a:gdLst/>
            <a:ahLst/>
            <a:cxnLst/>
            <a:rect l="l" t="t" r="r" b="b"/>
            <a:pathLst>
              <a:path w="134619" h="138429">
                <a:moveTo>
                  <a:pt x="74460" y="0"/>
                </a:moveTo>
                <a:lnTo>
                  <a:pt x="53751" y="13733"/>
                </a:lnTo>
                <a:lnTo>
                  <a:pt x="34367" y="29179"/>
                </a:lnTo>
                <a:lnTo>
                  <a:pt x="16415" y="46228"/>
                </a:lnTo>
                <a:lnTo>
                  <a:pt x="0" y="64770"/>
                </a:lnTo>
                <a:lnTo>
                  <a:pt x="90398" y="137985"/>
                </a:lnTo>
                <a:lnTo>
                  <a:pt x="100111" y="127052"/>
                </a:lnTo>
                <a:lnTo>
                  <a:pt x="110739" y="117025"/>
                </a:lnTo>
                <a:lnTo>
                  <a:pt x="122207" y="107944"/>
                </a:lnTo>
                <a:lnTo>
                  <a:pt x="134442" y="99847"/>
                </a:lnTo>
                <a:lnTo>
                  <a:pt x="74460" y="0"/>
                </a:lnTo>
                <a:close/>
              </a:path>
            </a:pathLst>
          </a:custGeom>
          <a:solidFill>
            <a:srgbClr val="E83819"/>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7" name="bg object 137"/>
          <p:cNvSpPr/>
          <p:nvPr/>
        </p:nvSpPr>
        <p:spPr>
          <a:xfrm>
            <a:off x="1645989" y="510904"/>
            <a:ext cx="104311" cy="125296"/>
          </a:xfrm>
          <a:custGeom>
            <a:avLst/>
            <a:gdLst/>
            <a:ahLst/>
            <a:cxnLst/>
            <a:rect l="l" t="t" r="r" b="b"/>
            <a:pathLst>
              <a:path w="114935" h="135254">
                <a:moveTo>
                  <a:pt x="92138" y="0"/>
                </a:moveTo>
                <a:lnTo>
                  <a:pt x="67697" y="5854"/>
                </a:lnTo>
                <a:lnTo>
                  <a:pt x="44126" y="13754"/>
                </a:lnTo>
                <a:lnTo>
                  <a:pt x="21526" y="23606"/>
                </a:lnTo>
                <a:lnTo>
                  <a:pt x="0" y="35318"/>
                </a:lnTo>
                <a:lnTo>
                  <a:pt x="59982" y="135166"/>
                </a:lnTo>
                <a:lnTo>
                  <a:pt x="72688" y="128215"/>
                </a:lnTo>
                <a:lnTo>
                  <a:pt x="86010" y="122348"/>
                </a:lnTo>
                <a:lnTo>
                  <a:pt x="99904" y="117638"/>
                </a:lnTo>
                <a:lnTo>
                  <a:pt x="114325" y="114160"/>
                </a:lnTo>
                <a:lnTo>
                  <a:pt x="92138" y="0"/>
                </a:lnTo>
                <a:close/>
              </a:path>
            </a:pathLst>
          </a:custGeom>
          <a:solidFill>
            <a:srgbClr val="C60F2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8" name="bg object 138"/>
          <p:cNvSpPr/>
          <p:nvPr/>
        </p:nvSpPr>
        <p:spPr>
          <a:xfrm>
            <a:off x="1729616" y="506072"/>
            <a:ext cx="89903" cy="110590"/>
          </a:xfrm>
          <a:custGeom>
            <a:avLst/>
            <a:gdLst/>
            <a:ahLst/>
            <a:cxnLst/>
            <a:rect l="l" t="t" r="r" b="b"/>
            <a:pathLst>
              <a:path w="99060" h="119379">
                <a:moveTo>
                  <a:pt x="54127" y="0"/>
                </a:moveTo>
                <a:lnTo>
                  <a:pt x="40322" y="340"/>
                </a:lnTo>
                <a:lnTo>
                  <a:pt x="26692" y="1343"/>
                </a:lnTo>
                <a:lnTo>
                  <a:pt x="13247" y="2978"/>
                </a:lnTo>
                <a:lnTo>
                  <a:pt x="0" y="5219"/>
                </a:lnTo>
                <a:lnTo>
                  <a:pt x="22186" y="119367"/>
                </a:lnTo>
                <a:lnTo>
                  <a:pt x="30008" y="118030"/>
                </a:lnTo>
                <a:lnTo>
                  <a:pt x="37942" y="117046"/>
                </a:lnTo>
                <a:lnTo>
                  <a:pt x="45984" y="116438"/>
                </a:lnTo>
                <a:lnTo>
                  <a:pt x="54127" y="116230"/>
                </a:lnTo>
                <a:lnTo>
                  <a:pt x="60817" y="116396"/>
                </a:lnTo>
                <a:lnTo>
                  <a:pt x="67427" y="116863"/>
                </a:lnTo>
                <a:lnTo>
                  <a:pt x="80441" y="118516"/>
                </a:lnTo>
                <a:lnTo>
                  <a:pt x="98653" y="3555"/>
                </a:lnTo>
                <a:lnTo>
                  <a:pt x="87704" y="2035"/>
                </a:lnTo>
                <a:lnTo>
                  <a:pt x="76633" y="920"/>
                </a:lnTo>
                <a:lnTo>
                  <a:pt x="65440" y="234"/>
                </a:lnTo>
                <a:lnTo>
                  <a:pt x="54127" y="0"/>
                </a:lnTo>
                <a:close/>
              </a:path>
            </a:pathLst>
          </a:custGeom>
          <a:solidFill>
            <a:srgbClr val="00973B"/>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39" name="bg object 139"/>
          <p:cNvSpPr/>
          <p:nvPr/>
        </p:nvSpPr>
        <p:spPr>
          <a:xfrm>
            <a:off x="1802620" y="509372"/>
            <a:ext cx="101429" cy="124119"/>
          </a:xfrm>
          <a:custGeom>
            <a:avLst/>
            <a:gdLst/>
            <a:ahLst/>
            <a:cxnLst/>
            <a:rect l="l" t="t" r="r" b="b"/>
            <a:pathLst>
              <a:path w="111760" h="133984">
                <a:moveTo>
                  <a:pt x="18211" y="0"/>
                </a:moveTo>
                <a:lnTo>
                  <a:pt x="0" y="114960"/>
                </a:lnTo>
                <a:lnTo>
                  <a:pt x="14545" y="117928"/>
                </a:lnTo>
                <a:lnTo>
                  <a:pt x="28611" y="122104"/>
                </a:lnTo>
                <a:lnTo>
                  <a:pt x="42132" y="127451"/>
                </a:lnTo>
                <a:lnTo>
                  <a:pt x="55041" y="133934"/>
                </a:lnTo>
                <a:lnTo>
                  <a:pt x="111455" y="32194"/>
                </a:lnTo>
                <a:lnTo>
                  <a:pt x="89583" y="21218"/>
                </a:lnTo>
                <a:lnTo>
                  <a:pt x="66686" y="12130"/>
                </a:lnTo>
                <a:lnTo>
                  <a:pt x="42862" y="5025"/>
                </a:lnTo>
                <a:lnTo>
                  <a:pt x="18211" y="0"/>
                </a:lnTo>
                <a:close/>
              </a:path>
            </a:pathLst>
          </a:custGeom>
          <a:solidFill>
            <a:srgbClr val="D7A7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0" name="bg object 140"/>
          <p:cNvSpPr/>
          <p:nvPr/>
        </p:nvSpPr>
        <p:spPr>
          <a:xfrm>
            <a:off x="1852576" y="539188"/>
            <a:ext cx="123905" cy="130590"/>
          </a:xfrm>
          <a:custGeom>
            <a:avLst/>
            <a:gdLst/>
            <a:ahLst/>
            <a:cxnLst/>
            <a:rect l="l" t="t" r="r" b="b"/>
            <a:pathLst>
              <a:path w="136525" h="140970">
                <a:moveTo>
                  <a:pt x="56413" y="0"/>
                </a:moveTo>
                <a:lnTo>
                  <a:pt x="0" y="101752"/>
                </a:lnTo>
                <a:lnTo>
                  <a:pt x="10057" y="107840"/>
                </a:lnTo>
                <a:lnTo>
                  <a:pt x="19648" y="114582"/>
                </a:lnTo>
                <a:lnTo>
                  <a:pt x="28737" y="121958"/>
                </a:lnTo>
                <a:lnTo>
                  <a:pt x="40690" y="133350"/>
                </a:lnTo>
                <a:lnTo>
                  <a:pt x="46977" y="140627"/>
                </a:lnTo>
                <a:lnTo>
                  <a:pt x="136118" y="65811"/>
                </a:lnTo>
                <a:lnTo>
                  <a:pt x="118556" y="46732"/>
                </a:lnTo>
                <a:lnTo>
                  <a:pt x="99333" y="29329"/>
                </a:lnTo>
                <a:lnTo>
                  <a:pt x="78575" y="13713"/>
                </a:lnTo>
                <a:lnTo>
                  <a:pt x="56413" y="0"/>
                </a:lnTo>
                <a:close/>
              </a:path>
            </a:pathLst>
          </a:custGeom>
          <a:solidFill>
            <a:srgbClr val="E5001E"/>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1" name="bg object 141"/>
          <p:cNvSpPr/>
          <p:nvPr/>
        </p:nvSpPr>
        <p:spPr>
          <a:xfrm>
            <a:off x="1790466" y="745351"/>
            <a:ext cx="246081" cy="95883"/>
          </a:xfrm>
          <a:custGeom>
            <a:avLst/>
            <a:gdLst/>
            <a:ahLst/>
            <a:cxnLst/>
            <a:rect l="l" t="t" r="r" b="b"/>
            <a:pathLst>
              <a:path w="271144" h="103505">
                <a:moveTo>
                  <a:pt x="269976" y="0"/>
                </a:moveTo>
                <a:lnTo>
                  <a:pt x="0" y="0"/>
                </a:lnTo>
                <a:lnTo>
                  <a:pt x="0" y="103314"/>
                </a:lnTo>
                <a:lnTo>
                  <a:pt x="135305" y="103314"/>
                </a:lnTo>
                <a:lnTo>
                  <a:pt x="143412" y="85364"/>
                </a:lnTo>
                <a:lnTo>
                  <a:pt x="149409" y="66373"/>
                </a:lnTo>
                <a:lnTo>
                  <a:pt x="153129" y="46482"/>
                </a:lnTo>
                <a:lnTo>
                  <a:pt x="154406" y="24841"/>
                </a:lnTo>
                <a:lnTo>
                  <a:pt x="154254" y="22923"/>
                </a:lnTo>
                <a:lnTo>
                  <a:pt x="271081" y="20891"/>
                </a:lnTo>
                <a:lnTo>
                  <a:pt x="270611" y="6896"/>
                </a:lnTo>
                <a:lnTo>
                  <a:pt x="269976" y="0"/>
                </a:lnTo>
                <a:close/>
              </a:path>
            </a:pathLst>
          </a:custGeom>
          <a:solidFill>
            <a:srgbClr val="003067"/>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2" name="bg object 142"/>
          <p:cNvSpPr/>
          <p:nvPr/>
        </p:nvSpPr>
        <p:spPr>
          <a:xfrm>
            <a:off x="2710625" y="514814"/>
            <a:ext cx="240318" cy="501182"/>
          </a:xfrm>
          <a:custGeom>
            <a:avLst/>
            <a:gdLst/>
            <a:ahLst/>
            <a:cxnLst/>
            <a:rect l="l" t="t" r="r" b="b"/>
            <a:pathLst>
              <a:path w="264795" h="541019">
                <a:moveTo>
                  <a:pt x="44932" y="0"/>
                </a:moveTo>
                <a:lnTo>
                  <a:pt x="35953" y="0"/>
                </a:lnTo>
                <a:lnTo>
                  <a:pt x="30899" y="711"/>
                </a:lnTo>
                <a:lnTo>
                  <a:pt x="17970" y="711"/>
                </a:lnTo>
                <a:lnTo>
                  <a:pt x="0" y="38633"/>
                </a:lnTo>
                <a:lnTo>
                  <a:pt x="0" y="51282"/>
                </a:lnTo>
                <a:lnTo>
                  <a:pt x="1117" y="55486"/>
                </a:lnTo>
                <a:lnTo>
                  <a:pt x="558" y="59004"/>
                </a:lnTo>
                <a:lnTo>
                  <a:pt x="558" y="73748"/>
                </a:lnTo>
                <a:lnTo>
                  <a:pt x="1676" y="80772"/>
                </a:lnTo>
                <a:lnTo>
                  <a:pt x="1117" y="86385"/>
                </a:lnTo>
                <a:lnTo>
                  <a:pt x="1676" y="95516"/>
                </a:lnTo>
                <a:lnTo>
                  <a:pt x="558" y="102539"/>
                </a:lnTo>
                <a:lnTo>
                  <a:pt x="558" y="114477"/>
                </a:lnTo>
                <a:lnTo>
                  <a:pt x="1117" y="116586"/>
                </a:lnTo>
                <a:lnTo>
                  <a:pt x="558" y="120091"/>
                </a:lnTo>
                <a:lnTo>
                  <a:pt x="558" y="133438"/>
                </a:lnTo>
                <a:lnTo>
                  <a:pt x="1117" y="139763"/>
                </a:lnTo>
                <a:lnTo>
                  <a:pt x="1589" y="170396"/>
                </a:lnTo>
                <a:lnTo>
                  <a:pt x="1117" y="177685"/>
                </a:lnTo>
                <a:lnTo>
                  <a:pt x="0" y="188925"/>
                </a:lnTo>
                <a:lnTo>
                  <a:pt x="0" y="200164"/>
                </a:lnTo>
                <a:lnTo>
                  <a:pt x="1117" y="208584"/>
                </a:lnTo>
                <a:lnTo>
                  <a:pt x="0" y="214909"/>
                </a:lnTo>
                <a:lnTo>
                  <a:pt x="0" y="224726"/>
                </a:lnTo>
                <a:lnTo>
                  <a:pt x="1676" y="231749"/>
                </a:lnTo>
                <a:lnTo>
                  <a:pt x="1117" y="238772"/>
                </a:lnTo>
                <a:lnTo>
                  <a:pt x="0" y="241592"/>
                </a:lnTo>
                <a:lnTo>
                  <a:pt x="0" y="257035"/>
                </a:lnTo>
                <a:lnTo>
                  <a:pt x="1117" y="269671"/>
                </a:lnTo>
                <a:lnTo>
                  <a:pt x="1117" y="300583"/>
                </a:lnTo>
                <a:lnTo>
                  <a:pt x="1826" y="308758"/>
                </a:lnTo>
                <a:lnTo>
                  <a:pt x="2170" y="316469"/>
                </a:lnTo>
                <a:lnTo>
                  <a:pt x="1987" y="323788"/>
                </a:lnTo>
                <a:lnTo>
                  <a:pt x="1117" y="330784"/>
                </a:lnTo>
                <a:lnTo>
                  <a:pt x="1908" y="338374"/>
                </a:lnTo>
                <a:lnTo>
                  <a:pt x="1960" y="345703"/>
                </a:lnTo>
                <a:lnTo>
                  <a:pt x="1117" y="361670"/>
                </a:lnTo>
                <a:lnTo>
                  <a:pt x="1117" y="365887"/>
                </a:lnTo>
                <a:lnTo>
                  <a:pt x="558" y="370801"/>
                </a:lnTo>
                <a:lnTo>
                  <a:pt x="558" y="381330"/>
                </a:lnTo>
                <a:lnTo>
                  <a:pt x="1117" y="386257"/>
                </a:lnTo>
                <a:lnTo>
                  <a:pt x="1117" y="391871"/>
                </a:lnTo>
                <a:lnTo>
                  <a:pt x="1676" y="401713"/>
                </a:lnTo>
                <a:lnTo>
                  <a:pt x="558" y="408025"/>
                </a:lnTo>
                <a:lnTo>
                  <a:pt x="558" y="419963"/>
                </a:lnTo>
                <a:lnTo>
                  <a:pt x="1117" y="422770"/>
                </a:lnTo>
                <a:lnTo>
                  <a:pt x="1746" y="437870"/>
                </a:lnTo>
                <a:lnTo>
                  <a:pt x="1667" y="444694"/>
                </a:lnTo>
                <a:lnTo>
                  <a:pt x="1117" y="452970"/>
                </a:lnTo>
                <a:lnTo>
                  <a:pt x="1742" y="460883"/>
                </a:lnTo>
                <a:lnTo>
                  <a:pt x="1471" y="467806"/>
                </a:lnTo>
                <a:lnTo>
                  <a:pt x="558" y="478955"/>
                </a:lnTo>
                <a:lnTo>
                  <a:pt x="558" y="482460"/>
                </a:lnTo>
                <a:lnTo>
                  <a:pt x="2806" y="489483"/>
                </a:lnTo>
                <a:lnTo>
                  <a:pt x="1117" y="495109"/>
                </a:lnTo>
                <a:lnTo>
                  <a:pt x="1117" y="509155"/>
                </a:lnTo>
                <a:lnTo>
                  <a:pt x="2760" y="521262"/>
                </a:lnTo>
                <a:lnTo>
                  <a:pt x="5824" y="531267"/>
                </a:lnTo>
                <a:lnTo>
                  <a:pt x="11309" y="537589"/>
                </a:lnTo>
                <a:lnTo>
                  <a:pt x="20218" y="538645"/>
                </a:lnTo>
                <a:lnTo>
                  <a:pt x="25273" y="540054"/>
                </a:lnTo>
                <a:lnTo>
                  <a:pt x="35394" y="540054"/>
                </a:lnTo>
                <a:lnTo>
                  <a:pt x="42684" y="537235"/>
                </a:lnTo>
                <a:lnTo>
                  <a:pt x="48310" y="538645"/>
                </a:lnTo>
                <a:lnTo>
                  <a:pt x="55230" y="538943"/>
                </a:lnTo>
                <a:lnTo>
                  <a:pt x="70113" y="537953"/>
                </a:lnTo>
                <a:lnTo>
                  <a:pt x="76390" y="538645"/>
                </a:lnTo>
                <a:lnTo>
                  <a:pt x="78638" y="539343"/>
                </a:lnTo>
                <a:lnTo>
                  <a:pt x="88760" y="539343"/>
                </a:lnTo>
                <a:lnTo>
                  <a:pt x="94945" y="536536"/>
                </a:lnTo>
                <a:lnTo>
                  <a:pt x="103924" y="538645"/>
                </a:lnTo>
                <a:lnTo>
                  <a:pt x="108419" y="540054"/>
                </a:lnTo>
                <a:lnTo>
                  <a:pt x="121335" y="540054"/>
                </a:lnTo>
                <a:lnTo>
                  <a:pt x="146056" y="536802"/>
                </a:lnTo>
                <a:lnTo>
                  <a:pt x="152390" y="536968"/>
                </a:lnTo>
                <a:lnTo>
                  <a:pt x="160096" y="538645"/>
                </a:lnTo>
                <a:lnTo>
                  <a:pt x="161785" y="539343"/>
                </a:lnTo>
                <a:lnTo>
                  <a:pt x="174155" y="539343"/>
                </a:lnTo>
                <a:lnTo>
                  <a:pt x="181444" y="535838"/>
                </a:lnTo>
                <a:lnTo>
                  <a:pt x="190995" y="540054"/>
                </a:lnTo>
                <a:lnTo>
                  <a:pt x="194932" y="540740"/>
                </a:lnTo>
                <a:lnTo>
                  <a:pt x="204482" y="540740"/>
                </a:lnTo>
                <a:lnTo>
                  <a:pt x="210108" y="539343"/>
                </a:lnTo>
                <a:lnTo>
                  <a:pt x="215722" y="538645"/>
                </a:lnTo>
                <a:lnTo>
                  <a:pt x="223024" y="538645"/>
                </a:lnTo>
                <a:lnTo>
                  <a:pt x="228638" y="540054"/>
                </a:lnTo>
                <a:lnTo>
                  <a:pt x="237629" y="540054"/>
                </a:lnTo>
                <a:lnTo>
                  <a:pt x="240436" y="539343"/>
                </a:lnTo>
                <a:lnTo>
                  <a:pt x="243814" y="537933"/>
                </a:lnTo>
                <a:lnTo>
                  <a:pt x="252167" y="537462"/>
                </a:lnTo>
                <a:lnTo>
                  <a:pt x="257992" y="532584"/>
                </a:lnTo>
                <a:lnTo>
                  <a:pt x="261500" y="524414"/>
                </a:lnTo>
                <a:lnTo>
                  <a:pt x="262902" y="514070"/>
                </a:lnTo>
                <a:lnTo>
                  <a:pt x="264033" y="509854"/>
                </a:lnTo>
                <a:lnTo>
                  <a:pt x="264591" y="505637"/>
                </a:lnTo>
                <a:lnTo>
                  <a:pt x="264591" y="500722"/>
                </a:lnTo>
                <a:lnTo>
                  <a:pt x="264591" y="495808"/>
                </a:lnTo>
                <a:lnTo>
                  <a:pt x="264033" y="490893"/>
                </a:lnTo>
                <a:lnTo>
                  <a:pt x="262902" y="488086"/>
                </a:lnTo>
                <a:lnTo>
                  <a:pt x="261657" y="477835"/>
                </a:lnTo>
                <a:lnTo>
                  <a:pt x="258411" y="470352"/>
                </a:lnTo>
                <a:lnTo>
                  <a:pt x="252638" y="465767"/>
                </a:lnTo>
                <a:lnTo>
                  <a:pt x="243814" y="464210"/>
                </a:lnTo>
                <a:lnTo>
                  <a:pt x="221270" y="463502"/>
                </a:lnTo>
                <a:lnTo>
                  <a:pt x="212133" y="463610"/>
                </a:lnTo>
                <a:lnTo>
                  <a:pt x="203365" y="464908"/>
                </a:lnTo>
                <a:lnTo>
                  <a:pt x="194196" y="465600"/>
                </a:lnTo>
                <a:lnTo>
                  <a:pt x="177131" y="463824"/>
                </a:lnTo>
                <a:lnTo>
                  <a:pt x="167970" y="464908"/>
                </a:lnTo>
                <a:lnTo>
                  <a:pt x="159121" y="466393"/>
                </a:lnTo>
                <a:lnTo>
                  <a:pt x="150691" y="466228"/>
                </a:lnTo>
                <a:lnTo>
                  <a:pt x="142052" y="465403"/>
                </a:lnTo>
                <a:lnTo>
                  <a:pt x="132575" y="464908"/>
                </a:lnTo>
                <a:lnTo>
                  <a:pt x="122446" y="465689"/>
                </a:lnTo>
                <a:lnTo>
                  <a:pt x="113895" y="465350"/>
                </a:lnTo>
                <a:lnTo>
                  <a:pt x="105555" y="464616"/>
                </a:lnTo>
                <a:lnTo>
                  <a:pt x="96062" y="464210"/>
                </a:lnTo>
                <a:lnTo>
                  <a:pt x="86979" y="462538"/>
                </a:lnTo>
                <a:lnTo>
                  <a:pt x="79001" y="456655"/>
                </a:lnTo>
                <a:lnTo>
                  <a:pt x="73236" y="448403"/>
                </a:lnTo>
                <a:lnTo>
                  <a:pt x="70789" y="439623"/>
                </a:lnTo>
                <a:lnTo>
                  <a:pt x="71348" y="430491"/>
                </a:lnTo>
                <a:lnTo>
                  <a:pt x="68541" y="424180"/>
                </a:lnTo>
                <a:lnTo>
                  <a:pt x="71348" y="410832"/>
                </a:lnTo>
                <a:lnTo>
                  <a:pt x="69100" y="405917"/>
                </a:lnTo>
                <a:lnTo>
                  <a:pt x="70218" y="400304"/>
                </a:lnTo>
                <a:lnTo>
                  <a:pt x="70859" y="393728"/>
                </a:lnTo>
                <a:lnTo>
                  <a:pt x="69827" y="384793"/>
                </a:lnTo>
                <a:lnTo>
                  <a:pt x="70789" y="377825"/>
                </a:lnTo>
                <a:lnTo>
                  <a:pt x="69761" y="370967"/>
                </a:lnTo>
                <a:lnTo>
                  <a:pt x="69313" y="364570"/>
                </a:lnTo>
                <a:lnTo>
                  <a:pt x="69603" y="357781"/>
                </a:lnTo>
                <a:lnTo>
                  <a:pt x="70789" y="349745"/>
                </a:lnTo>
                <a:lnTo>
                  <a:pt x="70071" y="329691"/>
                </a:lnTo>
                <a:lnTo>
                  <a:pt x="91008" y="297764"/>
                </a:lnTo>
                <a:lnTo>
                  <a:pt x="106526" y="296978"/>
                </a:lnTo>
                <a:lnTo>
                  <a:pt x="113044" y="297076"/>
                </a:lnTo>
                <a:lnTo>
                  <a:pt x="120777" y="297764"/>
                </a:lnTo>
                <a:lnTo>
                  <a:pt x="125272" y="297764"/>
                </a:lnTo>
                <a:lnTo>
                  <a:pt x="129209" y="294246"/>
                </a:lnTo>
                <a:lnTo>
                  <a:pt x="136512" y="297065"/>
                </a:lnTo>
                <a:lnTo>
                  <a:pt x="142697" y="299173"/>
                </a:lnTo>
                <a:lnTo>
                  <a:pt x="147739" y="294957"/>
                </a:lnTo>
                <a:lnTo>
                  <a:pt x="159537" y="297065"/>
                </a:lnTo>
                <a:lnTo>
                  <a:pt x="163474" y="294246"/>
                </a:lnTo>
                <a:lnTo>
                  <a:pt x="175272" y="298462"/>
                </a:lnTo>
                <a:lnTo>
                  <a:pt x="181444" y="297065"/>
                </a:lnTo>
                <a:lnTo>
                  <a:pt x="188747" y="297764"/>
                </a:lnTo>
                <a:lnTo>
                  <a:pt x="197124" y="296470"/>
                </a:lnTo>
                <a:lnTo>
                  <a:pt x="205606" y="296362"/>
                </a:lnTo>
                <a:lnTo>
                  <a:pt x="224142" y="297065"/>
                </a:lnTo>
                <a:lnTo>
                  <a:pt x="234224" y="294619"/>
                </a:lnTo>
                <a:lnTo>
                  <a:pt x="239458" y="290133"/>
                </a:lnTo>
                <a:lnTo>
                  <a:pt x="241530" y="283144"/>
                </a:lnTo>
                <a:lnTo>
                  <a:pt x="242361" y="266856"/>
                </a:lnTo>
                <a:lnTo>
                  <a:pt x="242125" y="247205"/>
                </a:lnTo>
                <a:lnTo>
                  <a:pt x="241351" y="236757"/>
                </a:lnTo>
                <a:lnTo>
                  <a:pt x="238051" y="228947"/>
                </a:lnTo>
                <a:lnTo>
                  <a:pt x="232013" y="224297"/>
                </a:lnTo>
                <a:lnTo>
                  <a:pt x="223024" y="223329"/>
                </a:lnTo>
                <a:lnTo>
                  <a:pt x="217957" y="224028"/>
                </a:lnTo>
                <a:lnTo>
                  <a:pt x="212915" y="222631"/>
                </a:lnTo>
                <a:lnTo>
                  <a:pt x="199428" y="226136"/>
                </a:lnTo>
                <a:lnTo>
                  <a:pt x="193814" y="221221"/>
                </a:lnTo>
                <a:lnTo>
                  <a:pt x="174713" y="227533"/>
                </a:lnTo>
                <a:lnTo>
                  <a:pt x="175272" y="221932"/>
                </a:lnTo>
                <a:lnTo>
                  <a:pt x="161226" y="225437"/>
                </a:lnTo>
                <a:lnTo>
                  <a:pt x="157289" y="221932"/>
                </a:lnTo>
                <a:lnTo>
                  <a:pt x="147739" y="226136"/>
                </a:lnTo>
                <a:lnTo>
                  <a:pt x="144932" y="222631"/>
                </a:lnTo>
                <a:lnTo>
                  <a:pt x="132575" y="226136"/>
                </a:lnTo>
                <a:lnTo>
                  <a:pt x="122466" y="224726"/>
                </a:lnTo>
                <a:lnTo>
                  <a:pt x="114403" y="225610"/>
                </a:lnTo>
                <a:lnTo>
                  <a:pt x="107715" y="225434"/>
                </a:lnTo>
                <a:lnTo>
                  <a:pt x="72382" y="207538"/>
                </a:lnTo>
                <a:lnTo>
                  <a:pt x="70218" y="188214"/>
                </a:lnTo>
                <a:lnTo>
                  <a:pt x="68541" y="183997"/>
                </a:lnTo>
                <a:lnTo>
                  <a:pt x="70218" y="174866"/>
                </a:lnTo>
                <a:lnTo>
                  <a:pt x="70789" y="170662"/>
                </a:lnTo>
                <a:lnTo>
                  <a:pt x="69100" y="166446"/>
                </a:lnTo>
                <a:lnTo>
                  <a:pt x="71348" y="157314"/>
                </a:lnTo>
                <a:lnTo>
                  <a:pt x="69100" y="155206"/>
                </a:lnTo>
                <a:lnTo>
                  <a:pt x="70218" y="140462"/>
                </a:lnTo>
                <a:lnTo>
                  <a:pt x="67970" y="135547"/>
                </a:lnTo>
                <a:lnTo>
                  <a:pt x="70789" y="119392"/>
                </a:lnTo>
                <a:lnTo>
                  <a:pt x="70218" y="112369"/>
                </a:lnTo>
                <a:lnTo>
                  <a:pt x="70218" y="104648"/>
                </a:lnTo>
                <a:lnTo>
                  <a:pt x="109264" y="75061"/>
                </a:lnTo>
                <a:lnTo>
                  <a:pt x="116567" y="75162"/>
                </a:lnTo>
                <a:lnTo>
                  <a:pt x="124714" y="75857"/>
                </a:lnTo>
                <a:lnTo>
                  <a:pt x="162356" y="75857"/>
                </a:lnTo>
                <a:lnTo>
                  <a:pt x="172817" y="73678"/>
                </a:lnTo>
                <a:lnTo>
                  <a:pt x="182433" y="73742"/>
                </a:lnTo>
                <a:lnTo>
                  <a:pt x="199986" y="75857"/>
                </a:lnTo>
                <a:lnTo>
                  <a:pt x="209170" y="76555"/>
                </a:lnTo>
                <a:lnTo>
                  <a:pt x="217404" y="76730"/>
                </a:lnTo>
                <a:lnTo>
                  <a:pt x="236499" y="76555"/>
                </a:lnTo>
                <a:lnTo>
                  <a:pt x="244332" y="74580"/>
                </a:lnTo>
                <a:lnTo>
                  <a:pt x="251109" y="69181"/>
                </a:lnTo>
                <a:lnTo>
                  <a:pt x="255778" y="61151"/>
                </a:lnTo>
                <a:lnTo>
                  <a:pt x="257289" y="51282"/>
                </a:lnTo>
                <a:lnTo>
                  <a:pt x="257289" y="25298"/>
                </a:lnTo>
                <a:lnTo>
                  <a:pt x="255724" y="15145"/>
                </a:lnTo>
                <a:lnTo>
                  <a:pt x="252372" y="7824"/>
                </a:lnTo>
                <a:lnTo>
                  <a:pt x="246704" y="3268"/>
                </a:lnTo>
                <a:lnTo>
                  <a:pt x="238188" y="1409"/>
                </a:lnTo>
                <a:lnTo>
                  <a:pt x="223583" y="1409"/>
                </a:lnTo>
                <a:lnTo>
                  <a:pt x="218528" y="4927"/>
                </a:lnTo>
                <a:lnTo>
                  <a:pt x="210667" y="2120"/>
                </a:lnTo>
                <a:lnTo>
                  <a:pt x="204004" y="1920"/>
                </a:lnTo>
                <a:lnTo>
                  <a:pt x="197813" y="2644"/>
                </a:lnTo>
                <a:lnTo>
                  <a:pt x="191306" y="3106"/>
                </a:lnTo>
                <a:lnTo>
                  <a:pt x="183692" y="2120"/>
                </a:lnTo>
                <a:lnTo>
                  <a:pt x="181444" y="1409"/>
                </a:lnTo>
                <a:lnTo>
                  <a:pt x="169087" y="1409"/>
                </a:lnTo>
                <a:lnTo>
                  <a:pt x="162915" y="4216"/>
                </a:lnTo>
                <a:lnTo>
                  <a:pt x="156171" y="2120"/>
                </a:lnTo>
                <a:lnTo>
                  <a:pt x="150545" y="711"/>
                </a:lnTo>
                <a:lnTo>
                  <a:pt x="141008" y="711"/>
                </a:lnTo>
                <a:lnTo>
                  <a:pt x="135382" y="2819"/>
                </a:lnTo>
                <a:lnTo>
                  <a:pt x="129209" y="2120"/>
                </a:lnTo>
                <a:lnTo>
                  <a:pt x="122387" y="1919"/>
                </a:lnTo>
                <a:lnTo>
                  <a:pt x="109376" y="2315"/>
                </a:lnTo>
                <a:lnTo>
                  <a:pt x="102247" y="2120"/>
                </a:lnTo>
                <a:lnTo>
                  <a:pt x="82252" y="831"/>
                </a:lnTo>
                <a:lnTo>
                  <a:pt x="69100" y="711"/>
                </a:lnTo>
                <a:lnTo>
                  <a:pt x="61798" y="1409"/>
                </a:lnTo>
                <a:lnTo>
                  <a:pt x="49999" y="1409"/>
                </a:lnTo>
                <a:lnTo>
                  <a:pt x="44932"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3" name="bg object 143"/>
          <p:cNvSpPr/>
          <p:nvPr/>
        </p:nvSpPr>
        <p:spPr>
          <a:xfrm>
            <a:off x="3003822" y="649496"/>
            <a:ext cx="233979" cy="365298"/>
          </a:xfrm>
          <a:custGeom>
            <a:avLst/>
            <a:gdLst/>
            <a:ahLst/>
            <a:cxnLst/>
            <a:rect l="l" t="t" r="r" b="b"/>
            <a:pathLst>
              <a:path w="257810" h="394334">
                <a:moveTo>
                  <a:pt x="169646" y="0"/>
                </a:moveTo>
                <a:lnTo>
                  <a:pt x="156171" y="0"/>
                </a:lnTo>
                <a:lnTo>
                  <a:pt x="148708" y="649"/>
                </a:lnTo>
                <a:lnTo>
                  <a:pt x="109996" y="11211"/>
                </a:lnTo>
                <a:lnTo>
                  <a:pt x="103924" y="15430"/>
                </a:lnTo>
                <a:lnTo>
                  <a:pt x="99987" y="15430"/>
                </a:lnTo>
                <a:lnTo>
                  <a:pt x="97180" y="20358"/>
                </a:lnTo>
                <a:lnTo>
                  <a:pt x="85906" y="28389"/>
                </a:lnTo>
                <a:lnTo>
                  <a:pt x="78501" y="30891"/>
                </a:lnTo>
                <a:lnTo>
                  <a:pt x="72568" y="30761"/>
                </a:lnTo>
                <a:lnTo>
                  <a:pt x="68529" y="28790"/>
                </a:lnTo>
                <a:lnTo>
                  <a:pt x="62915" y="23863"/>
                </a:lnTo>
                <a:lnTo>
                  <a:pt x="63474" y="14744"/>
                </a:lnTo>
                <a:lnTo>
                  <a:pt x="48856" y="5613"/>
                </a:lnTo>
                <a:lnTo>
                  <a:pt x="45504" y="9118"/>
                </a:lnTo>
                <a:lnTo>
                  <a:pt x="42684" y="8420"/>
                </a:lnTo>
                <a:lnTo>
                  <a:pt x="35078" y="7634"/>
                </a:lnTo>
                <a:lnTo>
                  <a:pt x="28575" y="7372"/>
                </a:lnTo>
                <a:lnTo>
                  <a:pt x="22385" y="7634"/>
                </a:lnTo>
                <a:lnTo>
                  <a:pt x="15722" y="8420"/>
                </a:lnTo>
                <a:lnTo>
                  <a:pt x="7861" y="7721"/>
                </a:lnTo>
                <a:lnTo>
                  <a:pt x="0" y="12623"/>
                </a:lnTo>
                <a:lnTo>
                  <a:pt x="0" y="32296"/>
                </a:lnTo>
                <a:lnTo>
                  <a:pt x="3365" y="44234"/>
                </a:lnTo>
                <a:lnTo>
                  <a:pt x="2806" y="48450"/>
                </a:lnTo>
                <a:lnTo>
                  <a:pt x="3381" y="63229"/>
                </a:lnTo>
                <a:lnTo>
                  <a:pt x="3272" y="86471"/>
                </a:lnTo>
                <a:lnTo>
                  <a:pt x="4483" y="96913"/>
                </a:lnTo>
                <a:lnTo>
                  <a:pt x="4959" y="108694"/>
                </a:lnTo>
                <a:lnTo>
                  <a:pt x="4483" y="143256"/>
                </a:lnTo>
                <a:lnTo>
                  <a:pt x="5116" y="171870"/>
                </a:lnTo>
                <a:lnTo>
                  <a:pt x="5195" y="185320"/>
                </a:lnTo>
                <a:lnTo>
                  <a:pt x="4483" y="199428"/>
                </a:lnTo>
                <a:lnTo>
                  <a:pt x="4804" y="223431"/>
                </a:lnTo>
                <a:lnTo>
                  <a:pt x="5613" y="229628"/>
                </a:lnTo>
                <a:lnTo>
                  <a:pt x="4979" y="241214"/>
                </a:lnTo>
                <a:lnTo>
                  <a:pt x="4900" y="247602"/>
                </a:lnTo>
                <a:lnTo>
                  <a:pt x="6009" y="260971"/>
                </a:lnTo>
                <a:lnTo>
                  <a:pt x="4902" y="273080"/>
                </a:lnTo>
                <a:lnTo>
                  <a:pt x="5992" y="289475"/>
                </a:lnTo>
                <a:lnTo>
                  <a:pt x="4425" y="303039"/>
                </a:lnTo>
                <a:lnTo>
                  <a:pt x="4483" y="311797"/>
                </a:lnTo>
                <a:lnTo>
                  <a:pt x="4959" y="319750"/>
                </a:lnTo>
                <a:lnTo>
                  <a:pt x="4906" y="327507"/>
                </a:lnTo>
                <a:lnTo>
                  <a:pt x="4327" y="346862"/>
                </a:lnTo>
                <a:lnTo>
                  <a:pt x="4645" y="361519"/>
                </a:lnTo>
                <a:lnTo>
                  <a:pt x="4483" y="369379"/>
                </a:lnTo>
                <a:lnTo>
                  <a:pt x="5417" y="380607"/>
                </a:lnTo>
                <a:lnTo>
                  <a:pt x="9404" y="387553"/>
                </a:lnTo>
                <a:lnTo>
                  <a:pt x="15705" y="391203"/>
                </a:lnTo>
                <a:lnTo>
                  <a:pt x="23583" y="392544"/>
                </a:lnTo>
                <a:lnTo>
                  <a:pt x="51104" y="392544"/>
                </a:lnTo>
                <a:lnTo>
                  <a:pt x="59152" y="391987"/>
                </a:lnTo>
                <a:lnTo>
                  <a:pt x="65300" y="389129"/>
                </a:lnTo>
                <a:lnTo>
                  <a:pt x="69128" y="382187"/>
                </a:lnTo>
                <a:lnTo>
                  <a:pt x="70218" y="369379"/>
                </a:lnTo>
                <a:lnTo>
                  <a:pt x="70057" y="358580"/>
                </a:lnTo>
                <a:lnTo>
                  <a:pt x="71007" y="335407"/>
                </a:lnTo>
                <a:lnTo>
                  <a:pt x="70218" y="323037"/>
                </a:lnTo>
                <a:lnTo>
                  <a:pt x="69276" y="312360"/>
                </a:lnTo>
                <a:lnTo>
                  <a:pt x="69021" y="301355"/>
                </a:lnTo>
                <a:lnTo>
                  <a:pt x="69503" y="289954"/>
                </a:lnTo>
                <a:lnTo>
                  <a:pt x="70777" y="278091"/>
                </a:lnTo>
                <a:lnTo>
                  <a:pt x="69985" y="268288"/>
                </a:lnTo>
                <a:lnTo>
                  <a:pt x="69934" y="257630"/>
                </a:lnTo>
                <a:lnTo>
                  <a:pt x="70777" y="232435"/>
                </a:lnTo>
                <a:lnTo>
                  <a:pt x="69724" y="210496"/>
                </a:lnTo>
                <a:lnTo>
                  <a:pt x="69750" y="199652"/>
                </a:lnTo>
                <a:lnTo>
                  <a:pt x="70777" y="187490"/>
                </a:lnTo>
                <a:lnTo>
                  <a:pt x="70239" y="178501"/>
                </a:lnTo>
                <a:lnTo>
                  <a:pt x="70702" y="168790"/>
                </a:lnTo>
                <a:lnTo>
                  <a:pt x="71482" y="158949"/>
                </a:lnTo>
                <a:lnTo>
                  <a:pt x="71894" y="149567"/>
                </a:lnTo>
                <a:lnTo>
                  <a:pt x="74251" y="141331"/>
                </a:lnTo>
                <a:lnTo>
                  <a:pt x="80886" y="115163"/>
                </a:lnTo>
                <a:lnTo>
                  <a:pt x="83705" y="106032"/>
                </a:lnTo>
                <a:lnTo>
                  <a:pt x="87058" y="101117"/>
                </a:lnTo>
                <a:lnTo>
                  <a:pt x="90995" y="97599"/>
                </a:lnTo>
                <a:lnTo>
                  <a:pt x="94361" y="89877"/>
                </a:lnTo>
                <a:lnTo>
                  <a:pt x="102793" y="89179"/>
                </a:lnTo>
                <a:lnTo>
                  <a:pt x="107848" y="82156"/>
                </a:lnTo>
                <a:lnTo>
                  <a:pt x="114635" y="77583"/>
                </a:lnTo>
                <a:lnTo>
                  <a:pt x="121686" y="75050"/>
                </a:lnTo>
                <a:lnTo>
                  <a:pt x="129263" y="73965"/>
                </a:lnTo>
                <a:lnTo>
                  <a:pt x="137629" y="73736"/>
                </a:lnTo>
                <a:lnTo>
                  <a:pt x="145667" y="74151"/>
                </a:lnTo>
                <a:lnTo>
                  <a:pt x="183692" y="105321"/>
                </a:lnTo>
                <a:lnTo>
                  <a:pt x="188832" y="136046"/>
                </a:lnTo>
                <a:lnTo>
                  <a:pt x="189877" y="145364"/>
                </a:lnTo>
                <a:lnTo>
                  <a:pt x="191239" y="154907"/>
                </a:lnTo>
                <a:lnTo>
                  <a:pt x="191555" y="164846"/>
                </a:lnTo>
                <a:lnTo>
                  <a:pt x="191566" y="187490"/>
                </a:lnTo>
                <a:lnTo>
                  <a:pt x="192678" y="210050"/>
                </a:lnTo>
                <a:lnTo>
                  <a:pt x="192816" y="220574"/>
                </a:lnTo>
                <a:lnTo>
                  <a:pt x="192112" y="231038"/>
                </a:lnTo>
                <a:lnTo>
                  <a:pt x="191952" y="243164"/>
                </a:lnTo>
                <a:lnTo>
                  <a:pt x="192041" y="262935"/>
                </a:lnTo>
                <a:lnTo>
                  <a:pt x="191566" y="273875"/>
                </a:lnTo>
                <a:lnTo>
                  <a:pt x="192400" y="296437"/>
                </a:lnTo>
                <a:lnTo>
                  <a:pt x="192350" y="308144"/>
                </a:lnTo>
                <a:lnTo>
                  <a:pt x="191566" y="321627"/>
                </a:lnTo>
                <a:lnTo>
                  <a:pt x="192032" y="335132"/>
                </a:lnTo>
                <a:lnTo>
                  <a:pt x="192724" y="380103"/>
                </a:lnTo>
                <a:lnTo>
                  <a:pt x="210096" y="392544"/>
                </a:lnTo>
                <a:lnTo>
                  <a:pt x="216839" y="391160"/>
                </a:lnTo>
                <a:lnTo>
                  <a:pt x="224142" y="393954"/>
                </a:lnTo>
                <a:lnTo>
                  <a:pt x="232562" y="393954"/>
                </a:lnTo>
                <a:lnTo>
                  <a:pt x="245498" y="389983"/>
                </a:lnTo>
                <a:lnTo>
                  <a:pt x="251463" y="386230"/>
                </a:lnTo>
                <a:lnTo>
                  <a:pt x="255003" y="380894"/>
                </a:lnTo>
                <a:lnTo>
                  <a:pt x="256171" y="373583"/>
                </a:lnTo>
                <a:lnTo>
                  <a:pt x="256730" y="318820"/>
                </a:lnTo>
                <a:lnTo>
                  <a:pt x="257289" y="316712"/>
                </a:lnTo>
                <a:lnTo>
                  <a:pt x="257289" y="311797"/>
                </a:lnTo>
                <a:lnTo>
                  <a:pt x="256885" y="301557"/>
                </a:lnTo>
                <a:lnTo>
                  <a:pt x="256166" y="290990"/>
                </a:lnTo>
                <a:lnTo>
                  <a:pt x="255869" y="280291"/>
                </a:lnTo>
                <a:lnTo>
                  <a:pt x="256730" y="269659"/>
                </a:lnTo>
                <a:lnTo>
                  <a:pt x="256017" y="259541"/>
                </a:lnTo>
                <a:lnTo>
                  <a:pt x="256097" y="249818"/>
                </a:lnTo>
                <a:lnTo>
                  <a:pt x="256730" y="228930"/>
                </a:lnTo>
                <a:lnTo>
                  <a:pt x="256730" y="146761"/>
                </a:lnTo>
                <a:lnTo>
                  <a:pt x="256171" y="143954"/>
                </a:lnTo>
                <a:lnTo>
                  <a:pt x="253911" y="136232"/>
                </a:lnTo>
                <a:lnTo>
                  <a:pt x="256171" y="127800"/>
                </a:lnTo>
                <a:lnTo>
                  <a:pt x="256171" y="117970"/>
                </a:lnTo>
                <a:lnTo>
                  <a:pt x="255600" y="115163"/>
                </a:lnTo>
                <a:lnTo>
                  <a:pt x="254482" y="113055"/>
                </a:lnTo>
                <a:lnTo>
                  <a:pt x="253015" y="107545"/>
                </a:lnTo>
                <a:lnTo>
                  <a:pt x="253452" y="95474"/>
                </a:lnTo>
                <a:lnTo>
                  <a:pt x="251663" y="89179"/>
                </a:lnTo>
                <a:lnTo>
                  <a:pt x="249021" y="81497"/>
                </a:lnTo>
                <a:lnTo>
                  <a:pt x="246687" y="65081"/>
                </a:lnTo>
                <a:lnTo>
                  <a:pt x="244360" y="58978"/>
                </a:lnTo>
                <a:lnTo>
                  <a:pt x="239640" y="50862"/>
                </a:lnTo>
                <a:lnTo>
                  <a:pt x="234405" y="37254"/>
                </a:lnTo>
                <a:lnTo>
                  <a:pt x="230314" y="32296"/>
                </a:lnTo>
                <a:lnTo>
                  <a:pt x="224387" y="27072"/>
                </a:lnTo>
                <a:lnTo>
                  <a:pt x="219930" y="22112"/>
                </a:lnTo>
                <a:lnTo>
                  <a:pt x="182575" y="3505"/>
                </a:lnTo>
                <a:lnTo>
                  <a:pt x="175831" y="1397"/>
                </a:lnTo>
                <a:lnTo>
                  <a:pt x="169646"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4" name="bg object 144"/>
          <p:cNvSpPr/>
          <p:nvPr/>
        </p:nvSpPr>
        <p:spPr>
          <a:xfrm>
            <a:off x="3295465" y="648836"/>
            <a:ext cx="250115" cy="376475"/>
          </a:xfrm>
          <a:custGeom>
            <a:avLst/>
            <a:gdLst/>
            <a:ahLst/>
            <a:cxnLst/>
            <a:rect l="l" t="t" r="r" b="b"/>
            <a:pathLst>
              <a:path w="275589" h="406400">
                <a:moveTo>
                  <a:pt x="142697" y="0"/>
                </a:moveTo>
                <a:lnTo>
                  <a:pt x="137071" y="1409"/>
                </a:lnTo>
                <a:lnTo>
                  <a:pt x="120230" y="1409"/>
                </a:lnTo>
                <a:lnTo>
                  <a:pt x="117982" y="2108"/>
                </a:lnTo>
                <a:lnTo>
                  <a:pt x="110492" y="5009"/>
                </a:lnTo>
                <a:lnTo>
                  <a:pt x="104424" y="6327"/>
                </a:lnTo>
                <a:lnTo>
                  <a:pt x="99096" y="7641"/>
                </a:lnTo>
                <a:lnTo>
                  <a:pt x="93827" y="10528"/>
                </a:lnTo>
                <a:lnTo>
                  <a:pt x="87775" y="13108"/>
                </a:lnTo>
                <a:lnTo>
                  <a:pt x="82094" y="16940"/>
                </a:lnTo>
                <a:lnTo>
                  <a:pt x="76520" y="20902"/>
                </a:lnTo>
                <a:lnTo>
                  <a:pt x="70789" y="23876"/>
                </a:lnTo>
                <a:lnTo>
                  <a:pt x="65966" y="28803"/>
                </a:lnTo>
                <a:lnTo>
                  <a:pt x="60042" y="33269"/>
                </a:lnTo>
                <a:lnTo>
                  <a:pt x="54437" y="37604"/>
                </a:lnTo>
                <a:lnTo>
                  <a:pt x="50571" y="42138"/>
                </a:lnTo>
                <a:lnTo>
                  <a:pt x="47751" y="47752"/>
                </a:lnTo>
                <a:lnTo>
                  <a:pt x="43256" y="56184"/>
                </a:lnTo>
                <a:lnTo>
                  <a:pt x="38201" y="58991"/>
                </a:lnTo>
                <a:lnTo>
                  <a:pt x="33705" y="66014"/>
                </a:lnTo>
                <a:lnTo>
                  <a:pt x="30899" y="73736"/>
                </a:lnTo>
                <a:lnTo>
                  <a:pt x="24168" y="82169"/>
                </a:lnTo>
                <a:lnTo>
                  <a:pt x="22478" y="89890"/>
                </a:lnTo>
                <a:lnTo>
                  <a:pt x="19113" y="97624"/>
                </a:lnTo>
                <a:lnTo>
                  <a:pt x="14617" y="102527"/>
                </a:lnTo>
                <a:lnTo>
                  <a:pt x="14046" y="113766"/>
                </a:lnTo>
                <a:lnTo>
                  <a:pt x="12369" y="118681"/>
                </a:lnTo>
                <a:lnTo>
                  <a:pt x="10180" y="128945"/>
                </a:lnTo>
                <a:lnTo>
                  <a:pt x="7096" y="140192"/>
                </a:lnTo>
                <a:lnTo>
                  <a:pt x="4540" y="151567"/>
                </a:lnTo>
                <a:lnTo>
                  <a:pt x="3936" y="162217"/>
                </a:lnTo>
                <a:lnTo>
                  <a:pt x="2373" y="170231"/>
                </a:lnTo>
                <a:lnTo>
                  <a:pt x="1125" y="178376"/>
                </a:lnTo>
                <a:lnTo>
                  <a:pt x="299" y="186518"/>
                </a:lnTo>
                <a:lnTo>
                  <a:pt x="78" y="192417"/>
                </a:lnTo>
                <a:lnTo>
                  <a:pt x="0" y="198742"/>
                </a:lnTo>
                <a:lnTo>
                  <a:pt x="1130" y="207162"/>
                </a:lnTo>
                <a:lnTo>
                  <a:pt x="1689" y="215595"/>
                </a:lnTo>
                <a:lnTo>
                  <a:pt x="660" y="222701"/>
                </a:lnTo>
                <a:lnTo>
                  <a:pt x="571" y="238772"/>
                </a:lnTo>
                <a:lnTo>
                  <a:pt x="1130" y="243687"/>
                </a:lnTo>
                <a:lnTo>
                  <a:pt x="3378" y="247891"/>
                </a:lnTo>
                <a:lnTo>
                  <a:pt x="5387" y="258958"/>
                </a:lnTo>
                <a:lnTo>
                  <a:pt x="9049" y="276694"/>
                </a:lnTo>
                <a:lnTo>
                  <a:pt x="10680" y="285813"/>
                </a:lnTo>
                <a:lnTo>
                  <a:pt x="13156" y="295434"/>
                </a:lnTo>
                <a:lnTo>
                  <a:pt x="16579" y="304258"/>
                </a:lnTo>
                <a:lnTo>
                  <a:pt x="20003" y="312290"/>
                </a:lnTo>
                <a:lnTo>
                  <a:pt x="22478" y="319532"/>
                </a:lnTo>
                <a:lnTo>
                  <a:pt x="25110" y="327790"/>
                </a:lnTo>
                <a:lnTo>
                  <a:pt x="28795" y="335591"/>
                </a:lnTo>
                <a:lnTo>
                  <a:pt x="33535" y="342734"/>
                </a:lnTo>
                <a:lnTo>
                  <a:pt x="39331" y="349021"/>
                </a:lnTo>
                <a:lnTo>
                  <a:pt x="43291" y="356891"/>
                </a:lnTo>
                <a:lnTo>
                  <a:pt x="48250" y="363510"/>
                </a:lnTo>
                <a:lnTo>
                  <a:pt x="53973" y="368693"/>
                </a:lnTo>
                <a:lnTo>
                  <a:pt x="60121" y="372198"/>
                </a:lnTo>
                <a:lnTo>
                  <a:pt x="66749" y="377915"/>
                </a:lnTo>
                <a:lnTo>
                  <a:pt x="72329" y="383173"/>
                </a:lnTo>
                <a:lnTo>
                  <a:pt x="78124" y="387509"/>
                </a:lnTo>
                <a:lnTo>
                  <a:pt x="85394" y="390461"/>
                </a:lnTo>
                <a:lnTo>
                  <a:pt x="91303" y="394680"/>
                </a:lnTo>
                <a:lnTo>
                  <a:pt x="98947" y="397389"/>
                </a:lnTo>
                <a:lnTo>
                  <a:pt x="107117" y="399441"/>
                </a:lnTo>
                <a:lnTo>
                  <a:pt x="114604" y="401688"/>
                </a:lnTo>
                <a:lnTo>
                  <a:pt x="121527" y="403132"/>
                </a:lnTo>
                <a:lnTo>
                  <a:pt x="129920" y="404242"/>
                </a:lnTo>
                <a:lnTo>
                  <a:pt x="138943" y="404954"/>
                </a:lnTo>
                <a:lnTo>
                  <a:pt x="147751" y="405206"/>
                </a:lnTo>
                <a:lnTo>
                  <a:pt x="150558" y="405206"/>
                </a:lnTo>
                <a:lnTo>
                  <a:pt x="153936" y="405904"/>
                </a:lnTo>
                <a:lnTo>
                  <a:pt x="164604" y="405904"/>
                </a:lnTo>
                <a:lnTo>
                  <a:pt x="172465" y="405206"/>
                </a:lnTo>
                <a:lnTo>
                  <a:pt x="179768" y="401688"/>
                </a:lnTo>
                <a:lnTo>
                  <a:pt x="187020" y="398937"/>
                </a:lnTo>
                <a:lnTo>
                  <a:pt x="194378" y="395462"/>
                </a:lnTo>
                <a:lnTo>
                  <a:pt x="201733" y="392115"/>
                </a:lnTo>
                <a:lnTo>
                  <a:pt x="208978" y="389750"/>
                </a:lnTo>
                <a:lnTo>
                  <a:pt x="215627" y="384684"/>
                </a:lnTo>
                <a:lnTo>
                  <a:pt x="221273" y="379222"/>
                </a:lnTo>
                <a:lnTo>
                  <a:pt x="227236" y="373759"/>
                </a:lnTo>
                <a:lnTo>
                  <a:pt x="234858" y="368679"/>
                </a:lnTo>
                <a:lnTo>
                  <a:pt x="239331" y="365887"/>
                </a:lnTo>
                <a:lnTo>
                  <a:pt x="238759" y="361670"/>
                </a:lnTo>
                <a:lnTo>
                  <a:pt x="246062" y="355346"/>
                </a:lnTo>
                <a:lnTo>
                  <a:pt x="252234" y="349719"/>
                </a:lnTo>
                <a:lnTo>
                  <a:pt x="256743" y="341998"/>
                </a:lnTo>
                <a:lnTo>
                  <a:pt x="259151" y="337781"/>
                </a:lnTo>
                <a:lnTo>
                  <a:pt x="146062" y="337781"/>
                </a:lnTo>
                <a:lnTo>
                  <a:pt x="135966" y="337083"/>
                </a:lnTo>
                <a:lnTo>
                  <a:pt x="125778" y="333713"/>
                </a:lnTo>
                <a:lnTo>
                  <a:pt x="117698" y="329625"/>
                </a:lnTo>
                <a:lnTo>
                  <a:pt x="111307" y="325932"/>
                </a:lnTo>
                <a:lnTo>
                  <a:pt x="106184" y="323748"/>
                </a:lnTo>
                <a:lnTo>
                  <a:pt x="96075" y="321640"/>
                </a:lnTo>
                <a:lnTo>
                  <a:pt x="96634" y="311099"/>
                </a:lnTo>
                <a:lnTo>
                  <a:pt x="90449" y="306895"/>
                </a:lnTo>
                <a:lnTo>
                  <a:pt x="84835" y="302679"/>
                </a:lnTo>
                <a:lnTo>
                  <a:pt x="84835" y="292150"/>
                </a:lnTo>
                <a:lnTo>
                  <a:pt x="72466" y="276694"/>
                </a:lnTo>
                <a:lnTo>
                  <a:pt x="72466" y="268262"/>
                </a:lnTo>
                <a:lnTo>
                  <a:pt x="71348" y="260540"/>
                </a:lnTo>
                <a:lnTo>
                  <a:pt x="69656" y="255298"/>
                </a:lnTo>
                <a:lnTo>
                  <a:pt x="68753" y="249129"/>
                </a:lnTo>
                <a:lnTo>
                  <a:pt x="68585" y="242170"/>
                </a:lnTo>
                <a:lnTo>
                  <a:pt x="69100" y="234556"/>
                </a:lnTo>
                <a:lnTo>
                  <a:pt x="70789" y="223316"/>
                </a:lnTo>
                <a:lnTo>
                  <a:pt x="79781" y="219811"/>
                </a:lnTo>
                <a:lnTo>
                  <a:pt x="148708" y="219811"/>
                </a:lnTo>
                <a:lnTo>
                  <a:pt x="150558" y="219100"/>
                </a:lnTo>
                <a:lnTo>
                  <a:pt x="200000" y="219100"/>
                </a:lnTo>
                <a:lnTo>
                  <a:pt x="200558" y="218401"/>
                </a:lnTo>
                <a:lnTo>
                  <a:pt x="268421" y="218401"/>
                </a:lnTo>
                <a:lnTo>
                  <a:pt x="270578" y="216642"/>
                </a:lnTo>
                <a:lnTo>
                  <a:pt x="274064" y="208480"/>
                </a:lnTo>
                <a:lnTo>
                  <a:pt x="275285" y="196634"/>
                </a:lnTo>
                <a:lnTo>
                  <a:pt x="275285" y="192417"/>
                </a:lnTo>
                <a:lnTo>
                  <a:pt x="274614" y="181666"/>
                </a:lnTo>
                <a:lnTo>
                  <a:pt x="274051" y="170231"/>
                </a:lnTo>
                <a:lnTo>
                  <a:pt x="273701" y="163580"/>
                </a:lnTo>
                <a:lnTo>
                  <a:pt x="273447" y="160375"/>
                </a:lnTo>
                <a:lnTo>
                  <a:pt x="182724" y="160375"/>
                </a:lnTo>
                <a:lnTo>
                  <a:pt x="176881" y="160299"/>
                </a:lnTo>
                <a:lnTo>
                  <a:pt x="175122" y="159912"/>
                </a:lnTo>
                <a:lnTo>
                  <a:pt x="102504" y="159912"/>
                </a:lnTo>
                <a:lnTo>
                  <a:pt x="96562" y="159856"/>
                </a:lnTo>
                <a:lnTo>
                  <a:pt x="90611" y="159410"/>
                </a:lnTo>
                <a:lnTo>
                  <a:pt x="78085" y="159403"/>
                </a:lnTo>
                <a:lnTo>
                  <a:pt x="70789" y="151688"/>
                </a:lnTo>
                <a:lnTo>
                  <a:pt x="71907" y="143256"/>
                </a:lnTo>
                <a:lnTo>
                  <a:pt x="71348" y="136232"/>
                </a:lnTo>
                <a:lnTo>
                  <a:pt x="73596" y="133426"/>
                </a:lnTo>
                <a:lnTo>
                  <a:pt x="76403" y="124307"/>
                </a:lnTo>
                <a:lnTo>
                  <a:pt x="78651" y="117271"/>
                </a:lnTo>
                <a:lnTo>
                  <a:pt x="78651" y="110959"/>
                </a:lnTo>
                <a:lnTo>
                  <a:pt x="85953" y="103225"/>
                </a:lnTo>
                <a:lnTo>
                  <a:pt x="91020" y="97624"/>
                </a:lnTo>
                <a:lnTo>
                  <a:pt x="92138" y="92697"/>
                </a:lnTo>
                <a:lnTo>
                  <a:pt x="97193" y="88480"/>
                </a:lnTo>
                <a:lnTo>
                  <a:pt x="101117" y="84975"/>
                </a:lnTo>
                <a:lnTo>
                  <a:pt x="105613" y="77952"/>
                </a:lnTo>
                <a:lnTo>
                  <a:pt x="110108" y="76542"/>
                </a:lnTo>
                <a:lnTo>
                  <a:pt x="116604" y="72649"/>
                </a:lnTo>
                <a:lnTo>
                  <a:pt x="124575" y="69611"/>
                </a:lnTo>
                <a:lnTo>
                  <a:pt x="133177" y="67759"/>
                </a:lnTo>
                <a:lnTo>
                  <a:pt x="141566" y="67424"/>
                </a:lnTo>
                <a:lnTo>
                  <a:pt x="245438" y="67424"/>
                </a:lnTo>
                <a:lnTo>
                  <a:pt x="245036" y="66649"/>
                </a:lnTo>
                <a:lnTo>
                  <a:pt x="223024" y="34417"/>
                </a:lnTo>
                <a:lnTo>
                  <a:pt x="217137" y="30279"/>
                </a:lnTo>
                <a:lnTo>
                  <a:pt x="210883" y="25023"/>
                </a:lnTo>
                <a:lnTo>
                  <a:pt x="204943" y="19899"/>
                </a:lnTo>
                <a:lnTo>
                  <a:pt x="199999" y="16154"/>
                </a:lnTo>
                <a:lnTo>
                  <a:pt x="193179" y="13790"/>
                </a:lnTo>
                <a:lnTo>
                  <a:pt x="186726" y="10971"/>
                </a:lnTo>
                <a:lnTo>
                  <a:pt x="173024" y="4216"/>
                </a:lnTo>
                <a:lnTo>
                  <a:pt x="142697" y="0"/>
                </a:lnTo>
                <a:close/>
              </a:path>
              <a:path w="275589" h="406400">
                <a:moveTo>
                  <a:pt x="223579" y="284756"/>
                </a:moveTo>
                <a:lnTo>
                  <a:pt x="217135" y="286435"/>
                </a:lnTo>
                <a:lnTo>
                  <a:pt x="211533" y="291144"/>
                </a:lnTo>
                <a:lnTo>
                  <a:pt x="207302" y="299872"/>
                </a:lnTo>
                <a:lnTo>
                  <a:pt x="203377" y="304774"/>
                </a:lnTo>
                <a:lnTo>
                  <a:pt x="198881" y="314617"/>
                </a:lnTo>
                <a:lnTo>
                  <a:pt x="196634" y="316725"/>
                </a:lnTo>
                <a:lnTo>
                  <a:pt x="190449" y="322338"/>
                </a:lnTo>
                <a:lnTo>
                  <a:pt x="188201" y="325158"/>
                </a:lnTo>
                <a:lnTo>
                  <a:pt x="182575" y="327952"/>
                </a:lnTo>
                <a:lnTo>
                  <a:pt x="174662" y="332156"/>
                </a:lnTo>
                <a:lnTo>
                  <a:pt x="165166" y="335238"/>
                </a:lnTo>
                <a:lnTo>
                  <a:pt x="155246" y="337135"/>
                </a:lnTo>
                <a:lnTo>
                  <a:pt x="146062" y="337781"/>
                </a:lnTo>
                <a:lnTo>
                  <a:pt x="259151" y="337781"/>
                </a:lnTo>
                <a:lnTo>
                  <a:pt x="268541" y="291439"/>
                </a:lnTo>
                <a:lnTo>
                  <a:pt x="263536" y="285813"/>
                </a:lnTo>
                <a:lnTo>
                  <a:pt x="239890" y="285813"/>
                </a:lnTo>
                <a:lnTo>
                  <a:pt x="230339" y="285115"/>
                </a:lnTo>
                <a:lnTo>
                  <a:pt x="223579" y="284756"/>
                </a:lnTo>
                <a:close/>
              </a:path>
              <a:path w="275589" h="406400">
                <a:moveTo>
                  <a:pt x="245490" y="283006"/>
                </a:moveTo>
                <a:lnTo>
                  <a:pt x="239890" y="285813"/>
                </a:lnTo>
                <a:lnTo>
                  <a:pt x="263536" y="285813"/>
                </a:lnTo>
                <a:lnTo>
                  <a:pt x="262915" y="285115"/>
                </a:lnTo>
                <a:lnTo>
                  <a:pt x="252806" y="285115"/>
                </a:lnTo>
                <a:lnTo>
                  <a:pt x="245490" y="283006"/>
                </a:lnTo>
                <a:close/>
              </a:path>
              <a:path w="275589" h="406400">
                <a:moveTo>
                  <a:pt x="178079" y="219100"/>
                </a:moveTo>
                <a:lnTo>
                  <a:pt x="150558" y="219100"/>
                </a:lnTo>
                <a:lnTo>
                  <a:pt x="158991" y="219811"/>
                </a:lnTo>
                <a:lnTo>
                  <a:pt x="172465" y="224028"/>
                </a:lnTo>
                <a:lnTo>
                  <a:pt x="178079" y="219100"/>
                </a:lnTo>
                <a:close/>
              </a:path>
              <a:path w="275589" h="406400">
                <a:moveTo>
                  <a:pt x="200000" y="219100"/>
                </a:moveTo>
                <a:lnTo>
                  <a:pt x="178079" y="219100"/>
                </a:lnTo>
                <a:lnTo>
                  <a:pt x="188218" y="221911"/>
                </a:lnTo>
                <a:lnTo>
                  <a:pt x="196062" y="224028"/>
                </a:lnTo>
                <a:lnTo>
                  <a:pt x="200000" y="219100"/>
                </a:lnTo>
                <a:close/>
              </a:path>
              <a:path w="275589" h="406400">
                <a:moveTo>
                  <a:pt x="265087" y="221119"/>
                </a:moveTo>
                <a:lnTo>
                  <a:pt x="228368" y="221119"/>
                </a:lnTo>
                <a:lnTo>
                  <a:pt x="233728" y="221911"/>
                </a:lnTo>
                <a:lnTo>
                  <a:pt x="240401" y="223292"/>
                </a:lnTo>
                <a:lnTo>
                  <a:pt x="246411" y="222964"/>
                </a:lnTo>
                <a:lnTo>
                  <a:pt x="252107" y="222107"/>
                </a:lnTo>
                <a:lnTo>
                  <a:pt x="257860" y="221907"/>
                </a:lnTo>
                <a:lnTo>
                  <a:pt x="265087" y="221119"/>
                </a:lnTo>
                <a:close/>
              </a:path>
              <a:path w="275589" h="406400">
                <a:moveTo>
                  <a:pt x="268421" y="218401"/>
                </a:moveTo>
                <a:lnTo>
                  <a:pt x="200558" y="218401"/>
                </a:lnTo>
                <a:lnTo>
                  <a:pt x="210703" y="221911"/>
                </a:lnTo>
                <a:lnTo>
                  <a:pt x="216640" y="222701"/>
                </a:lnTo>
                <a:lnTo>
                  <a:pt x="222644" y="221907"/>
                </a:lnTo>
                <a:lnTo>
                  <a:pt x="228368" y="221119"/>
                </a:lnTo>
                <a:lnTo>
                  <a:pt x="265089" y="221119"/>
                </a:lnTo>
                <a:lnTo>
                  <a:pt x="268421" y="218401"/>
                </a:lnTo>
                <a:close/>
              </a:path>
              <a:path w="275589" h="406400">
                <a:moveTo>
                  <a:pt x="146890" y="220510"/>
                </a:moveTo>
                <a:lnTo>
                  <a:pt x="101619" y="220510"/>
                </a:lnTo>
                <a:lnTo>
                  <a:pt x="110966" y="221012"/>
                </a:lnTo>
                <a:lnTo>
                  <a:pt x="120789" y="221907"/>
                </a:lnTo>
                <a:lnTo>
                  <a:pt x="126403" y="221907"/>
                </a:lnTo>
                <a:lnTo>
                  <a:pt x="135966" y="221208"/>
                </a:lnTo>
                <a:lnTo>
                  <a:pt x="145073" y="221208"/>
                </a:lnTo>
                <a:lnTo>
                  <a:pt x="146890" y="220510"/>
                </a:lnTo>
                <a:close/>
              </a:path>
              <a:path w="275589" h="406400">
                <a:moveTo>
                  <a:pt x="145073" y="221208"/>
                </a:moveTo>
                <a:lnTo>
                  <a:pt x="135966" y="221208"/>
                </a:lnTo>
                <a:lnTo>
                  <a:pt x="143255" y="221907"/>
                </a:lnTo>
                <a:lnTo>
                  <a:pt x="145073" y="221208"/>
                </a:lnTo>
                <a:close/>
              </a:path>
              <a:path w="275589" h="406400">
                <a:moveTo>
                  <a:pt x="148708" y="219811"/>
                </a:moveTo>
                <a:lnTo>
                  <a:pt x="79781" y="219811"/>
                </a:lnTo>
                <a:lnTo>
                  <a:pt x="83705" y="221208"/>
                </a:lnTo>
                <a:lnTo>
                  <a:pt x="92586" y="220531"/>
                </a:lnTo>
                <a:lnTo>
                  <a:pt x="146890" y="220510"/>
                </a:lnTo>
                <a:lnTo>
                  <a:pt x="148708" y="219811"/>
                </a:lnTo>
                <a:close/>
              </a:path>
              <a:path w="275589" h="406400">
                <a:moveTo>
                  <a:pt x="245438" y="67424"/>
                </a:moveTo>
                <a:lnTo>
                  <a:pt x="141566" y="67424"/>
                </a:lnTo>
                <a:lnTo>
                  <a:pt x="150514" y="67770"/>
                </a:lnTo>
                <a:lnTo>
                  <a:pt x="157934" y="69700"/>
                </a:lnTo>
                <a:lnTo>
                  <a:pt x="191516" y="97888"/>
                </a:lnTo>
                <a:lnTo>
                  <a:pt x="195503" y="106045"/>
                </a:lnTo>
                <a:lnTo>
                  <a:pt x="199999" y="111658"/>
                </a:lnTo>
                <a:lnTo>
                  <a:pt x="200558" y="116586"/>
                </a:lnTo>
                <a:lnTo>
                  <a:pt x="202247" y="123596"/>
                </a:lnTo>
                <a:lnTo>
                  <a:pt x="204057" y="129919"/>
                </a:lnTo>
                <a:lnTo>
                  <a:pt x="205762" y="135715"/>
                </a:lnTo>
                <a:lnTo>
                  <a:pt x="206833" y="141773"/>
                </a:lnTo>
                <a:lnTo>
                  <a:pt x="188781" y="159794"/>
                </a:lnTo>
                <a:lnTo>
                  <a:pt x="182724" y="160375"/>
                </a:lnTo>
                <a:lnTo>
                  <a:pt x="273447" y="160375"/>
                </a:lnTo>
                <a:lnTo>
                  <a:pt x="273037" y="155194"/>
                </a:lnTo>
                <a:lnTo>
                  <a:pt x="263442" y="113165"/>
                </a:lnTo>
                <a:lnTo>
                  <a:pt x="261088" y="105779"/>
                </a:lnTo>
                <a:lnTo>
                  <a:pt x="258946" y="97472"/>
                </a:lnTo>
                <a:lnTo>
                  <a:pt x="256171" y="87782"/>
                </a:lnTo>
                <a:lnTo>
                  <a:pt x="253021" y="81703"/>
                </a:lnTo>
                <a:lnTo>
                  <a:pt x="249080" y="74439"/>
                </a:lnTo>
                <a:lnTo>
                  <a:pt x="245438" y="67424"/>
                </a:lnTo>
                <a:close/>
              </a:path>
              <a:path w="275589" h="406400">
                <a:moveTo>
                  <a:pt x="109550" y="158711"/>
                </a:moveTo>
                <a:lnTo>
                  <a:pt x="102504" y="159912"/>
                </a:lnTo>
                <a:lnTo>
                  <a:pt x="175122" y="159912"/>
                </a:lnTo>
                <a:lnTo>
                  <a:pt x="172818" y="159404"/>
                </a:lnTo>
                <a:lnTo>
                  <a:pt x="161894" y="159403"/>
                </a:lnTo>
                <a:lnTo>
                  <a:pt x="158978" y="159235"/>
                </a:lnTo>
                <a:lnTo>
                  <a:pt x="124858" y="159235"/>
                </a:lnTo>
                <a:lnTo>
                  <a:pt x="117678" y="159104"/>
                </a:lnTo>
                <a:lnTo>
                  <a:pt x="109550" y="158711"/>
                </a:lnTo>
                <a:close/>
              </a:path>
              <a:path w="275589" h="406400">
                <a:moveTo>
                  <a:pt x="90513" y="159403"/>
                </a:moveTo>
                <a:lnTo>
                  <a:pt x="83146" y="159410"/>
                </a:lnTo>
                <a:lnTo>
                  <a:pt x="90611" y="159410"/>
                </a:lnTo>
                <a:close/>
              </a:path>
              <a:path w="275589" h="406400">
                <a:moveTo>
                  <a:pt x="169671" y="158711"/>
                </a:moveTo>
                <a:lnTo>
                  <a:pt x="161925" y="159404"/>
                </a:lnTo>
                <a:lnTo>
                  <a:pt x="172818" y="159404"/>
                </a:lnTo>
                <a:lnTo>
                  <a:pt x="169671" y="158711"/>
                </a:lnTo>
                <a:close/>
              </a:path>
              <a:path w="275589" h="406400">
                <a:moveTo>
                  <a:pt x="147065" y="158419"/>
                </a:moveTo>
                <a:lnTo>
                  <a:pt x="139318" y="158711"/>
                </a:lnTo>
                <a:lnTo>
                  <a:pt x="131826" y="159104"/>
                </a:lnTo>
                <a:lnTo>
                  <a:pt x="124858" y="159235"/>
                </a:lnTo>
                <a:lnTo>
                  <a:pt x="158978" y="159235"/>
                </a:lnTo>
                <a:lnTo>
                  <a:pt x="154495" y="158978"/>
                </a:lnTo>
                <a:lnTo>
                  <a:pt x="147065" y="158419"/>
                </a:lnTo>
                <a:close/>
              </a:path>
              <a:path w="275589" h="406400">
                <a:moveTo>
                  <a:pt x="128092" y="711"/>
                </a:moveTo>
                <a:lnTo>
                  <a:pt x="124155" y="711"/>
                </a:lnTo>
                <a:lnTo>
                  <a:pt x="122478" y="1409"/>
                </a:lnTo>
                <a:lnTo>
                  <a:pt x="131470" y="1409"/>
                </a:lnTo>
                <a:lnTo>
                  <a:pt x="128092" y="711"/>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5" name="bg object 145"/>
          <p:cNvSpPr/>
          <p:nvPr/>
        </p:nvSpPr>
        <p:spPr>
          <a:xfrm>
            <a:off x="3614662" y="650137"/>
            <a:ext cx="750922" cy="514712"/>
          </a:xfrm>
          <a:custGeom>
            <a:avLst/>
            <a:gdLst/>
            <a:ahLst/>
            <a:cxnLst/>
            <a:rect l="l" t="t" r="r" b="b"/>
            <a:pathLst>
              <a:path w="827404" h="555625">
                <a:moveTo>
                  <a:pt x="180898" y="14744"/>
                </a:moveTo>
                <a:lnTo>
                  <a:pt x="175844" y="8432"/>
                </a:lnTo>
                <a:lnTo>
                  <a:pt x="169659" y="4927"/>
                </a:lnTo>
                <a:lnTo>
                  <a:pt x="165163" y="2108"/>
                </a:lnTo>
                <a:lnTo>
                  <a:pt x="155613" y="0"/>
                </a:lnTo>
                <a:lnTo>
                  <a:pt x="146634" y="0"/>
                </a:lnTo>
                <a:lnTo>
                  <a:pt x="107302" y="10528"/>
                </a:lnTo>
                <a:lnTo>
                  <a:pt x="104495" y="17551"/>
                </a:lnTo>
                <a:lnTo>
                  <a:pt x="95504" y="23177"/>
                </a:lnTo>
                <a:lnTo>
                  <a:pt x="94945" y="28092"/>
                </a:lnTo>
                <a:lnTo>
                  <a:pt x="83705" y="37223"/>
                </a:lnTo>
                <a:lnTo>
                  <a:pt x="82016" y="43535"/>
                </a:lnTo>
                <a:lnTo>
                  <a:pt x="76403" y="46355"/>
                </a:lnTo>
                <a:lnTo>
                  <a:pt x="70662" y="48171"/>
                </a:lnTo>
                <a:lnTo>
                  <a:pt x="66776" y="46101"/>
                </a:lnTo>
                <a:lnTo>
                  <a:pt x="64477" y="39941"/>
                </a:lnTo>
                <a:lnTo>
                  <a:pt x="63487" y="29502"/>
                </a:lnTo>
                <a:lnTo>
                  <a:pt x="61658" y="19786"/>
                </a:lnTo>
                <a:lnTo>
                  <a:pt x="57302" y="13436"/>
                </a:lnTo>
                <a:lnTo>
                  <a:pt x="50838" y="9855"/>
                </a:lnTo>
                <a:lnTo>
                  <a:pt x="42697" y="8432"/>
                </a:lnTo>
                <a:lnTo>
                  <a:pt x="36601" y="8737"/>
                </a:lnTo>
                <a:lnTo>
                  <a:pt x="7874" y="8432"/>
                </a:lnTo>
                <a:lnTo>
                  <a:pt x="0" y="13335"/>
                </a:lnTo>
                <a:lnTo>
                  <a:pt x="0" y="39331"/>
                </a:lnTo>
                <a:lnTo>
                  <a:pt x="1130" y="48463"/>
                </a:lnTo>
                <a:lnTo>
                  <a:pt x="1130" y="57594"/>
                </a:lnTo>
                <a:lnTo>
                  <a:pt x="571" y="59690"/>
                </a:lnTo>
                <a:lnTo>
                  <a:pt x="571" y="64617"/>
                </a:lnTo>
                <a:lnTo>
                  <a:pt x="1473" y="81648"/>
                </a:lnTo>
                <a:lnTo>
                  <a:pt x="1752" y="90093"/>
                </a:lnTo>
                <a:lnTo>
                  <a:pt x="1130" y="97624"/>
                </a:lnTo>
                <a:lnTo>
                  <a:pt x="571" y="99720"/>
                </a:lnTo>
                <a:lnTo>
                  <a:pt x="965" y="111620"/>
                </a:lnTo>
                <a:lnTo>
                  <a:pt x="1689" y="119037"/>
                </a:lnTo>
                <a:lnTo>
                  <a:pt x="1981" y="126453"/>
                </a:lnTo>
                <a:lnTo>
                  <a:pt x="1130" y="134137"/>
                </a:lnTo>
                <a:lnTo>
                  <a:pt x="571" y="136232"/>
                </a:lnTo>
                <a:lnTo>
                  <a:pt x="571" y="148170"/>
                </a:lnTo>
                <a:lnTo>
                  <a:pt x="2819" y="153797"/>
                </a:lnTo>
                <a:lnTo>
                  <a:pt x="0" y="169938"/>
                </a:lnTo>
                <a:lnTo>
                  <a:pt x="0" y="179082"/>
                </a:lnTo>
                <a:lnTo>
                  <a:pt x="1689" y="183997"/>
                </a:lnTo>
                <a:lnTo>
                  <a:pt x="1130" y="191719"/>
                </a:lnTo>
                <a:lnTo>
                  <a:pt x="571" y="195237"/>
                </a:lnTo>
                <a:lnTo>
                  <a:pt x="571" y="209981"/>
                </a:lnTo>
                <a:lnTo>
                  <a:pt x="1689" y="216293"/>
                </a:lnTo>
                <a:lnTo>
                  <a:pt x="1130" y="221221"/>
                </a:lnTo>
                <a:lnTo>
                  <a:pt x="2159" y="229476"/>
                </a:lnTo>
                <a:lnTo>
                  <a:pt x="2603" y="236753"/>
                </a:lnTo>
                <a:lnTo>
                  <a:pt x="2311" y="243636"/>
                </a:lnTo>
                <a:lnTo>
                  <a:pt x="1130" y="250710"/>
                </a:lnTo>
                <a:lnTo>
                  <a:pt x="571" y="252107"/>
                </a:lnTo>
                <a:lnTo>
                  <a:pt x="571" y="264045"/>
                </a:lnTo>
                <a:lnTo>
                  <a:pt x="2247" y="273888"/>
                </a:lnTo>
                <a:lnTo>
                  <a:pt x="1130" y="280200"/>
                </a:lnTo>
                <a:lnTo>
                  <a:pt x="0" y="285115"/>
                </a:lnTo>
                <a:lnTo>
                  <a:pt x="0" y="294246"/>
                </a:lnTo>
                <a:lnTo>
                  <a:pt x="2819" y="300570"/>
                </a:lnTo>
                <a:lnTo>
                  <a:pt x="571" y="311797"/>
                </a:lnTo>
                <a:lnTo>
                  <a:pt x="571" y="324446"/>
                </a:lnTo>
                <a:lnTo>
                  <a:pt x="2247" y="332168"/>
                </a:lnTo>
                <a:lnTo>
                  <a:pt x="1130" y="339191"/>
                </a:lnTo>
                <a:lnTo>
                  <a:pt x="0" y="343408"/>
                </a:lnTo>
                <a:lnTo>
                  <a:pt x="0" y="356044"/>
                </a:lnTo>
                <a:lnTo>
                  <a:pt x="571" y="360260"/>
                </a:lnTo>
                <a:lnTo>
                  <a:pt x="571" y="372897"/>
                </a:lnTo>
                <a:lnTo>
                  <a:pt x="1930" y="381609"/>
                </a:lnTo>
                <a:lnTo>
                  <a:pt x="5613" y="387743"/>
                </a:lnTo>
                <a:lnTo>
                  <a:pt x="10985" y="391375"/>
                </a:lnTo>
                <a:lnTo>
                  <a:pt x="17411" y="392569"/>
                </a:lnTo>
                <a:lnTo>
                  <a:pt x="20789" y="392569"/>
                </a:lnTo>
                <a:lnTo>
                  <a:pt x="28092" y="391160"/>
                </a:lnTo>
                <a:lnTo>
                  <a:pt x="37642" y="391160"/>
                </a:lnTo>
                <a:lnTo>
                  <a:pt x="48310" y="392569"/>
                </a:lnTo>
                <a:lnTo>
                  <a:pt x="51117" y="392569"/>
                </a:lnTo>
                <a:lnTo>
                  <a:pt x="68808" y="351751"/>
                </a:lnTo>
                <a:lnTo>
                  <a:pt x="68529" y="341642"/>
                </a:lnTo>
                <a:lnTo>
                  <a:pt x="67411" y="331470"/>
                </a:lnTo>
                <a:lnTo>
                  <a:pt x="68275" y="321614"/>
                </a:lnTo>
                <a:lnTo>
                  <a:pt x="68033" y="312077"/>
                </a:lnTo>
                <a:lnTo>
                  <a:pt x="67487" y="302933"/>
                </a:lnTo>
                <a:lnTo>
                  <a:pt x="67411" y="294246"/>
                </a:lnTo>
                <a:lnTo>
                  <a:pt x="66929" y="285775"/>
                </a:lnTo>
                <a:lnTo>
                  <a:pt x="67246" y="268579"/>
                </a:lnTo>
                <a:lnTo>
                  <a:pt x="67411" y="221221"/>
                </a:lnTo>
                <a:lnTo>
                  <a:pt x="67602" y="209778"/>
                </a:lnTo>
                <a:lnTo>
                  <a:pt x="68110" y="197612"/>
                </a:lnTo>
                <a:lnTo>
                  <a:pt x="69659" y="171348"/>
                </a:lnTo>
                <a:lnTo>
                  <a:pt x="69659" y="164338"/>
                </a:lnTo>
                <a:lnTo>
                  <a:pt x="72478" y="156603"/>
                </a:lnTo>
                <a:lnTo>
                  <a:pt x="73596" y="148882"/>
                </a:lnTo>
                <a:lnTo>
                  <a:pt x="74726" y="139052"/>
                </a:lnTo>
                <a:lnTo>
                  <a:pt x="78092" y="136232"/>
                </a:lnTo>
                <a:lnTo>
                  <a:pt x="78651" y="129209"/>
                </a:lnTo>
                <a:lnTo>
                  <a:pt x="79692" y="123710"/>
                </a:lnTo>
                <a:lnTo>
                  <a:pt x="81953" y="118783"/>
                </a:lnTo>
                <a:lnTo>
                  <a:pt x="89890" y="104635"/>
                </a:lnTo>
                <a:lnTo>
                  <a:pt x="93814" y="96215"/>
                </a:lnTo>
                <a:lnTo>
                  <a:pt x="98310" y="92697"/>
                </a:lnTo>
                <a:lnTo>
                  <a:pt x="102247" y="88480"/>
                </a:lnTo>
                <a:lnTo>
                  <a:pt x="108991" y="84264"/>
                </a:lnTo>
                <a:lnTo>
                  <a:pt x="110680" y="79362"/>
                </a:lnTo>
                <a:lnTo>
                  <a:pt x="123024" y="76542"/>
                </a:lnTo>
                <a:lnTo>
                  <a:pt x="127520" y="73736"/>
                </a:lnTo>
                <a:lnTo>
                  <a:pt x="139890" y="75145"/>
                </a:lnTo>
                <a:lnTo>
                  <a:pt x="144945" y="73037"/>
                </a:lnTo>
                <a:lnTo>
                  <a:pt x="151130" y="75857"/>
                </a:lnTo>
                <a:lnTo>
                  <a:pt x="156730" y="76542"/>
                </a:lnTo>
                <a:lnTo>
                  <a:pt x="163474" y="82169"/>
                </a:lnTo>
                <a:lnTo>
                  <a:pt x="179768" y="83566"/>
                </a:lnTo>
                <a:lnTo>
                  <a:pt x="180898" y="75145"/>
                </a:lnTo>
                <a:lnTo>
                  <a:pt x="180898" y="63207"/>
                </a:lnTo>
                <a:lnTo>
                  <a:pt x="180340" y="60401"/>
                </a:lnTo>
                <a:lnTo>
                  <a:pt x="180340" y="49860"/>
                </a:lnTo>
                <a:lnTo>
                  <a:pt x="180898" y="43535"/>
                </a:lnTo>
                <a:lnTo>
                  <a:pt x="180898" y="37223"/>
                </a:lnTo>
                <a:lnTo>
                  <a:pt x="180898" y="32296"/>
                </a:lnTo>
                <a:lnTo>
                  <a:pt x="180340" y="29502"/>
                </a:lnTo>
                <a:lnTo>
                  <a:pt x="180898" y="27393"/>
                </a:lnTo>
                <a:lnTo>
                  <a:pt x="180898" y="14744"/>
                </a:lnTo>
                <a:close/>
              </a:path>
              <a:path w="827404" h="555625">
                <a:moveTo>
                  <a:pt x="512914" y="36068"/>
                </a:moveTo>
                <a:lnTo>
                  <a:pt x="512356" y="33528"/>
                </a:lnTo>
                <a:lnTo>
                  <a:pt x="512356" y="30988"/>
                </a:lnTo>
                <a:lnTo>
                  <a:pt x="510743" y="20828"/>
                </a:lnTo>
                <a:lnTo>
                  <a:pt x="506247" y="14478"/>
                </a:lnTo>
                <a:lnTo>
                  <a:pt x="502780" y="13208"/>
                </a:lnTo>
                <a:lnTo>
                  <a:pt x="499325" y="11938"/>
                </a:lnTo>
                <a:lnTo>
                  <a:pt x="443992" y="11938"/>
                </a:lnTo>
                <a:lnTo>
                  <a:pt x="433146" y="13208"/>
                </a:lnTo>
                <a:lnTo>
                  <a:pt x="423138" y="13208"/>
                </a:lnTo>
                <a:lnTo>
                  <a:pt x="414604" y="11938"/>
                </a:lnTo>
                <a:lnTo>
                  <a:pt x="412838" y="11620"/>
                </a:lnTo>
                <a:lnTo>
                  <a:pt x="412838" y="136398"/>
                </a:lnTo>
                <a:lnTo>
                  <a:pt x="412432" y="142748"/>
                </a:lnTo>
                <a:lnTo>
                  <a:pt x="412356" y="154178"/>
                </a:lnTo>
                <a:lnTo>
                  <a:pt x="406742" y="166878"/>
                </a:lnTo>
                <a:lnTo>
                  <a:pt x="406184" y="174498"/>
                </a:lnTo>
                <a:lnTo>
                  <a:pt x="398868" y="180848"/>
                </a:lnTo>
                <a:lnTo>
                  <a:pt x="385394" y="193548"/>
                </a:lnTo>
                <a:lnTo>
                  <a:pt x="378650" y="194818"/>
                </a:lnTo>
                <a:lnTo>
                  <a:pt x="368541" y="198628"/>
                </a:lnTo>
                <a:lnTo>
                  <a:pt x="362356" y="202438"/>
                </a:lnTo>
                <a:lnTo>
                  <a:pt x="355625" y="199898"/>
                </a:lnTo>
                <a:lnTo>
                  <a:pt x="346633" y="199898"/>
                </a:lnTo>
                <a:lnTo>
                  <a:pt x="342138" y="198628"/>
                </a:lnTo>
                <a:lnTo>
                  <a:pt x="333705" y="194818"/>
                </a:lnTo>
                <a:lnTo>
                  <a:pt x="326402" y="194818"/>
                </a:lnTo>
                <a:lnTo>
                  <a:pt x="320230" y="192278"/>
                </a:lnTo>
                <a:lnTo>
                  <a:pt x="315734" y="182118"/>
                </a:lnTo>
                <a:lnTo>
                  <a:pt x="311238" y="178308"/>
                </a:lnTo>
                <a:lnTo>
                  <a:pt x="303377" y="171958"/>
                </a:lnTo>
                <a:lnTo>
                  <a:pt x="303377" y="161798"/>
                </a:lnTo>
                <a:lnTo>
                  <a:pt x="301879" y="157988"/>
                </a:lnTo>
                <a:lnTo>
                  <a:pt x="300278" y="150368"/>
                </a:lnTo>
                <a:lnTo>
                  <a:pt x="299110" y="142748"/>
                </a:lnTo>
                <a:lnTo>
                  <a:pt x="298856" y="133858"/>
                </a:lnTo>
                <a:lnTo>
                  <a:pt x="298716" y="127508"/>
                </a:lnTo>
                <a:lnTo>
                  <a:pt x="299224" y="121158"/>
                </a:lnTo>
                <a:lnTo>
                  <a:pt x="300697" y="114808"/>
                </a:lnTo>
                <a:lnTo>
                  <a:pt x="303377" y="107188"/>
                </a:lnTo>
                <a:lnTo>
                  <a:pt x="306743" y="99568"/>
                </a:lnTo>
                <a:lnTo>
                  <a:pt x="307873" y="93218"/>
                </a:lnTo>
                <a:lnTo>
                  <a:pt x="315734" y="85598"/>
                </a:lnTo>
                <a:lnTo>
                  <a:pt x="318541" y="80518"/>
                </a:lnTo>
                <a:lnTo>
                  <a:pt x="334264" y="71628"/>
                </a:lnTo>
                <a:lnTo>
                  <a:pt x="339890" y="69088"/>
                </a:lnTo>
                <a:lnTo>
                  <a:pt x="349440" y="66548"/>
                </a:lnTo>
                <a:lnTo>
                  <a:pt x="366293" y="66548"/>
                </a:lnTo>
                <a:lnTo>
                  <a:pt x="373037" y="70358"/>
                </a:lnTo>
                <a:lnTo>
                  <a:pt x="379209" y="71628"/>
                </a:lnTo>
                <a:lnTo>
                  <a:pt x="384276" y="72898"/>
                </a:lnTo>
                <a:lnTo>
                  <a:pt x="389331" y="80518"/>
                </a:lnTo>
                <a:lnTo>
                  <a:pt x="396621" y="84328"/>
                </a:lnTo>
                <a:lnTo>
                  <a:pt x="402805" y="88138"/>
                </a:lnTo>
                <a:lnTo>
                  <a:pt x="405053" y="102108"/>
                </a:lnTo>
                <a:lnTo>
                  <a:pt x="408419" y="107188"/>
                </a:lnTo>
                <a:lnTo>
                  <a:pt x="410946" y="113538"/>
                </a:lnTo>
                <a:lnTo>
                  <a:pt x="411721" y="121158"/>
                </a:lnTo>
                <a:lnTo>
                  <a:pt x="411975" y="128778"/>
                </a:lnTo>
                <a:lnTo>
                  <a:pt x="412724" y="133858"/>
                </a:lnTo>
                <a:lnTo>
                  <a:pt x="412838" y="136398"/>
                </a:lnTo>
                <a:lnTo>
                  <a:pt x="412838" y="11620"/>
                </a:lnTo>
                <a:lnTo>
                  <a:pt x="407797" y="10668"/>
                </a:lnTo>
                <a:lnTo>
                  <a:pt x="401828" y="9398"/>
                </a:lnTo>
                <a:lnTo>
                  <a:pt x="395643" y="6858"/>
                </a:lnTo>
                <a:lnTo>
                  <a:pt x="388200" y="4318"/>
                </a:lnTo>
                <a:lnTo>
                  <a:pt x="383146" y="3048"/>
                </a:lnTo>
                <a:lnTo>
                  <a:pt x="375843" y="1778"/>
                </a:lnTo>
                <a:lnTo>
                  <a:pt x="361238" y="1778"/>
                </a:lnTo>
                <a:lnTo>
                  <a:pt x="351688" y="3048"/>
                </a:lnTo>
                <a:lnTo>
                  <a:pt x="345503" y="3048"/>
                </a:lnTo>
                <a:lnTo>
                  <a:pt x="337083" y="4318"/>
                </a:lnTo>
                <a:lnTo>
                  <a:pt x="327520" y="5588"/>
                </a:lnTo>
                <a:lnTo>
                  <a:pt x="321348" y="10668"/>
                </a:lnTo>
                <a:lnTo>
                  <a:pt x="314617" y="10668"/>
                </a:lnTo>
                <a:lnTo>
                  <a:pt x="307873" y="14478"/>
                </a:lnTo>
                <a:lnTo>
                  <a:pt x="301129" y="20828"/>
                </a:lnTo>
                <a:lnTo>
                  <a:pt x="293827" y="20828"/>
                </a:lnTo>
                <a:lnTo>
                  <a:pt x="284835" y="28448"/>
                </a:lnTo>
                <a:lnTo>
                  <a:pt x="282587" y="32258"/>
                </a:lnTo>
                <a:lnTo>
                  <a:pt x="275844" y="36068"/>
                </a:lnTo>
                <a:lnTo>
                  <a:pt x="270230" y="43688"/>
                </a:lnTo>
                <a:lnTo>
                  <a:pt x="262928" y="44958"/>
                </a:lnTo>
                <a:lnTo>
                  <a:pt x="260680" y="55118"/>
                </a:lnTo>
                <a:lnTo>
                  <a:pt x="243687" y="91948"/>
                </a:lnTo>
                <a:lnTo>
                  <a:pt x="241935" y="113538"/>
                </a:lnTo>
                <a:lnTo>
                  <a:pt x="239445" y="127508"/>
                </a:lnTo>
                <a:lnTo>
                  <a:pt x="239331" y="136398"/>
                </a:lnTo>
                <a:lnTo>
                  <a:pt x="240169" y="144018"/>
                </a:lnTo>
                <a:lnTo>
                  <a:pt x="240271" y="146558"/>
                </a:lnTo>
                <a:lnTo>
                  <a:pt x="240030" y="152908"/>
                </a:lnTo>
                <a:lnTo>
                  <a:pt x="239966" y="159258"/>
                </a:lnTo>
                <a:lnTo>
                  <a:pt x="241579" y="165608"/>
                </a:lnTo>
                <a:lnTo>
                  <a:pt x="243116" y="173228"/>
                </a:lnTo>
                <a:lnTo>
                  <a:pt x="244182" y="179578"/>
                </a:lnTo>
                <a:lnTo>
                  <a:pt x="245770" y="187198"/>
                </a:lnTo>
                <a:lnTo>
                  <a:pt x="248881" y="193548"/>
                </a:lnTo>
                <a:lnTo>
                  <a:pt x="251587" y="201168"/>
                </a:lnTo>
                <a:lnTo>
                  <a:pt x="255765" y="207518"/>
                </a:lnTo>
                <a:lnTo>
                  <a:pt x="260578" y="213868"/>
                </a:lnTo>
                <a:lnTo>
                  <a:pt x="265176" y="220218"/>
                </a:lnTo>
                <a:lnTo>
                  <a:pt x="273037" y="229108"/>
                </a:lnTo>
                <a:lnTo>
                  <a:pt x="276974" y="230378"/>
                </a:lnTo>
                <a:lnTo>
                  <a:pt x="281292" y="240538"/>
                </a:lnTo>
                <a:lnTo>
                  <a:pt x="280631" y="246888"/>
                </a:lnTo>
                <a:lnTo>
                  <a:pt x="277012" y="251968"/>
                </a:lnTo>
                <a:lnTo>
                  <a:pt x="270230" y="257048"/>
                </a:lnTo>
                <a:lnTo>
                  <a:pt x="265734" y="259588"/>
                </a:lnTo>
                <a:lnTo>
                  <a:pt x="257873" y="265938"/>
                </a:lnTo>
                <a:lnTo>
                  <a:pt x="256184" y="269748"/>
                </a:lnTo>
                <a:lnTo>
                  <a:pt x="250037" y="277368"/>
                </a:lnTo>
                <a:lnTo>
                  <a:pt x="245719" y="286258"/>
                </a:lnTo>
                <a:lnTo>
                  <a:pt x="242989" y="296418"/>
                </a:lnTo>
                <a:lnTo>
                  <a:pt x="241579" y="306578"/>
                </a:lnTo>
                <a:lnTo>
                  <a:pt x="241020" y="314198"/>
                </a:lnTo>
                <a:lnTo>
                  <a:pt x="243827" y="325628"/>
                </a:lnTo>
                <a:lnTo>
                  <a:pt x="246634" y="328168"/>
                </a:lnTo>
                <a:lnTo>
                  <a:pt x="251129" y="337058"/>
                </a:lnTo>
                <a:lnTo>
                  <a:pt x="249999" y="342138"/>
                </a:lnTo>
                <a:lnTo>
                  <a:pt x="250558" y="349758"/>
                </a:lnTo>
                <a:lnTo>
                  <a:pt x="251688" y="358648"/>
                </a:lnTo>
                <a:lnTo>
                  <a:pt x="246634" y="366268"/>
                </a:lnTo>
                <a:lnTo>
                  <a:pt x="241579" y="371348"/>
                </a:lnTo>
                <a:lnTo>
                  <a:pt x="234835" y="373888"/>
                </a:lnTo>
                <a:lnTo>
                  <a:pt x="233159" y="380238"/>
                </a:lnTo>
                <a:lnTo>
                  <a:pt x="213563" y="417068"/>
                </a:lnTo>
                <a:lnTo>
                  <a:pt x="211810" y="436118"/>
                </a:lnTo>
                <a:lnTo>
                  <a:pt x="211899" y="446278"/>
                </a:lnTo>
                <a:lnTo>
                  <a:pt x="212356" y="452628"/>
                </a:lnTo>
                <a:lnTo>
                  <a:pt x="213626" y="460248"/>
                </a:lnTo>
                <a:lnTo>
                  <a:pt x="215112" y="466598"/>
                </a:lnTo>
                <a:lnTo>
                  <a:pt x="217411" y="479298"/>
                </a:lnTo>
                <a:lnTo>
                  <a:pt x="220154" y="485648"/>
                </a:lnTo>
                <a:lnTo>
                  <a:pt x="223647" y="491998"/>
                </a:lnTo>
                <a:lnTo>
                  <a:pt x="226974" y="498348"/>
                </a:lnTo>
                <a:lnTo>
                  <a:pt x="230073" y="504698"/>
                </a:lnTo>
                <a:lnTo>
                  <a:pt x="234137" y="509778"/>
                </a:lnTo>
                <a:lnTo>
                  <a:pt x="238823" y="513588"/>
                </a:lnTo>
                <a:lnTo>
                  <a:pt x="243827" y="518668"/>
                </a:lnTo>
                <a:lnTo>
                  <a:pt x="249440" y="523748"/>
                </a:lnTo>
                <a:lnTo>
                  <a:pt x="254215" y="527558"/>
                </a:lnTo>
                <a:lnTo>
                  <a:pt x="258991" y="530098"/>
                </a:lnTo>
                <a:lnTo>
                  <a:pt x="264617" y="532638"/>
                </a:lnTo>
                <a:lnTo>
                  <a:pt x="273037" y="537718"/>
                </a:lnTo>
                <a:lnTo>
                  <a:pt x="278663" y="541528"/>
                </a:lnTo>
                <a:lnTo>
                  <a:pt x="287642" y="544068"/>
                </a:lnTo>
                <a:lnTo>
                  <a:pt x="294195" y="546608"/>
                </a:lnTo>
                <a:lnTo>
                  <a:pt x="300012" y="547878"/>
                </a:lnTo>
                <a:lnTo>
                  <a:pt x="305816" y="550418"/>
                </a:lnTo>
                <a:lnTo>
                  <a:pt x="312369" y="550418"/>
                </a:lnTo>
                <a:lnTo>
                  <a:pt x="318668" y="552958"/>
                </a:lnTo>
                <a:lnTo>
                  <a:pt x="329577" y="552958"/>
                </a:lnTo>
                <a:lnTo>
                  <a:pt x="336511" y="554228"/>
                </a:lnTo>
                <a:lnTo>
                  <a:pt x="339331" y="555498"/>
                </a:lnTo>
                <a:lnTo>
                  <a:pt x="358978" y="555498"/>
                </a:lnTo>
                <a:lnTo>
                  <a:pt x="364604" y="552958"/>
                </a:lnTo>
                <a:lnTo>
                  <a:pt x="369658" y="555498"/>
                </a:lnTo>
                <a:lnTo>
                  <a:pt x="381457" y="555498"/>
                </a:lnTo>
                <a:lnTo>
                  <a:pt x="383705" y="554228"/>
                </a:lnTo>
                <a:lnTo>
                  <a:pt x="388759" y="551688"/>
                </a:lnTo>
                <a:lnTo>
                  <a:pt x="394589" y="550418"/>
                </a:lnTo>
                <a:lnTo>
                  <a:pt x="401167" y="549148"/>
                </a:lnTo>
                <a:lnTo>
                  <a:pt x="408419" y="550418"/>
                </a:lnTo>
                <a:lnTo>
                  <a:pt x="412051" y="549148"/>
                </a:lnTo>
                <a:lnTo>
                  <a:pt x="415683" y="547878"/>
                </a:lnTo>
                <a:lnTo>
                  <a:pt x="422262" y="545338"/>
                </a:lnTo>
                <a:lnTo>
                  <a:pt x="428091" y="542798"/>
                </a:lnTo>
                <a:lnTo>
                  <a:pt x="433133" y="541528"/>
                </a:lnTo>
                <a:lnTo>
                  <a:pt x="439496" y="540258"/>
                </a:lnTo>
                <a:lnTo>
                  <a:pt x="445643" y="537718"/>
                </a:lnTo>
                <a:lnTo>
                  <a:pt x="451154" y="533908"/>
                </a:lnTo>
                <a:lnTo>
                  <a:pt x="455612" y="528828"/>
                </a:lnTo>
                <a:lnTo>
                  <a:pt x="460349" y="526288"/>
                </a:lnTo>
                <a:lnTo>
                  <a:pt x="465302" y="522478"/>
                </a:lnTo>
                <a:lnTo>
                  <a:pt x="470471" y="517398"/>
                </a:lnTo>
                <a:lnTo>
                  <a:pt x="475843" y="512318"/>
                </a:lnTo>
                <a:lnTo>
                  <a:pt x="490486" y="493268"/>
                </a:lnTo>
                <a:lnTo>
                  <a:pt x="491566" y="490728"/>
                </a:lnTo>
                <a:lnTo>
                  <a:pt x="495046" y="485648"/>
                </a:lnTo>
                <a:lnTo>
                  <a:pt x="497471" y="479298"/>
                </a:lnTo>
                <a:lnTo>
                  <a:pt x="499465" y="471678"/>
                </a:lnTo>
                <a:lnTo>
                  <a:pt x="501675" y="464058"/>
                </a:lnTo>
                <a:lnTo>
                  <a:pt x="502437" y="456438"/>
                </a:lnTo>
                <a:lnTo>
                  <a:pt x="503580" y="448818"/>
                </a:lnTo>
                <a:lnTo>
                  <a:pt x="504609" y="439928"/>
                </a:lnTo>
                <a:lnTo>
                  <a:pt x="505053" y="429768"/>
                </a:lnTo>
                <a:lnTo>
                  <a:pt x="504139" y="423418"/>
                </a:lnTo>
                <a:lnTo>
                  <a:pt x="503288" y="415798"/>
                </a:lnTo>
                <a:lnTo>
                  <a:pt x="502754" y="408178"/>
                </a:lnTo>
                <a:lnTo>
                  <a:pt x="502793" y="401828"/>
                </a:lnTo>
                <a:lnTo>
                  <a:pt x="499440" y="395478"/>
                </a:lnTo>
                <a:lnTo>
                  <a:pt x="499999" y="389128"/>
                </a:lnTo>
                <a:lnTo>
                  <a:pt x="497306" y="381508"/>
                </a:lnTo>
                <a:lnTo>
                  <a:pt x="493255" y="370078"/>
                </a:lnTo>
                <a:lnTo>
                  <a:pt x="491566" y="362458"/>
                </a:lnTo>
                <a:lnTo>
                  <a:pt x="478078" y="354838"/>
                </a:lnTo>
                <a:lnTo>
                  <a:pt x="480326" y="349758"/>
                </a:lnTo>
                <a:lnTo>
                  <a:pt x="473595" y="347218"/>
                </a:lnTo>
                <a:lnTo>
                  <a:pt x="465162" y="344678"/>
                </a:lnTo>
                <a:lnTo>
                  <a:pt x="461238" y="338328"/>
                </a:lnTo>
                <a:lnTo>
                  <a:pt x="457860" y="337058"/>
                </a:lnTo>
                <a:lnTo>
                  <a:pt x="449440" y="335788"/>
                </a:lnTo>
                <a:lnTo>
                  <a:pt x="445503" y="328168"/>
                </a:lnTo>
                <a:lnTo>
                  <a:pt x="441007" y="328168"/>
                </a:lnTo>
                <a:lnTo>
                  <a:pt x="440893" y="439928"/>
                </a:lnTo>
                <a:lnTo>
                  <a:pt x="440715" y="446278"/>
                </a:lnTo>
                <a:lnTo>
                  <a:pt x="439115" y="455168"/>
                </a:lnTo>
                <a:lnTo>
                  <a:pt x="436346" y="461518"/>
                </a:lnTo>
                <a:lnTo>
                  <a:pt x="432574" y="465328"/>
                </a:lnTo>
                <a:lnTo>
                  <a:pt x="428066" y="471678"/>
                </a:lnTo>
                <a:lnTo>
                  <a:pt x="422541" y="476758"/>
                </a:lnTo>
                <a:lnTo>
                  <a:pt x="416712" y="479298"/>
                </a:lnTo>
                <a:lnTo>
                  <a:pt x="411238" y="481838"/>
                </a:lnTo>
                <a:lnTo>
                  <a:pt x="404964" y="483108"/>
                </a:lnTo>
                <a:lnTo>
                  <a:pt x="391795" y="486918"/>
                </a:lnTo>
                <a:lnTo>
                  <a:pt x="384276" y="489458"/>
                </a:lnTo>
                <a:lnTo>
                  <a:pt x="376402" y="490728"/>
                </a:lnTo>
                <a:lnTo>
                  <a:pt x="370789" y="493268"/>
                </a:lnTo>
                <a:lnTo>
                  <a:pt x="357301" y="490728"/>
                </a:lnTo>
                <a:lnTo>
                  <a:pt x="356184" y="495808"/>
                </a:lnTo>
                <a:lnTo>
                  <a:pt x="354164" y="494538"/>
                </a:lnTo>
                <a:lnTo>
                  <a:pt x="346075" y="489458"/>
                </a:lnTo>
                <a:lnTo>
                  <a:pt x="343827" y="494538"/>
                </a:lnTo>
                <a:lnTo>
                  <a:pt x="338201" y="491998"/>
                </a:lnTo>
                <a:lnTo>
                  <a:pt x="335394" y="490728"/>
                </a:lnTo>
                <a:lnTo>
                  <a:pt x="330339" y="488188"/>
                </a:lnTo>
                <a:lnTo>
                  <a:pt x="325843" y="491998"/>
                </a:lnTo>
                <a:lnTo>
                  <a:pt x="320230" y="486918"/>
                </a:lnTo>
                <a:lnTo>
                  <a:pt x="315175" y="483108"/>
                </a:lnTo>
                <a:lnTo>
                  <a:pt x="311238" y="486918"/>
                </a:lnTo>
                <a:lnTo>
                  <a:pt x="304495" y="481838"/>
                </a:lnTo>
                <a:lnTo>
                  <a:pt x="302945" y="480568"/>
                </a:lnTo>
                <a:lnTo>
                  <a:pt x="298310" y="476758"/>
                </a:lnTo>
                <a:lnTo>
                  <a:pt x="294386" y="480568"/>
                </a:lnTo>
                <a:lnTo>
                  <a:pt x="286512" y="467868"/>
                </a:lnTo>
                <a:lnTo>
                  <a:pt x="282587" y="467868"/>
                </a:lnTo>
                <a:lnTo>
                  <a:pt x="280339" y="465328"/>
                </a:lnTo>
                <a:lnTo>
                  <a:pt x="269887" y="428498"/>
                </a:lnTo>
                <a:lnTo>
                  <a:pt x="272122" y="420878"/>
                </a:lnTo>
                <a:lnTo>
                  <a:pt x="275526" y="414528"/>
                </a:lnTo>
                <a:lnTo>
                  <a:pt x="278663" y="408178"/>
                </a:lnTo>
                <a:lnTo>
                  <a:pt x="282321" y="403098"/>
                </a:lnTo>
                <a:lnTo>
                  <a:pt x="287718" y="398018"/>
                </a:lnTo>
                <a:lnTo>
                  <a:pt x="294068" y="392938"/>
                </a:lnTo>
                <a:lnTo>
                  <a:pt x="300570" y="391668"/>
                </a:lnTo>
                <a:lnTo>
                  <a:pt x="307124" y="389128"/>
                </a:lnTo>
                <a:lnTo>
                  <a:pt x="313423" y="387858"/>
                </a:lnTo>
                <a:lnTo>
                  <a:pt x="319608" y="385318"/>
                </a:lnTo>
                <a:lnTo>
                  <a:pt x="332384" y="382778"/>
                </a:lnTo>
                <a:lnTo>
                  <a:pt x="345287" y="384048"/>
                </a:lnTo>
                <a:lnTo>
                  <a:pt x="350570" y="382778"/>
                </a:lnTo>
                <a:lnTo>
                  <a:pt x="354495" y="381508"/>
                </a:lnTo>
                <a:lnTo>
                  <a:pt x="358978" y="385318"/>
                </a:lnTo>
                <a:lnTo>
                  <a:pt x="365721" y="382778"/>
                </a:lnTo>
                <a:lnTo>
                  <a:pt x="369658" y="381508"/>
                </a:lnTo>
                <a:lnTo>
                  <a:pt x="373595" y="385318"/>
                </a:lnTo>
                <a:lnTo>
                  <a:pt x="387629" y="385318"/>
                </a:lnTo>
                <a:lnTo>
                  <a:pt x="393331" y="386588"/>
                </a:lnTo>
                <a:lnTo>
                  <a:pt x="399554" y="389128"/>
                </a:lnTo>
                <a:lnTo>
                  <a:pt x="407301" y="391668"/>
                </a:lnTo>
                <a:lnTo>
                  <a:pt x="413524" y="394208"/>
                </a:lnTo>
                <a:lnTo>
                  <a:pt x="420014" y="396748"/>
                </a:lnTo>
                <a:lnTo>
                  <a:pt x="426186" y="401828"/>
                </a:lnTo>
                <a:lnTo>
                  <a:pt x="440893" y="439928"/>
                </a:lnTo>
                <a:lnTo>
                  <a:pt x="440893" y="328155"/>
                </a:lnTo>
                <a:lnTo>
                  <a:pt x="431609" y="326898"/>
                </a:lnTo>
                <a:lnTo>
                  <a:pt x="423100" y="325628"/>
                </a:lnTo>
                <a:lnTo>
                  <a:pt x="414705" y="323088"/>
                </a:lnTo>
                <a:lnTo>
                  <a:pt x="405612" y="320548"/>
                </a:lnTo>
                <a:lnTo>
                  <a:pt x="397192" y="319278"/>
                </a:lnTo>
                <a:lnTo>
                  <a:pt x="387565" y="318008"/>
                </a:lnTo>
                <a:lnTo>
                  <a:pt x="377418" y="315468"/>
                </a:lnTo>
                <a:lnTo>
                  <a:pt x="367411" y="314198"/>
                </a:lnTo>
                <a:lnTo>
                  <a:pt x="349935" y="311658"/>
                </a:lnTo>
                <a:lnTo>
                  <a:pt x="335394" y="311658"/>
                </a:lnTo>
                <a:lnTo>
                  <a:pt x="322059" y="307848"/>
                </a:lnTo>
                <a:lnTo>
                  <a:pt x="312928" y="304038"/>
                </a:lnTo>
                <a:lnTo>
                  <a:pt x="307594" y="300228"/>
                </a:lnTo>
                <a:lnTo>
                  <a:pt x="305625" y="292608"/>
                </a:lnTo>
                <a:lnTo>
                  <a:pt x="307873" y="283718"/>
                </a:lnTo>
                <a:lnTo>
                  <a:pt x="312369" y="274828"/>
                </a:lnTo>
                <a:lnTo>
                  <a:pt x="317423" y="273558"/>
                </a:lnTo>
                <a:lnTo>
                  <a:pt x="326402" y="268478"/>
                </a:lnTo>
                <a:lnTo>
                  <a:pt x="329209" y="268478"/>
                </a:lnTo>
                <a:lnTo>
                  <a:pt x="336511" y="267208"/>
                </a:lnTo>
                <a:lnTo>
                  <a:pt x="345198" y="264668"/>
                </a:lnTo>
                <a:lnTo>
                  <a:pt x="354139" y="264668"/>
                </a:lnTo>
                <a:lnTo>
                  <a:pt x="362978" y="263398"/>
                </a:lnTo>
                <a:lnTo>
                  <a:pt x="371348" y="260858"/>
                </a:lnTo>
                <a:lnTo>
                  <a:pt x="376974" y="257048"/>
                </a:lnTo>
                <a:lnTo>
                  <a:pt x="383146" y="259588"/>
                </a:lnTo>
                <a:lnTo>
                  <a:pt x="388391" y="257048"/>
                </a:lnTo>
                <a:lnTo>
                  <a:pt x="391020" y="255778"/>
                </a:lnTo>
                <a:lnTo>
                  <a:pt x="394931" y="254508"/>
                </a:lnTo>
                <a:lnTo>
                  <a:pt x="403923" y="251968"/>
                </a:lnTo>
                <a:lnTo>
                  <a:pt x="409549" y="249428"/>
                </a:lnTo>
                <a:lnTo>
                  <a:pt x="413486" y="244348"/>
                </a:lnTo>
                <a:lnTo>
                  <a:pt x="420789" y="245618"/>
                </a:lnTo>
                <a:lnTo>
                  <a:pt x="422198" y="244348"/>
                </a:lnTo>
                <a:lnTo>
                  <a:pt x="426402" y="240538"/>
                </a:lnTo>
                <a:lnTo>
                  <a:pt x="431457" y="236728"/>
                </a:lnTo>
                <a:lnTo>
                  <a:pt x="437070" y="230378"/>
                </a:lnTo>
                <a:lnTo>
                  <a:pt x="441566" y="227838"/>
                </a:lnTo>
                <a:lnTo>
                  <a:pt x="447192" y="225298"/>
                </a:lnTo>
                <a:lnTo>
                  <a:pt x="452805" y="221488"/>
                </a:lnTo>
                <a:lnTo>
                  <a:pt x="456184" y="215138"/>
                </a:lnTo>
                <a:lnTo>
                  <a:pt x="460108" y="208788"/>
                </a:lnTo>
                <a:lnTo>
                  <a:pt x="461238" y="202438"/>
                </a:lnTo>
                <a:lnTo>
                  <a:pt x="469099" y="188468"/>
                </a:lnTo>
                <a:lnTo>
                  <a:pt x="466852" y="179578"/>
                </a:lnTo>
                <a:lnTo>
                  <a:pt x="469099" y="173228"/>
                </a:lnTo>
                <a:lnTo>
                  <a:pt x="469976" y="166878"/>
                </a:lnTo>
                <a:lnTo>
                  <a:pt x="469861" y="160528"/>
                </a:lnTo>
                <a:lnTo>
                  <a:pt x="469773" y="157988"/>
                </a:lnTo>
                <a:lnTo>
                  <a:pt x="469734" y="152908"/>
                </a:lnTo>
                <a:lnTo>
                  <a:pt x="470217" y="146558"/>
                </a:lnTo>
                <a:lnTo>
                  <a:pt x="470331" y="140208"/>
                </a:lnTo>
                <a:lnTo>
                  <a:pt x="469519" y="133858"/>
                </a:lnTo>
                <a:lnTo>
                  <a:pt x="468477" y="127508"/>
                </a:lnTo>
                <a:lnTo>
                  <a:pt x="467969" y="118618"/>
                </a:lnTo>
                <a:lnTo>
                  <a:pt x="467169" y="110998"/>
                </a:lnTo>
                <a:lnTo>
                  <a:pt x="465378" y="105918"/>
                </a:lnTo>
                <a:lnTo>
                  <a:pt x="463473" y="99568"/>
                </a:lnTo>
                <a:lnTo>
                  <a:pt x="462356" y="93218"/>
                </a:lnTo>
                <a:lnTo>
                  <a:pt x="462356" y="88138"/>
                </a:lnTo>
                <a:lnTo>
                  <a:pt x="456184" y="85598"/>
                </a:lnTo>
                <a:lnTo>
                  <a:pt x="457301" y="80518"/>
                </a:lnTo>
                <a:lnTo>
                  <a:pt x="455053" y="74168"/>
                </a:lnTo>
                <a:lnTo>
                  <a:pt x="464604" y="69088"/>
                </a:lnTo>
                <a:lnTo>
                  <a:pt x="474713" y="70358"/>
                </a:lnTo>
                <a:lnTo>
                  <a:pt x="480898" y="72898"/>
                </a:lnTo>
                <a:lnTo>
                  <a:pt x="488200" y="69088"/>
                </a:lnTo>
                <a:lnTo>
                  <a:pt x="493814" y="70358"/>
                </a:lnTo>
                <a:lnTo>
                  <a:pt x="501929" y="69088"/>
                </a:lnTo>
                <a:lnTo>
                  <a:pt x="505790" y="66548"/>
                </a:lnTo>
                <a:lnTo>
                  <a:pt x="507720" y="65278"/>
                </a:lnTo>
                <a:lnTo>
                  <a:pt x="511200" y="57658"/>
                </a:lnTo>
                <a:lnTo>
                  <a:pt x="512356" y="47498"/>
                </a:lnTo>
                <a:lnTo>
                  <a:pt x="512356" y="43688"/>
                </a:lnTo>
                <a:lnTo>
                  <a:pt x="512914" y="42418"/>
                </a:lnTo>
                <a:lnTo>
                  <a:pt x="512914" y="36068"/>
                </a:lnTo>
                <a:close/>
              </a:path>
              <a:path w="827404" h="555625">
                <a:moveTo>
                  <a:pt x="826973" y="12649"/>
                </a:moveTo>
                <a:lnTo>
                  <a:pt x="818540" y="9829"/>
                </a:lnTo>
                <a:lnTo>
                  <a:pt x="811796" y="9829"/>
                </a:lnTo>
                <a:lnTo>
                  <a:pt x="797763" y="8432"/>
                </a:lnTo>
                <a:lnTo>
                  <a:pt x="784275" y="8432"/>
                </a:lnTo>
                <a:lnTo>
                  <a:pt x="779780" y="9131"/>
                </a:lnTo>
                <a:lnTo>
                  <a:pt x="778649" y="9131"/>
                </a:lnTo>
                <a:lnTo>
                  <a:pt x="777532" y="8432"/>
                </a:lnTo>
                <a:lnTo>
                  <a:pt x="776401" y="8432"/>
                </a:lnTo>
                <a:lnTo>
                  <a:pt x="754507" y="47231"/>
                </a:lnTo>
                <a:lnTo>
                  <a:pt x="752271" y="55473"/>
                </a:lnTo>
                <a:lnTo>
                  <a:pt x="748880" y="64617"/>
                </a:lnTo>
                <a:lnTo>
                  <a:pt x="745502" y="74764"/>
                </a:lnTo>
                <a:lnTo>
                  <a:pt x="743343" y="83058"/>
                </a:lnTo>
                <a:lnTo>
                  <a:pt x="739889" y="100418"/>
                </a:lnTo>
                <a:lnTo>
                  <a:pt x="737628" y="108775"/>
                </a:lnTo>
                <a:lnTo>
                  <a:pt x="733501" y="127584"/>
                </a:lnTo>
                <a:lnTo>
                  <a:pt x="730897" y="135534"/>
                </a:lnTo>
                <a:lnTo>
                  <a:pt x="729030" y="145478"/>
                </a:lnTo>
                <a:lnTo>
                  <a:pt x="723163" y="162991"/>
                </a:lnTo>
                <a:lnTo>
                  <a:pt x="721918" y="171348"/>
                </a:lnTo>
                <a:lnTo>
                  <a:pt x="718934" y="180809"/>
                </a:lnTo>
                <a:lnTo>
                  <a:pt x="715289" y="199694"/>
                </a:lnTo>
                <a:lnTo>
                  <a:pt x="712927" y="207162"/>
                </a:lnTo>
                <a:lnTo>
                  <a:pt x="710336" y="216408"/>
                </a:lnTo>
                <a:lnTo>
                  <a:pt x="703935" y="242277"/>
                </a:lnTo>
                <a:lnTo>
                  <a:pt x="704494" y="245795"/>
                </a:lnTo>
                <a:lnTo>
                  <a:pt x="701687" y="248602"/>
                </a:lnTo>
                <a:lnTo>
                  <a:pt x="699998" y="257022"/>
                </a:lnTo>
                <a:lnTo>
                  <a:pt x="698881" y="268262"/>
                </a:lnTo>
                <a:lnTo>
                  <a:pt x="692708" y="273888"/>
                </a:lnTo>
                <a:lnTo>
                  <a:pt x="682028" y="273888"/>
                </a:lnTo>
                <a:lnTo>
                  <a:pt x="675284" y="268262"/>
                </a:lnTo>
                <a:lnTo>
                  <a:pt x="675284" y="257022"/>
                </a:lnTo>
                <a:lnTo>
                  <a:pt x="674166" y="251409"/>
                </a:lnTo>
                <a:lnTo>
                  <a:pt x="674166" y="243687"/>
                </a:lnTo>
                <a:lnTo>
                  <a:pt x="671360" y="242277"/>
                </a:lnTo>
                <a:lnTo>
                  <a:pt x="669175" y="234429"/>
                </a:lnTo>
                <a:lnTo>
                  <a:pt x="665441" y="215823"/>
                </a:lnTo>
                <a:lnTo>
                  <a:pt x="662927" y="207162"/>
                </a:lnTo>
                <a:lnTo>
                  <a:pt x="657390" y="190576"/>
                </a:lnTo>
                <a:lnTo>
                  <a:pt x="654964" y="181394"/>
                </a:lnTo>
                <a:lnTo>
                  <a:pt x="653948" y="171348"/>
                </a:lnTo>
                <a:lnTo>
                  <a:pt x="650290" y="153974"/>
                </a:lnTo>
                <a:lnTo>
                  <a:pt x="647788" y="144094"/>
                </a:lnTo>
                <a:lnTo>
                  <a:pt x="644956" y="135534"/>
                </a:lnTo>
                <a:lnTo>
                  <a:pt x="642696" y="127393"/>
                </a:lnTo>
                <a:lnTo>
                  <a:pt x="639419" y="109766"/>
                </a:lnTo>
                <a:lnTo>
                  <a:pt x="636524" y="100418"/>
                </a:lnTo>
                <a:lnTo>
                  <a:pt x="632828" y="91973"/>
                </a:lnTo>
                <a:lnTo>
                  <a:pt x="630135" y="83312"/>
                </a:lnTo>
                <a:lnTo>
                  <a:pt x="628383" y="74269"/>
                </a:lnTo>
                <a:lnTo>
                  <a:pt x="627532" y="64617"/>
                </a:lnTo>
                <a:lnTo>
                  <a:pt x="624636" y="57454"/>
                </a:lnTo>
                <a:lnTo>
                  <a:pt x="622414" y="49428"/>
                </a:lnTo>
                <a:lnTo>
                  <a:pt x="618553" y="29502"/>
                </a:lnTo>
                <a:lnTo>
                  <a:pt x="614895" y="20510"/>
                </a:lnTo>
                <a:lnTo>
                  <a:pt x="611543" y="14401"/>
                </a:lnTo>
                <a:lnTo>
                  <a:pt x="607339" y="10934"/>
                </a:lnTo>
                <a:lnTo>
                  <a:pt x="601129" y="9829"/>
                </a:lnTo>
                <a:lnTo>
                  <a:pt x="597763" y="9829"/>
                </a:lnTo>
                <a:lnTo>
                  <a:pt x="580707" y="10896"/>
                </a:lnTo>
                <a:lnTo>
                  <a:pt x="571931" y="11023"/>
                </a:lnTo>
                <a:lnTo>
                  <a:pt x="564057" y="9829"/>
                </a:lnTo>
                <a:lnTo>
                  <a:pt x="555625" y="9829"/>
                </a:lnTo>
                <a:lnTo>
                  <a:pt x="549452" y="18262"/>
                </a:lnTo>
                <a:lnTo>
                  <a:pt x="548894" y="25984"/>
                </a:lnTo>
                <a:lnTo>
                  <a:pt x="549452" y="28092"/>
                </a:lnTo>
                <a:lnTo>
                  <a:pt x="548894" y="30911"/>
                </a:lnTo>
                <a:lnTo>
                  <a:pt x="548894" y="33705"/>
                </a:lnTo>
                <a:lnTo>
                  <a:pt x="550011" y="33705"/>
                </a:lnTo>
                <a:lnTo>
                  <a:pt x="554507" y="47752"/>
                </a:lnTo>
                <a:lnTo>
                  <a:pt x="556183" y="56883"/>
                </a:lnTo>
                <a:lnTo>
                  <a:pt x="555625" y="66713"/>
                </a:lnTo>
                <a:lnTo>
                  <a:pt x="560679" y="75857"/>
                </a:lnTo>
                <a:lnTo>
                  <a:pt x="562368" y="79362"/>
                </a:lnTo>
                <a:lnTo>
                  <a:pt x="565175" y="89890"/>
                </a:lnTo>
                <a:lnTo>
                  <a:pt x="564616" y="95504"/>
                </a:lnTo>
                <a:lnTo>
                  <a:pt x="568553" y="101828"/>
                </a:lnTo>
                <a:lnTo>
                  <a:pt x="574167" y="115176"/>
                </a:lnTo>
                <a:lnTo>
                  <a:pt x="574738" y="124307"/>
                </a:lnTo>
                <a:lnTo>
                  <a:pt x="576414" y="134137"/>
                </a:lnTo>
                <a:lnTo>
                  <a:pt x="575856" y="137642"/>
                </a:lnTo>
                <a:lnTo>
                  <a:pt x="580910" y="146075"/>
                </a:lnTo>
                <a:lnTo>
                  <a:pt x="581469" y="156603"/>
                </a:lnTo>
                <a:lnTo>
                  <a:pt x="585393" y="163626"/>
                </a:lnTo>
                <a:lnTo>
                  <a:pt x="587082" y="168541"/>
                </a:lnTo>
                <a:lnTo>
                  <a:pt x="589889" y="178371"/>
                </a:lnTo>
                <a:lnTo>
                  <a:pt x="588772" y="185394"/>
                </a:lnTo>
                <a:lnTo>
                  <a:pt x="592709" y="191020"/>
                </a:lnTo>
                <a:lnTo>
                  <a:pt x="593267" y="198742"/>
                </a:lnTo>
                <a:lnTo>
                  <a:pt x="597204" y="205765"/>
                </a:lnTo>
                <a:lnTo>
                  <a:pt x="598881" y="213487"/>
                </a:lnTo>
                <a:lnTo>
                  <a:pt x="601129" y="218401"/>
                </a:lnTo>
                <a:lnTo>
                  <a:pt x="604507" y="230339"/>
                </a:lnTo>
                <a:lnTo>
                  <a:pt x="605066" y="236651"/>
                </a:lnTo>
                <a:lnTo>
                  <a:pt x="606196" y="242277"/>
                </a:lnTo>
                <a:lnTo>
                  <a:pt x="607872" y="253517"/>
                </a:lnTo>
                <a:lnTo>
                  <a:pt x="611251" y="258432"/>
                </a:lnTo>
                <a:lnTo>
                  <a:pt x="611251" y="266852"/>
                </a:lnTo>
                <a:lnTo>
                  <a:pt x="615746" y="273888"/>
                </a:lnTo>
                <a:lnTo>
                  <a:pt x="617423" y="281597"/>
                </a:lnTo>
                <a:lnTo>
                  <a:pt x="617423" y="285813"/>
                </a:lnTo>
                <a:lnTo>
                  <a:pt x="620801" y="297764"/>
                </a:lnTo>
                <a:lnTo>
                  <a:pt x="623595" y="304076"/>
                </a:lnTo>
                <a:lnTo>
                  <a:pt x="625284" y="311797"/>
                </a:lnTo>
                <a:lnTo>
                  <a:pt x="627532" y="316725"/>
                </a:lnTo>
                <a:lnTo>
                  <a:pt x="629780" y="325856"/>
                </a:lnTo>
                <a:lnTo>
                  <a:pt x="632587" y="334975"/>
                </a:lnTo>
                <a:lnTo>
                  <a:pt x="635406" y="341998"/>
                </a:lnTo>
                <a:lnTo>
                  <a:pt x="635965" y="348322"/>
                </a:lnTo>
                <a:lnTo>
                  <a:pt x="639953" y="359778"/>
                </a:lnTo>
                <a:lnTo>
                  <a:pt x="642924" y="371424"/>
                </a:lnTo>
                <a:lnTo>
                  <a:pt x="645375" y="382397"/>
                </a:lnTo>
                <a:lnTo>
                  <a:pt x="647763" y="391858"/>
                </a:lnTo>
                <a:lnTo>
                  <a:pt x="648677" y="399224"/>
                </a:lnTo>
                <a:lnTo>
                  <a:pt x="648690" y="409689"/>
                </a:lnTo>
                <a:lnTo>
                  <a:pt x="647534" y="420014"/>
                </a:lnTo>
                <a:lnTo>
                  <a:pt x="642150" y="434695"/>
                </a:lnTo>
                <a:lnTo>
                  <a:pt x="640461" y="441020"/>
                </a:lnTo>
                <a:lnTo>
                  <a:pt x="629221" y="447344"/>
                </a:lnTo>
                <a:lnTo>
                  <a:pt x="628091" y="457873"/>
                </a:lnTo>
                <a:lnTo>
                  <a:pt x="612940" y="463499"/>
                </a:lnTo>
                <a:lnTo>
                  <a:pt x="614616" y="471220"/>
                </a:lnTo>
                <a:lnTo>
                  <a:pt x="599452" y="471220"/>
                </a:lnTo>
                <a:lnTo>
                  <a:pt x="593267" y="478942"/>
                </a:lnTo>
                <a:lnTo>
                  <a:pt x="578104" y="477545"/>
                </a:lnTo>
                <a:lnTo>
                  <a:pt x="570801" y="482460"/>
                </a:lnTo>
                <a:lnTo>
                  <a:pt x="566305" y="481050"/>
                </a:lnTo>
                <a:lnTo>
                  <a:pt x="559358" y="483209"/>
                </a:lnTo>
                <a:lnTo>
                  <a:pt x="554507" y="488251"/>
                </a:lnTo>
                <a:lnTo>
                  <a:pt x="551764" y="495668"/>
                </a:lnTo>
                <a:lnTo>
                  <a:pt x="551129" y="504926"/>
                </a:lnTo>
                <a:lnTo>
                  <a:pt x="551129" y="510540"/>
                </a:lnTo>
                <a:lnTo>
                  <a:pt x="550011" y="519684"/>
                </a:lnTo>
                <a:lnTo>
                  <a:pt x="551688" y="528802"/>
                </a:lnTo>
                <a:lnTo>
                  <a:pt x="552665" y="541439"/>
                </a:lnTo>
                <a:lnTo>
                  <a:pt x="557326" y="548728"/>
                </a:lnTo>
                <a:lnTo>
                  <a:pt x="564502" y="552208"/>
                </a:lnTo>
                <a:lnTo>
                  <a:pt x="573049" y="553377"/>
                </a:lnTo>
                <a:lnTo>
                  <a:pt x="575856" y="553377"/>
                </a:lnTo>
                <a:lnTo>
                  <a:pt x="579234" y="554075"/>
                </a:lnTo>
                <a:lnTo>
                  <a:pt x="588772" y="554075"/>
                </a:lnTo>
                <a:lnTo>
                  <a:pt x="594956" y="553377"/>
                </a:lnTo>
                <a:lnTo>
                  <a:pt x="598881" y="551980"/>
                </a:lnTo>
                <a:lnTo>
                  <a:pt x="606069" y="550303"/>
                </a:lnTo>
                <a:lnTo>
                  <a:pt x="617689" y="546950"/>
                </a:lnTo>
                <a:lnTo>
                  <a:pt x="623595" y="545668"/>
                </a:lnTo>
                <a:lnTo>
                  <a:pt x="634987" y="541451"/>
                </a:lnTo>
                <a:lnTo>
                  <a:pt x="640994" y="538746"/>
                </a:lnTo>
                <a:lnTo>
                  <a:pt x="647204" y="535114"/>
                </a:lnTo>
                <a:lnTo>
                  <a:pt x="657872" y="532307"/>
                </a:lnTo>
                <a:lnTo>
                  <a:pt x="657872" y="525995"/>
                </a:lnTo>
                <a:lnTo>
                  <a:pt x="666864" y="521081"/>
                </a:lnTo>
                <a:lnTo>
                  <a:pt x="672477" y="518274"/>
                </a:lnTo>
                <a:lnTo>
                  <a:pt x="675284" y="508444"/>
                </a:lnTo>
                <a:lnTo>
                  <a:pt x="680910" y="503529"/>
                </a:lnTo>
                <a:lnTo>
                  <a:pt x="684847" y="501421"/>
                </a:lnTo>
                <a:lnTo>
                  <a:pt x="689343" y="490181"/>
                </a:lnTo>
                <a:lnTo>
                  <a:pt x="707313" y="450850"/>
                </a:lnTo>
                <a:lnTo>
                  <a:pt x="715302" y="423303"/>
                </a:lnTo>
                <a:lnTo>
                  <a:pt x="719112" y="412229"/>
                </a:lnTo>
                <a:lnTo>
                  <a:pt x="729208" y="375005"/>
                </a:lnTo>
                <a:lnTo>
                  <a:pt x="733704" y="371487"/>
                </a:lnTo>
                <a:lnTo>
                  <a:pt x="733704" y="363766"/>
                </a:lnTo>
                <a:lnTo>
                  <a:pt x="735952" y="353237"/>
                </a:lnTo>
                <a:lnTo>
                  <a:pt x="737082" y="345516"/>
                </a:lnTo>
                <a:lnTo>
                  <a:pt x="738771" y="337781"/>
                </a:lnTo>
                <a:lnTo>
                  <a:pt x="741578" y="332168"/>
                </a:lnTo>
                <a:lnTo>
                  <a:pt x="743826" y="322338"/>
                </a:lnTo>
                <a:lnTo>
                  <a:pt x="743826" y="320941"/>
                </a:lnTo>
                <a:lnTo>
                  <a:pt x="747763" y="310400"/>
                </a:lnTo>
                <a:lnTo>
                  <a:pt x="747763" y="302679"/>
                </a:lnTo>
                <a:lnTo>
                  <a:pt x="749439" y="293547"/>
                </a:lnTo>
                <a:lnTo>
                  <a:pt x="753935" y="289331"/>
                </a:lnTo>
                <a:lnTo>
                  <a:pt x="757872" y="283006"/>
                </a:lnTo>
                <a:lnTo>
                  <a:pt x="755624" y="277393"/>
                </a:lnTo>
                <a:lnTo>
                  <a:pt x="759561" y="268262"/>
                </a:lnTo>
                <a:lnTo>
                  <a:pt x="758990" y="263347"/>
                </a:lnTo>
                <a:lnTo>
                  <a:pt x="765175" y="253517"/>
                </a:lnTo>
                <a:lnTo>
                  <a:pt x="765733" y="247205"/>
                </a:lnTo>
                <a:lnTo>
                  <a:pt x="765733" y="240182"/>
                </a:lnTo>
                <a:lnTo>
                  <a:pt x="766851" y="233146"/>
                </a:lnTo>
                <a:lnTo>
                  <a:pt x="771906" y="225425"/>
                </a:lnTo>
                <a:lnTo>
                  <a:pt x="774052" y="220357"/>
                </a:lnTo>
                <a:lnTo>
                  <a:pt x="774763" y="210223"/>
                </a:lnTo>
                <a:lnTo>
                  <a:pt x="777532" y="204355"/>
                </a:lnTo>
                <a:lnTo>
                  <a:pt x="780338" y="200139"/>
                </a:lnTo>
                <a:lnTo>
                  <a:pt x="779221" y="195237"/>
                </a:lnTo>
                <a:lnTo>
                  <a:pt x="787082" y="174866"/>
                </a:lnTo>
                <a:lnTo>
                  <a:pt x="788212" y="167843"/>
                </a:lnTo>
                <a:lnTo>
                  <a:pt x="789889" y="161531"/>
                </a:lnTo>
                <a:lnTo>
                  <a:pt x="789330" y="153098"/>
                </a:lnTo>
                <a:lnTo>
                  <a:pt x="793267" y="150291"/>
                </a:lnTo>
                <a:lnTo>
                  <a:pt x="795515" y="140449"/>
                </a:lnTo>
                <a:lnTo>
                  <a:pt x="796632" y="130619"/>
                </a:lnTo>
                <a:lnTo>
                  <a:pt x="799439" y="125704"/>
                </a:lnTo>
                <a:lnTo>
                  <a:pt x="804494" y="110959"/>
                </a:lnTo>
                <a:lnTo>
                  <a:pt x="803363" y="106743"/>
                </a:lnTo>
                <a:lnTo>
                  <a:pt x="806183" y="101130"/>
                </a:lnTo>
                <a:lnTo>
                  <a:pt x="807808" y="96507"/>
                </a:lnTo>
                <a:lnTo>
                  <a:pt x="810615" y="84340"/>
                </a:lnTo>
                <a:lnTo>
                  <a:pt x="813485" y="76542"/>
                </a:lnTo>
                <a:lnTo>
                  <a:pt x="816203" y="66306"/>
                </a:lnTo>
                <a:lnTo>
                  <a:pt x="822896" y="44754"/>
                </a:lnTo>
                <a:lnTo>
                  <a:pt x="825284" y="33705"/>
                </a:lnTo>
                <a:lnTo>
                  <a:pt x="824166" y="33007"/>
                </a:lnTo>
                <a:lnTo>
                  <a:pt x="825842" y="30911"/>
                </a:lnTo>
                <a:lnTo>
                  <a:pt x="826973" y="24574"/>
                </a:lnTo>
                <a:lnTo>
                  <a:pt x="826973" y="12649"/>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6" name="bg object 146"/>
          <p:cNvSpPr/>
          <p:nvPr/>
        </p:nvSpPr>
        <p:spPr>
          <a:xfrm>
            <a:off x="4489628" y="514829"/>
            <a:ext cx="508875" cy="509418"/>
          </a:xfrm>
          <a:custGeom>
            <a:avLst/>
            <a:gdLst/>
            <a:ahLst/>
            <a:cxnLst/>
            <a:rect l="l" t="t" r="r" b="b"/>
            <a:pathLst>
              <a:path w="560704" h="549910">
                <a:moveTo>
                  <a:pt x="309537" y="28790"/>
                </a:moveTo>
                <a:lnTo>
                  <a:pt x="308419" y="24574"/>
                </a:lnTo>
                <a:lnTo>
                  <a:pt x="308419" y="22479"/>
                </a:lnTo>
                <a:lnTo>
                  <a:pt x="308978" y="20370"/>
                </a:lnTo>
                <a:lnTo>
                  <a:pt x="308978" y="6324"/>
                </a:lnTo>
                <a:lnTo>
                  <a:pt x="303352" y="711"/>
                </a:lnTo>
                <a:lnTo>
                  <a:pt x="293255" y="711"/>
                </a:lnTo>
                <a:lnTo>
                  <a:pt x="255612" y="0"/>
                </a:lnTo>
                <a:lnTo>
                  <a:pt x="230327" y="0"/>
                </a:lnTo>
                <a:lnTo>
                  <a:pt x="221907" y="1409"/>
                </a:lnTo>
                <a:lnTo>
                  <a:pt x="215734" y="1879"/>
                </a:lnTo>
                <a:lnTo>
                  <a:pt x="196062" y="711"/>
                </a:lnTo>
                <a:lnTo>
                  <a:pt x="190436" y="711"/>
                </a:lnTo>
                <a:lnTo>
                  <a:pt x="188188" y="1409"/>
                </a:lnTo>
                <a:lnTo>
                  <a:pt x="180708" y="2476"/>
                </a:lnTo>
                <a:lnTo>
                  <a:pt x="173443" y="2108"/>
                </a:lnTo>
                <a:lnTo>
                  <a:pt x="166382" y="1206"/>
                </a:lnTo>
                <a:lnTo>
                  <a:pt x="159537" y="711"/>
                </a:lnTo>
                <a:lnTo>
                  <a:pt x="155613" y="711"/>
                </a:lnTo>
                <a:lnTo>
                  <a:pt x="153924" y="1409"/>
                </a:lnTo>
                <a:lnTo>
                  <a:pt x="145999" y="2184"/>
                </a:lnTo>
                <a:lnTo>
                  <a:pt x="138899" y="1841"/>
                </a:lnTo>
                <a:lnTo>
                  <a:pt x="132448" y="1117"/>
                </a:lnTo>
                <a:lnTo>
                  <a:pt x="126403" y="711"/>
                </a:lnTo>
                <a:lnTo>
                  <a:pt x="122466" y="711"/>
                </a:lnTo>
                <a:lnTo>
                  <a:pt x="120777" y="1409"/>
                </a:lnTo>
                <a:lnTo>
                  <a:pt x="113436" y="2070"/>
                </a:lnTo>
                <a:lnTo>
                  <a:pt x="107086" y="1485"/>
                </a:lnTo>
                <a:lnTo>
                  <a:pt x="101269" y="508"/>
                </a:lnTo>
                <a:lnTo>
                  <a:pt x="95504" y="0"/>
                </a:lnTo>
                <a:lnTo>
                  <a:pt x="93256" y="0"/>
                </a:lnTo>
                <a:lnTo>
                  <a:pt x="87630" y="1409"/>
                </a:lnTo>
                <a:lnTo>
                  <a:pt x="81178" y="2298"/>
                </a:lnTo>
                <a:lnTo>
                  <a:pt x="73952" y="2197"/>
                </a:lnTo>
                <a:lnTo>
                  <a:pt x="58991" y="1409"/>
                </a:lnTo>
                <a:lnTo>
                  <a:pt x="27546" y="1993"/>
                </a:lnTo>
                <a:lnTo>
                  <a:pt x="0" y="27393"/>
                </a:lnTo>
                <a:lnTo>
                  <a:pt x="0" y="45656"/>
                </a:lnTo>
                <a:lnTo>
                  <a:pt x="1981" y="61899"/>
                </a:lnTo>
                <a:lnTo>
                  <a:pt x="5067" y="70142"/>
                </a:lnTo>
                <a:lnTo>
                  <a:pt x="10680" y="74561"/>
                </a:lnTo>
                <a:lnTo>
                  <a:pt x="31381" y="74447"/>
                </a:lnTo>
                <a:lnTo>
                  <a:pt x="42202" y="74002"/>
                </a:lnTo>
                <a:lnTo>
                  <a:pt x="52285" y="73952"/>
                </a:lnTo>
                <a:lnTo>
                  <a:pt x="61798" y="75145"/>
                </a:lnTo>
                <a:lnTo>
                  <a:pt x="96621" y="74447"/>
                </a:lnTo>
                <a:lnTo>
                  <a:pt x="105740" y="75730"/>
                </a:lnTo>
                <a:lnTo>
                  <a:pt x="112636" y="81114"/>
                </a:lnTo>
                <a:lnTo>
                  <a:pt x="117005" y="89649"/>
                </a:lnTo>
                <a:lnTo>
                  <a:pt x="118529" y="100431"/>
                </a:lnTo>
                <a:lnTo>
                  <a:pt x="119024" y="113804"/>
                </a:lnTo>
                <a:lnTo>
                  <a:pt x="118529" y="136080"/>
                </a:lnTo>
                <a:lnTo>
                  <a:pt x="119659" y="147485"/>
                </a:lnTo>
                <a:lnTo>
                  <a:pt x="118872" y="161124"/>
                </a:lnTo>
                <a:lnTo>
                  <a:pt x="119811" y="188163"/>
                </a:lnTo>
                <a:lnTo>
                  <a:pt x="119494" y="213309"/>
                </a:lnTo>
                <a:lnTo>
                  <a:pt x="119811" y="238645"/>
                </a:lnTo>
                <a:lnTo>
                  <a:pt x="119418" y="265671"/>
                </a:lnTo>
                <a:lnTo>
                  <a:pt x="120205" y="292011"/>
                </a:lnTo>
                <a:lnTo>
                  <a:pt x="119659" y="304787"/>
                </a:lnTo>
                <a:lnTo>
                  <a:pt x="119583" y="318630"/>
                </a:lnTo>
                <a:lnTo>
                  <a:pt x="120053" y="343687"/>
                </a:lnTo>
                <a:lnTo>
                  <a:pt x="119507" y="370801"/>
                </a:lnTo>
                <a:lnTo>
                  <a:pt x="118808" y="384403"/>
                </a:lnTo>
                <a:lnTo>
                  <a:pt x="118554" y="397332"/>
                </a:lnTo>
                <a:lnTo>
                  <a:pt x="119659" y="409422"/>
                </a:lnTo>
                <a:lnTo>
                  <a:pt x="120294" y="423367"/>
                </a:lnTo>
                <a:lnTo>
                  <a:pt x="120497" y="435673"/>
                </a:lnTo>
                <a:lnTo>
                  <a:pt x="120294" y="447840"/>
                </a:lnTo>
                <a:lnTo>
                  <a:pt x="119659" y="461391"/>
                </a:lnTo>
                <a:lnTo>
                  <a:pt x="119430" y="475348"/>
                </a:lnTo>
                <a:lnTo>
                  <a:pt x="120446" y="501967"/>
                </a:lnTo>
                <a:lnTo>
                  <a:pt x="120218" y="514756"/>
                </a:lnTo>
                <a:lnTo>
                  <a:pt x="120764" y="523824"/>
                </a:lnTo>
                <a:lnTo>
                  <a:pt x="123799" y="531444"/>
                </a:lnTo>
                <a:lnTo>
                  <a:pt x="128828" y="536689"/>
                </a:lnTo>
                <a:lnTo>
                  <a:pt x="135394" y="538645"/>
                </a:lnTo>
                <a:lnTo>
                  <a:pt x="138201" y="538645"/>
                </a:lnTo>
                <a:lnTo>
                  <a:pt x="139319" y="537933"/>
                </a:lnTo>
                <a:lnTo>
                  <a:pt x="142138" y="538645"/>
                </a:lnTo>
                <a:lnTo>
                  <a:pt x="153924" y="538645"/>
                </a:lnTo>
                <a:lnTo>
                  <a:pt x="159537" y="537235"/>
                </a:lnTo>
                <a:lnTo>
                  <a:pt x="166852" y="537235"/>
                </a:lnTo>
                <a:lnTo>
                  <a:pt x="168529" y="537933"/>
                </a:lnTo>
                <a:lnTo>
                  <a:pt x="173596" y="537933"/>
                </a:lnTo>
                <a:lnTo>
                  <a:pt x="190042" y="500392"/>
                </a:lnTo>
                <a:lnTo>
                  <a:pt x="189953" y="475361"/>
                </a:lnTo>
                <a:lnTo>
                  <a:pt x="190436" y="461391"/>
                </a:lnTo>
                <a:lnTo>
                  <a:pt x="189318" y="409422"/>
                </a:lnTo>
                <a:lnTo>
                  <a:pt x="189471" y="395554"/>
                </a:lnTo>
                <a:lnTo>
                  <a:pt x="190157" y="381762"/>
                </a:lnTo>
                <a:lnTo>
                  <a:pt x="190423" y="368630"/>
                </a:lnTo>
                <a:lnTo>
                  <a:pt x="188290" y="343001"/>
                </a:lnTo>
                <a:lnTo>
                  <a:pt x="190030" y="317347"/>
                </a:lnTo>
                <a:lnTo>
                  <a:pt x="188531" y="291515"/>
                </a:lnTo>
                <a:lnTo>
                  <a:pt x="190106" y="264185"/>
                </a:lnTo>
                <a:lnTo>
                  <a:pt x="188455" y="239928"/>
                </a:lnTo>
                <a:lnTo>
                  <a:pt x="189877" y="212407"/>
                </a:lnTo>
                <a:lnTo>
                  <a:pt x="189318" y="199453"/>
                </a:lnTo>
                <a:lnTo>
                  <a:pt x="188061" y="187871"/>
                </a:lnTo>
                <a:lnTo>
                  <a:pt x="188048" y="174244"/>
                </a:lnTo>
                <a:lnTo>
                  <a:pt x="189318" y="147485"/>
                </a:lnTo>
                <a:lnTo>
                  <a:pt x="188747" y="98323"/>
                </a:lnTo>
                <a:lnTo>
                  <a:pt x="191274" y="88392"/>
                </a:lnTo>
                <a:lnTo>
                  <a:pt x="197535" y="81546"/>
                </a:lnTo>
                <a:lnTo>
                  <a:pt x="205587" y="77482"/>
                </a:lnTo>
                <a:lnTo>
                  <a:pt x="213474" y="75857"/>
                </a:lnTo>
                <a:lnTo>
                  <a:pt x="230111" y="76809"/>
                </a:lnTo>
                <a:lnTo>
                  <a:pt x="237413" y="76530"/>
                </a:lnTo>
                <a:lnTo>
                  <a:pt x="247180" y="75145"/>
                </a:lnTo>
                <a:lnTo>
                  <a:pt x="260019" y="75450"/>
                </a:lnTo>
                <a:lnTo>
                  <a:pt x="280835" y="75539"/>
                </a:lnTo>
                <a:lnTo>
                  <a:pt x="309537" y="53378"/>
                </a:lnTo>
                <a:lnTo>
                  <a:pt x="309537" y="40741"/>
                </a:lnTo>
                <a:lnTo>
                  <a:pt x="309537" y="28790"/>
                </a:lnTo>
                <a:close/>
              </a:path>
              <a:path w="560704" h="549910">
                <a:moveTo>
                  <a:pt x="560095" y="351828"/>
                </a:moveTo>
                <a:lnTo>
                  <a:pt x="559536" y="347611"/>
                </a:lnTo>
                <a:lnTo>
                  <a:pt x="559460" y="336537"/>
                </a:lnTo>
                <a:lnTo>
                  <a:pt x="559346" y="331406"/>
                </a:lnTo>
                <a:lnTo>
                  <a:pt x="558838" y="323037"/>
                </a:lnTo>
                <a:lnTo>
                  <a:pt x="558114" y="315201"/>
                </a:lnTo>
                <a:lnTo>
                  <a:pt x="557288" y="308292"/>
                </a:lnTo>
                <a:lnTo>
                  <a:pt x="555904" y="298729"/>
                </a:lnTo>
                <a:lnTo>
                  <a:pt x="554697" y="289953"/>
                </a:lnTo>
                <a:lnTo>
                  <a:pt x="552958" y="280936"/>
                </a:lnTo>
                <a:lnTo>
                  <a:pt x="549998" y="271068"/>
                </a:lnTo>
                <a:lnTo>
                  <a:pt x="547141" y="262331"/>
                </a:lnTo>
                <a:lnTo>
                  <a:pt x="544804" y="253339"/>
                </a:lnTo>
                <a:lnTo>
                  <a:pt x="542251" y="244602"/>
                </a:lnTo>
                <a:lnTo>
                  <a:pt x="538759" y="236664"/>
                </a:lnTo>
                <a:lnTo>
                  <a:pt x="535825" y="229870"/>
                </a:lnTo>
                <a:lnTo>
                  <a:pt x="532091" y="222351"/>
                </a:lnTo>
                <a:lnTo>
                  <a:pt x="527621" y="214439"/>
                </a:lnTo>
                <a:lnTo>
                  <a:pt x="526084" y="212077"/>
                </a:lnTo>
                <a:lnTo>
                  <a:pt x="522452" y="206463"/>
                </a:lnTo>
                <a:lnTo>
                  <a:pt x="511225" y="194005"/>
                </a:lnTo>
                <a:lnTo>
                  <a:pt x="506031" y="187502"/>
                </a:lnTo>
                <a:lnTo>
                  <a:pt x="501675" y="180479"/>
                </a:lnTo>
                <a:lnTo>
                  <a:pt x="496150" y="175348"/>
                </a:lnTo>
                <a:lnTo>
                  <a:pt x="492683" y="172796"/>
                </a:lnTo>
                <a:lnTo>
                  <a:pt x="492683" y="347611"/>
                </a:lnTo>
                <a:lnTo>
                  <a:pt x="492607" y="360387"/>
                </a:lnTo>
                <a:lnTo>
                  <a:pt x="492201" y="370878"/>
                </a:lnTo>
                <a:lnTo>
                  <a:pt x="491032" y="380898"/>
                </a:lnTo>
                <a:lnTo>
                  <a:pt x="488746" y="390448"/>
                </a:lnTo>
                <a:lnTo>
                  <a:pt x="487070" y="394665"/>
                </a:lnTo>
                <a:lnTo>
                  <a:pt x="489877" y="400291"/>
                </a:lnTo>
                <a:lnTo>
                  <a:pt x="484822" y="411518"/>
                </a:lnTo>
                <a:lnTo>
                  <a:pt x="482015" y="417842"/>
                </a:lnTo>
                <a:lnTo>
                  <a:pt x="483133" y="426262"/>
                </a:lnTo>
                <a:lnTo>
                  <a:pt x="471906" y="438912"/>
                </a:lnTo>
                <a:lnTo>
                  <a:pt x="474154" y="445236"/>
                </a:lnTo>
                <a:lnTo>
                  <a:pt x="466280" y="452247"/>
                </a:lnTo>
                <a:lnTo>
                  <a:pt x="459536" y="457860"/>
                </a:lnTo>
                <a:lnTo>
                  <a:pt x="460108" y="465594"/>
                </a:lnTo>
                <a:lnTo>
                  <a:pt x="451116" y="468414"/>
                </a:lnTo>
                <a:lnTo>
                  <a:pt x="442696" y="471208"/>
                </a:lnTo>
                <a:lnTo>
                  <a:pt x="440448" y="476821"/>
                </a:lnTo>
                <a:lnTo>
                  <a:pt x="434822" y="478231"/>
                </a:lnTo>
                <a:lnTo>
                  <a:pt x="430898" y="478942"/>
                </a:lnTo>
                <a:lnTo>
                  <a:pt x="420776" y="483146"/>
                </a:lnTo>
                <a:lnTo>
                  <a:pt x="415721" y="481037"/>
                </a:lnTo>
                <a:lnTo>
                  <a:pt x="375272" y="462076"/>
                </a:lnTo>
                <a:lnTo>
                  <a:pt x="371348" y="459270"/>
                </a:lnTo>
                <a:lnTo>
                  <a:pt x="367982" y="454355"/>
                </a:lnTo>
                <a:lnTo>
                  <a:pt x="363486" y="448030"/>
                </a:lnTo>
                <a:lnTo>
                  <a:pt x="359803" y="441210"/>
                </a:lnTo>
                <a:lnTo>
                  <a:pt x="355904" y="432943"/>
                </a:lnTo>
                <a:lnTo>
                  <a:pt x="352425" y="424141"/>
                </a:lnTo>
                <a:lnTo>
                  <a:pt x="349973" y="415671"/>
                </a:lnTo>
                <a:lnTo>
                  <a:pt x="348310" y="411518"/>
                </a:lnTo>
                <a:lnTo>
                  <a:pt x="341579" y="371767"/>
                </a:lnTo>
                <a:lnTo>
                  <a:pt x="340487" y="336537"/>
                </a:lnTo>
                <a:lnTo>
                  <a:pt x="341147" y="325843"/>
                </a:lnTo>
                <a:lnTo>
                  <a:pt x="342506" y="313651"/>
                </a:lnTo>
                <a:lnTo>
                  <a:pt x="344373" y="301967"/>
                </a:lnTo>
                <a:lnTo>
                  <a:pt x="344373" y="294233"/>
                </a:lnTo>
                <a:lnTo>
                  <a:pt x="347751" y="285813"/>
                </a:lnTo>
                <a:lnTo>
                  <a:pt x="349999" y="279488"/>
                </a:lnTo>
                <a:lnTo>
                  <a:pt x="352247" y="268960"/>
                </a:lnTo>
                <a:lnTo>
                  <a:pt x="355612" y="266153"/>
                </a:lnTo>
                <a:lnTo>
                  <a:pt x="357860" y="258432"/>
                </a:lnTo>
                <a:lnTo>
                  <a:pt x="360108" y="249999"/>
                </a:lnTo>
                <a:lnTo>
                  <a:pt x="364604" y="245071"/>
                </a:lnTo>
                <a:lnTo>
                  <a:pt x="367982" y="240169"/>
                </a:lnTo>
                <a:lnTo>
                  <a:pt x="369658" y="233146"/>
                </a:lnTo>
                <a:lnTo>
                  <a:pt x="375272" y="232448"/>
                </a:lnTo>
                <a:lnTo>
                  <a:pt x="417410" y="212077"/>
                </a:lnTo>
                <a:lnTo>
                  <a:pt x="423595" y="212077"/>
                </a:lnTo>
                <a:lnTo>
                  <a:pt x="431457" y="215582"/>
                </a:lnTo>
                <a:lnTo>
                  <a:pt x="439318" y="215582"/>
                </a:lnTo>
                <a:lnTo>
                  <a:pt x="445490" y="220510"/>
                </a:lnTo>
                <a:lnTo>
                  <a:pt x="456730" y="231736"/>
                </a:lnTo>
                <a:lnTo>
                  <a:pt x="461225" y="237363"/>
                </a:lnTo>
                <a:lnTo>
                  <a:pt x="469658" y="245783"/>
                </a:lnTo>
                <a:lnTo>
                  <a:pt x="470776" y="254914"/>
                </a:lnTo>
                <a:lnTo>
                  <a:pt x="474713" y="258432"/>
                </a:lnTo>
                <a:lnTo>
                  <a:pt x="482015" y="265455"/>
                </a:lnTo>
                <a:lnTo>
                  <a:pt x="480339" y="273177"/>
                </a:lnTo>
                <a:lnTo>
                  <a:pt x="483133" y="279488"/>
                </a:lnTo>
                <a:lnTo>
                  <a:pt x="486511" y="287921"/>
                </a:lnTo>
                <a:lnTo>
                  <a:pt x="485940" y="294233"/>
                </a:lnTo>
                <a:lnTo>
                  <a:pt x="488746" y="301256"/>
                </a:lnTo>
                <a:lnTo>
                  <a:pt x="491502" y="311962"/>
                </a:lnTo>
                <a:lnTo>
                  <a:pt x="492620" y="324700"/>
                </a:lnTo>
                <a:lnTo>
                  <a:pt x="492683" y="347611"/>
                </a:lnTo>
                <a:lnTo>
                  <a:pt x="492683" y="172796"/>
                </a:lnTo>
                <a:lnTo>
                  <a:pt x="489534" y="170472"/>
                </a:lnTo>
                <a:lnTo>
                  <a:pt x="482803" y="165862"/>
                </a:lnTo>
                <a:lnTo>
                  <a:pt x="476961" y="161518"/>
                </a:lnTo>
                <a:lnTo>
                  <a:pt x="469963" y="158559"/>
                </a:lnTo>
                <a:lnTo>
                  <a:pt x="463486" y="155194"/>
                </a:lnTo>
                <a:lnTo>
                  <a:pt x="456577" y="151841"/>
                </a:lnTo>
                <a:lnTo>
                  <a:pt x="448310" y="148869"/>
                </a:lnTo>
                <a:lnTo>
                  <a:pt x="442137" y="146062"/>
                </a:lnTo>
                <a:lnTo>
                  <a:pt x="432574" y="143954"/>
                </a:lnTo>
                <a:lnTo>
                  <a:pt x="420776" y="143954"/>
                </a:lnTo>
                <a:lnTo>
                  <a:pt x="418528" y="144653"/>
                </a:lnTo>
                <a:lnTo>
                  <a:pt x="416280" y="144653"/>
                </a:lnTo>
                <a:lnTo>
                  <a:pt x="408038" y="146011"/>
                </a:lnTo>
                <a:lnTo>
                  <a:pt x="399161" y="147561"/>
                </a:lnTo>
                <a:lnTo>
                  <a:pt x="390702" y="148717"/>
                </a:lnTo>
                <a:lnTo>
                  <a:pt x="383705" y="148869"/>
                </a:lnTo>
                <a:lnTo>
                  <a:pt x="376301" y="150850"/>
                </a:lnTo>
                <a:lnTo>
                  <a:pt x="369176" y="154673"/>
                </a:lnTo>
                <a:lnTo>
                  <a:pt x="362140" y="158750"/>
                </a:lnTo>
                <a:lnTo>
                  <a:pt x="355053" y="161518"/>
                </a:lnTo>
                <a:lnTo>
                  <a:pt x="347484" y="164782"/>
                </a:lnTo>
                <a:lnTo>
                  <a:pt x="341642" y="169151"/>
                </a:lnTo>
                <a:lnTo>
                  <a:pt x="330339" y="180479"/>
                </a:lnTo>
                <a:lnTo>
                  <a:pt x="324104" y="185610"/>
                </a:lnTo>
                <a:lnTo>
                  <a:pt x="319176" y="191541"/>
                </a:lnTo>
                <a:lnTo>
                  <a:pt x="314782" y="198259"/>
                </a:lnTo>
                <a:lnTo>
                  <a:pt x="310108" y="205752"/>
                </a:lnTo>
                <a:lnTo>
                  <a:pt x="305511" y="212471"/>
                </a:lnTo>
                <a:lnTo>
                  <a:pt x="301929" y="220510"/>
                </a:lnTo>
                <a:lnTo>
                  <a:pt x="298424" y="228777"/>
                </a:lnTo>
                <a:lnTo>
                  <a:pt x="293827" y="236664"/>
                </a:lnTo>
                <a:lnTo>
                  <a:pt x="290169" y="244119"/>
                </a:lnTo>
                <a:lnTo>
                  <a:pt x="287299" y="253606"/>
                </a:lnTo>
                <a:lnTo>
                  <a:pt x="284746" y="263232"/>
                </a:lnTo>
                <a:lnTo>
                  <a:pt x="282028" y="271068"/>
                </a:lnTo>
                <a:lnTo>
                  <a:pt x="279311" y="279844"/>
                </a:lnTo>
                <a:lnTo>
                  <a:pt x="277952" y="289153"/>
                </a:lnTo>
                <a:lnTo>
                  <a:pt x="276783" y="298831"/>
                </a:lnTo>
                <a:lnTo>
                  <a:pt x="274713" y="308292"/>
                </a:lnTo>
                <a:lnTo>
                  <a:pt x="273189" y="317792"/>
                </a:lnTo>
                <a:lnTo>
                  <a:pt x="273392" y="326898"/>
                </a:lnTo>
                <a:lnTo>
                  <a:pt x="273532" y="331406"/>
                </a:lnTo>
                <a:lnTo>
                  <a:pt x="273583" y="337527"/>
                </a:lnTo>
                <a:lnTo>
                  <a:pt x="272465" y="347611"/>
                </a:lnTo>
                <a:lnTo>
                  <a:pt x="271907" y="350418"/>
                </a:lnTo>
                <a:lnTo>
                  <a:pt x="272046" y="360387"/>
                </a:lnTo>
                <a:lnTo>
                  <a:pt x="276415" y="397395"/>
                </a:lnTo>
                <a:lnTo>
                  <a:pt x="277329" y="406869"/>
                </a:lnTo>
                <a:lnTo>
                  <a:pt x="278752" y="415671"/>
                </a:lnTo>
                <a:lnTo>
                  <a:pt x="282028" y="424154"/>
                </a:lnTo>
                <a:lnTo>
                  <a:pt x="283870" y="433489"/>
                </a:lnTo>
                <a:lnTo>
                  <a:pt x="287083" y="442950"/>
                </a:lnTo>
                <a:lnTo>
                  <a:pt x="290715" y="451612"/>
                </a:lnTo>
                <a:lnTo>
                  <a:pt x="293827" y="458571"/>
                </a:lnTo>
                <a:lnTo>
                  <a:pt x="297243" y="467144"/>
                </a:lnTo>
                <a:lnTo>
                  <a:pt x="301345" y="474459"/>
                </a:lnTo>
                <a:lnTo>
                  <a:pt x="305752" y="481393"/>
                </a:lnTo>
                <a:lnTo>
                  <a:pt x="310108" y="488772"/>
                </a:lnTo>
                <a:lnTo>
                  <a:pt x="314617" y="495884"/>
                </a:lnTo>
                <a:lnTo>
                  <a:pt x="320014" y="502462"/>
                </a:lnTo>
                <a:lnTo>
                  <a:pt x="325526" y="508520"/>
                </a:lnTo>
                <a:lnTo>
                  <a:pt x="330339" y="514045"/>
                </a:lnTo>
                <a:lnTo>
                  <a:pt x="336169" y="520674"/>
                </a:lnTo>
                <a:lnTo>
                  <a:pt x="342480" y="525373"/>
                </a:lnTo>
                <a:lnTo>
                  <a:pt x="348894" y="529158"/>
                </a:lnTo>
                <a:lnTo>
                  <a:pt x="355053" y="533006"/>
                </a:lnTo>
                <a:lnTo>
                  <a:pt x="361746" y="537845"/>
                </a:lnTo>
                <a:lnTo>
                  <a:pt x="368134" y="541705"/>
                </a:lnTo>
                <a:lnTo>
                  <a:pt x="375132" y="544372"/>
                </a:lnTo>
                <a:lnTo>
                  <a:pt x="383705" y="545655"/>
                </a:lnTo>
                <a:lnTo>
                  <a:pt x="389318" y="548462"/>
                </a:lnTo>
                <a:lnTo>
                  <a:pt x="394944" y="549160"/>
                </a:lnTo>
                <a:lnTo>
                  <a:pt x="415163" y="549160"/>
                </a:lnTo>
                <a:lnTo>
                  <a:pt x="416280" y="549871"/>
                </a:lnTo>
                <a:lnTo>
                  <a:pt x="423976" y="549808"/>
                </a:lnTo>
                <a:lnTo>
                  <a:pt x="431876" y="549351"/>
                </a:lnTo>
                <a:lnTo>
                  <a:pt x="439991" y="548093"/>
                </a:lnTo>
                <a:lnTo>
                  <a:pt x="448310" y="545655"/>
                </a:lnTo>
                <a:lnTo>
                  <a:pt x="454456" y="543979"/>
                </a:lnTo>
                <a:lnTo>
                  <a:pt x="461594" y="541705"/>
                </a:lnTo>
                <a:lnTo>
                  <a:pt x="469252" y="538251"/>
                </a:lnTo>
                <a:lnTo>
                  <a:pt x="476961" y="533006"/>
                </a:lnTo>
                <a:lnTo>
                  <a:pt x="483666" y="529551"/>
                </a:lnTo>
                <a:lnTo>
                  <a:pt x="490588" y="525907"/>
                </a:lnTo>
                <a:lnTo>
                  <a:pt x="496874" y="521068"/>
                </a:lnTo>
                <a:lnTo>
                  <a:pt x="501675" y="514045"/>
                </a:lnTo>
                <a:lnTo>
                  <a:pt x="507936" y="507733"/>
                </a:lnTo>
                <a:lnTo>
                  <a:pt x="513765" y="501408"/>
                </a:lnTo>
                <a:lnTo>
                  <a:pt x="518744" y="495096"/>
                </a:lnTo>
                <a:lnTo>
                  <a:pt x="522452" y="488772"/>
                </a:lnTo>
                <a:lnTo>
                  <a:pt x="526034" y="483146"/>
                </a:lnTo>
                <a:lnTo>
                  <a:pt x="527215" y="481291"/>
                </a:lnTo>
                <a:lnTo>
                  <a:pt x="530618" y="474027"/>
                </a:lnTo>
                <a:lnTo>
                  <a:pt x="533755" y="466852"/>
                </a:lnTo>
                <a:lnTo>
                  <a:pt x="538187" y="458571"/>
                </a:lnTo>
                <a:lnTo>
                  <a:pt x="552640" y="416077"/>
                </a:lnTo>
                <a:lnTo>
                  <a:pt x="557288" y="386930"/>
                </a:lnTo>
                <a:lnTo>
                  <a:pt x="558444" y="379907"/>
                </a:lnTo>
                <a:lnTo>
                  <a:pt x="559333" y="373341"/>
                </a:lnTo>
                <a:lnTo>
                  <a:pt x="559904" y="366903"/>
                </a:lnTo>
                <a:lnTo>
                  <a:pt x="560095" y="360387"/>
                </a:lnTo>
                <a:lnTo>
                  <a:pt x="560095" y="351828"/>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7" name="bg object 147"/>
          <p:cNvSpPr/>
          <p:nvPr/>
        </p:nvSpPr>
        <p:spPr>
          <a:xfrm>
            <a:off x="5056117" y="658587"/>
            <a:ext cx="234555" cy="364710"/>
          </a:xfrm>
          <a:custGeom>
            <a:avLst/>
            <a:gdLst/>
            <a:ahLst/>
            <a:cxnLst/>
            <a:rect l="l" t="t" r="r" b="b"/>
            <a:pathLst>
              <a:path w="258445" h="393700">
                <a:moveTo>
                  <a:pt x="235381" y="0"/>
                </a:moveTo>
                <a:lnTo>
                  <a:pt x="206171" y="0"/>
                </a:lnTo>
                <a:lnTo>
                  <a:pt x="197455" y="2152"/>
                </a:lnTo>
                <a:lnTo>
                  <a:pt x="192058" y="7729"/>
                </a:lnTo>
                <a:lnTo>
                  <a:pt x="189505" y="15414"/>
                </a:lnTo>
                <a:lnTo>
                  <a:pt x="189318" y="23888"/>
                </a:lnTo>
                <a:lnTo>
                  <a:pt x="188602" y="36375"/>
                </a:lnTo>
                <a:lnTo>
                  <a:pt x="188847" y="60028"/>
                </a:lnTo>
                <a:lnTo>
                  <a:pt x="188760" y="70929"/>
                </a:lnTo>
                <a:lnTo>
                  <a:pt x="187707" y="96567"/>
                </a:lnTo>
                <a:lnTo>
                  <a:pt x="187733" y="107476"/>
                </a:lnTo>
                <a:lnTo>
                  <a:pt x="188760" y="117995"/>
                </a:lnTo>
                <a:lnTo>
                  <a:pt x="187974" y="131267"/>
                </a:lnTo>
                <a:lnTo>
                  <a:pt x="187921" y="143621"/>
                </a:lnTo>
                <a:lnTo>
                  <a:pt x="189386" y="177217"/>
                </a:lnTo>
                <a:lnTo>
                  <a:pt x="188126" y="200789"/>
                </a:lnTo>
                <a:lnTo>
                  <a:pt x="188760" y="211391"/>
                </a:lnTo>
                <a:lnTo>
                  <a:pt x="188017" y="219662"/>
                </a:lnTo>
                <a:lnTo>
                  <a:pt x="187576" y="233308"/>
                </a:lnTo>
                <a:lnTo>
                  <a:pt x="185383" y="250812"/>
                </a:lnTo>
                <a:lnTo>
                  <a:pt x="174155" y="290741"/>
                </a:lnTo>
                <a:lnTo>
                  <a:pt x="168528" y="297065"/>
                </a:lnTo>
                <a:lnTo>
                  <a:pt x="164033" y="304787"/>
                </a:lnTo>
                <a:lnTo>
                  <a:pt x="157289" y="304787"/>
                </a:lnTo>
                <a:lnTo>
                  <a:pt x="155041" y="309702"/>
                </a:lnTo>
                <a:lnTo>
                  <a:pt x="147684" y="313404"/>
                </a:lnTo>
                <a:lnTo>
                  <a:pt x="140374" y="316115"/>
                </a:lnTo>
                <a:lnTo>
                  <a:pt x="132533" y="317903"/>
                </a:lnTo>
                <a:lnTo>
                  <a:pt x="123583" y="318833"/>
                </a:lnTo>
                <a:lnTo>
                  <a:pt x="116631" y="318782"/>
                </a:lnTo>
                <a:lnTo>
                  <a:pt x="82033" y="300706"/>
                </a:lnTo>
                <a:lnTo>
                  <a:pt x="72568" y="272627"/>
                </a:lnTo>
                <a:lnTo>
                  <a:pt x="69659" y="264058"/>
                </a:lnTo>
                <a:lnTo>
                  <a:pt x="67640" y="255035"/>
                </a:lnTo>
                <a:lnTo>
                  <a:pt x="67413" y="244567"/>
                </a:lnTo>
                <a:lnTo>
                  <a:pt x="67607" y="233836"/>
                </a:lnTo>
                <a:lnTo>
                  <a:pt x="66852" y="224028"/>
                </a:lnTo>
                <a:lnTo>
                  <a:pt x="66531" y="212110"/>
                </a:lnTo>
                <a:lnTo>
                  <a:pt x="66936" y="188280"/>
                </a:lnTo>
                <a:lnTo>
                  <a:pt x="66293" y="175577"/>
                </a:lnTo>
                <a:lnTo>
                  <a:pt x="66304" y="164789"/>
                </a:lnTo>
                <a:lnTo>
                  <a:pt x="67163" y="141894"/>
                </a:lnTo>
                <a:lnTo>
                  <a:pt x="66852" y="129921"/>
                </a:lnTo>
                <a:lnTo>
                  <a:pt x="67583" y="63239"/>
                </a:lnTo>
                <a:lnTo>
                  <a:pt x="67497" y="39693"/>
                </a:lnTo>
                <a:lnTo>
                  <a:pt x="67983" y="27393"/>
                </a:lnTo>
                <a:lnTo>
                  <a:pt x="66832" y="16298"/>
                </a:lnTo>
                <a:lnTo>
                  <a:pt x="63415" y="7639"/>
                </a:lnTo>
                <a:lnTo>
                  <a:pt x="57787" y="2008"/>
                </a:lnTo>
                <a:lnTo>
                  <a:pt x="49999" y="0"/>
                </a:lnTo>
                <a:lnTo>
                  <a:pt x="19100" y="0"/>
                </a:lnTo>
                <a:lnTo>
                  <a:pt x="12167" y="1899"/>
                </a:lnTo>
                <a:lnTo>
                  <a:pt x="6183" y="7289"/>
                </a:lnTo>
                <a:lnTo>
                  <a:pt x="1882" y="15709"/>
                </a:lnTo>
                <a:lnTo>
                  <a:pt x="0" y="26695"/>
                </a:lnTo>
                <a:lnTo>
                  <a:pt x="255" y="43467"/>
                </a:lnTo>
                <a:lnTo>
                  <a:pt x="1189" y="65497"/>
                </a:lnTo>
                <a:lnTo>
                  <a:pt x="1130" y="75857"/>
                </a:lnTo>
                <a:lnTo>
                  <a:pt x="1425" y="86144"/>
                </a:lnTo>
                <a:lnTo>
                  <a:pt x="333" y="105675"/>
                </a:lnTo>
                <a:lnTo>
                  <a:pt x="0" y="118681"/>
                </a:lnTo>
                <a:lnTo>
                  <a:pt x="1130" y="127114"/>
                </a:lnTo>
                <a:lnTo>
                  <a:pt x="571" y="131330"/>
                </a:lnTo>
                <a:lnTo>
                  <a:pt x="1278" y="169998"/>
                </a:lnTo>
                <a:lnTo>
                  <a:pt x="1130" y="178384"/>
                </a:lnTo>
                <a:lnTo>
                  <a:pt x="1339" y="208753"/>
                </a:lnTo>
                <a:lnTo>
                  <a:pt x="1130" y="228942"/>
                </a:lnTo>
                <a:lnTo>
                  <a:pt x="2183" y="234891"/>
                </a:lnTo>
                <a:lnTo>
                  <a:pt x="2394" y="248897"/>
                </a:lnTo>
                <a:lnTo>
                  <a:pt x="3079" y="263075"/>
                </a:lnTo>
                <a:lnTo>
                  <a:pt x="2814" y="270381"/>
                </a:lnTo>
                <a:lnTo>
                  <a:pt x="2971" y="277160"/>
                </a:lnTo>
                <a:lnTo>
                  <a:pt x="4495" y="283019"/>
                </a:lnTo>
                <a:lnTo>
                  <a:pt x="5439" y="290744"/>
                </a:lnTo>
                <a:lnTo>
                  <a:pt x="8369" y="302770"/>
                </a:lnTo>
                <a:lnTo>
                  <a:pt x="8991" y="309702"/>
                </a:lnTo>
                <a:lnTo>
                  <a:pt x="10001" y="317196"/>
                </a:lnTo>
                <a:lnTo>
                  <a:pt x="12852" y="322781"/>
                </a:lnTo>
                <a:lnTo>
                  <a:pt x="16017" y="327974"/>
                </a:lnTo>
                <a:lnTo>
                  <a:pt x="17970" y="334289"/>
                </a:lnTo>
                <a:lnTo>
                  <a:pt x="20064" y="342491"/>
                </a:lnTo>
                <a:lnTo>
                  <a:pt x="24158" y="349381"/>
                </a:lnTo>
                <a:lnTo>
                  <a:pt x="29514" y="355222"/>
                </a:lnTo>
                <a:lnTo>
                  <a:pt x="35394" y="360273"/>
                </a:lnTo>
                <a:lnTo>
                  <a:pt x="39301" y="366086"/>
                </a:lnTo>
                <a:lnTo>
                  <a:pt x="44732" y="371505"/>
                </a:lnTo>
                <a:lnTo>
                  <a:pt x="51111" y="375873"/>
                </a:lnTo>
                <a:lnTo>
                  <a:pt x="57861" y="378536"/>
                </a:lnTo>
                <a:lnTo>
                  <a:pt x="64272" y="382447"/>
                </a:lnTo>
                <a:lnTo>
                  <a:pt x="71207" y="386167"/>
                </a:lnTo>
                <a:lnTo>
                  <a:pt x="77929" y="388703"/>
                </a:lnTo>
                <a:lnTo>
                  <a:pt x="83705" y="389064"/>
                </a:lnTo>
                <a:lnTo>
                  <a:pt x="92125" y="390474"/>
                </a:lnTo>
                <a:lnTo>
                  <a:pt x="98869" y="393280"/>
                </a:lnTo>
                <a:lnTo>
                  <a:pt x="107302" y="393280"/>
                </a:lnTo>
                <a:lnTo>
                  <a:pt x="108991" y="392569"/>
                </a:lnTo>
                <a:lnTo>
                  <a:pt x="119081" y="391978"/>
                </a:lnTo>
                <a:lnTo>
                  <a:pt x="157289" y="379933"/>
                </a:lnTo>
                <a:lnTo>
                  <a:pt x="177520" y="360273"/>
                </a:lnTo>
                <a:lnTo>
                  <a:pt x="193243" y="363778"/>
                </a:lnTo>
                <a:lnTo>
                  <a:pt x="194373" y="370801"/>
                </a:lnTo>
                <a:lnTo>
                  <a:pt x="199428" y="378536"/>
                </a:lnTo>
                <a:lnTo>
                  <a:pt x="202234" y="384136"/>
                </a:lnTo>
                <a:lnTo>
                  <a:pt x="213474" y="382739"/>
                </a:lnTo>
                <a:lnTo>
                  <a:pt x="217411" y="384136"/>
                </a:lnTo>
                <a:lnTo>
                  <a:pt x="223037" y="382739"/>
                </a:lnTo>
                <a:lnTo>
                  <a:pt x="234822" y="382739"/>
                </a:lnTo>
                <a:lnTo>
                  <a:pt x="242125" y="384136"/>
                </a:lnTo>
                <a:lnTo>
                  <a:pt x="249999" y="384136"/>
                </a:lnTo>
                <a:lnTo>
                  <a:pt x="257860" y="382739"/>
                </a:lnTo>
                <a:lnTo>
                  <a:pt x="257860" y="370103"/>
                </a:lnTo>
                <a:lnTo>
                  <a:pt x="257860" y="368693"/>
                </a:lnTo>
                <a:lnTo>
                  <a:pt x="256033" y="357282"/>
                </a:lnTo>
                <a:lnTo>
                  <a:pt x="255805" y="350523"/>
                </a:lnTo>
                <a:lnTo>
                  <a:pt x="256730" y="342709"/>
                </a:lnTo>
                <a:lnTo>
                  <a:pt x="256152" y="335966"/>
                </a:lnTo>
                <a:lnTo>
                  <a:pt x="255049" y="329285"/>
                </a:lnTo>
                <a:lnTo>
                  <a:pt x="254367" y="322471"/>
                </a:lnTo>
                <a:lnTo>
                  <a:pt x="255054" y="315328"/>
                </a:lnTo>
                <a:lnTo>
                  <a:pt x="254027" y="302299"/>
                </a:lnTo>
                <a:lnTo>
                  <a:pt x="254420" y="289602"/>
                </a:lnTo>
                <a:lnTo>
                  <a:pt x="255130" y="277303"/>
                </a:lnTo>
                <a:lnTo>
                  <a:pt x="255054" y="265468"/>
                </a:lnTo>
                <a:lnTo>
                  <a:pt x="254105" y="258879"/>
                </a:lnTo>
                <a:lnTo>
                  <a:pt x="255366" y="243340"/>
                </a:lnTo>
                <a:lnTo>
                  <a:pt x="255054" y="235966"/>
                </a:lnTo>
                <a:lnTo>
                  <a:pt x="254421" y="228087"/>
                </a:lnTo>
                <a:lnTo>
                  <a:pt x="255686" y="212064"/>
                </a:lnTo>
                <a:lnTo>
                  <a:pt x="254102" y="198383"/>
                </a:lnTo>
                <a:lnTo>
                  <a:pt x="255998" y="184144"/>
                </a:lnTo>
                <a:lnTo>
                  <a:pt x="255054" y="175577"/>
                </a:lnTo>
                <a:lnTo>
                  <a:pt x="253870" y="167894"/>
                </a:lnTo>
                <a:lnTo>
                  <a:pt x="254001" y="161001"/>
                </a:lnTo>
                <a:lnTo>
                  <a:pt x="254659" y="153846"/>
                </a:lnTo>
                <a:lnTo>
                  <a:pt x="255054" y="145376"/>
                </a:lnTo>
                <a:lnTo>
                  <a:pt x="254896" y="137200"/>
                </a:lnTo>
                <a:lnTo>
                  <a:pt x="255211" y="122166"/>
                </a:lnTo>
                <a:lnTo>
                  <a:pt x="255054" y="115176"/>
                </a:lnTo>
                <a:lnTo>
                  <a:pt x="254341" y="106901"/>
                </a:lnTo>
                <a:lnTo>
                  <a:pt x="255445" y="91671"/>
                </a:lnTo>
                <a:lnTo>
                  <a:pt x="254341" y="76310"/>
                </a:lnTo>
                <a:lnTo>
                  <a:pt x="255445" y="61874"/>
                </a:lnTo>
                <a:lnTo>
                  <a:pt x="255054" y="54787"/>
                </a:lnTo>
                <a:lnTo>
                  <a:pt x="254097" y="45514"/>
                </a:lnTo>
                <a:lnTo>
                  <a:pt x="254141" y="37495"/>
                </a:lnTo>
                <a:lnTo>
                  <a:pt x="254502" y="30397"/>
                </a:lnTo>
                <a:lnTo>
                  <a:pt x="254495" y="23888"/>
                </a:lnTo>
                <a:lnTo>
                  <a:pt x="253164" y="14133"/>
                </a:lnTo>
                <a:lnTo>
                  <a:pt x="249782" y="6943"/>
                </a:lnTo>
                <a:lnTo>
                  <a:pt x="243977" y="2253"/>
                </a:lnTo>
                <a:lnTo>
                  <a:pt x="235381"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8" name="bg object 148"/>
          <p:cNvSpPr/>
          <p:nvPr/>
        </p:nvSpPr>
        <p:spPr>
          <a:xfrm>
            <a:off x="5363585" y="650136"/>
            <a:ext cx="164246" cy="364122"/>
          </a:xfrm>
          <a:custGeom>
            <a:avLst/>
            <a:gdLst/>
            <a:ahLst/>
            <a:cxnLst/>
            <a:rect l="l" t="t" r="r" b="b"/>
            <a:pathLst>
              <a:path w="180975" h="393065">
                <a:moveTo>
                  <a:pt x="155613" y="0"/>
                </a:moveTo>
                <a:lnTo>
                  <a:pt x="146634" y="0"/>
                </a:lnTo>
                <a:lnTo>
                  <a:pt x="139617" y="695"/>
                </a:lnTo>
                <a:lnTo>
                  <a:pt x="104495" y="17551"/>
                </a:lnTo>
                <a:lnTo>
                  <a:pt x="95503" y="23177"/>
                </a:lnTo>
                <a:lnTo>
                  <a:pt x="94945" y="28092"/>
                </a:lnTo>
                <a:lnTo>
                  <a:pt x="83705" y="37223"/>
                </a:lnTo>
                <a:lnTo>
                  <a:pt x="82016" y="43535"/>
                </a:lnTo>
                <a:lnTo>
                  <a:pt x="76403" y="46355"/>
                </a:lnTo>
                <a:lnTo>
                  <a:pt x="70675" y="48165"/>
                </a:lnTo>
                <a:lnTo>
                  <a:pt x="66787" y="46091"/>
                </a:lnTo>
                <a:lnTo>
                  <a:pt x="64478" y="39936"/>
                </a:lnTo>
                <a:lnTo>
                  <a:pt x="63487" y="29502"/>
                </a:lnTo>
                <a:lnTo>
                  <a:pt x="61662" y="19787"/>
                </a:lnTo>
                <a:lnTo>
                  <a:pt x="57307" y="13433"/>
                </a:lnTo>
                <a:lnTo>
                  <a:pt x="50844" y="9846"/>
                </a:lnTo>
                <a:lnTo>
                  <a:pt x="42697" y="8432"/>
                </a:lnTo>
                <a:lnTo>
                  <a:pt x="36605" y="8727"/>
                </a:lnTo>
                <a:lnTo>
                  <a:pt x="7873" y="8432"/>
                </a:lnTo>
                <a:lnTo>
                  <a:pt x="0" y="13335"/>
                </a:lnTo>
                <a:lnTo>
                  <a:pt x="0" y="39331"/>
                </a:lnTo>
                <a:lnTo>
                  <a:pt x="1130" y="48463"/>
                </a:lnTo>
                <a:lnTo>
                  <a:pt x="1130" y="57594"/>
                </a:lnTo>
                <a:lnTo>
                  <a:pt x="571" y="59690"/>
                </a:lnTo>
                <a:lnTo>
                  <a:pt x="571" y="64617"/>
                </a:lnTo>
                <a:lnTo>
                  <a:pt x="1484" y="81640"/>
                </a:lnTo>
                <a:lnTo>
                  <a:pt x="1755" y="90090"/>
                </a:lnTo>
                <a:lnTo>
                  <a:pt x="1130" y="97624"/>
                </a:lnTo>
                <a:lnTo>
                  <a:pt x="571" y="99720"/>
                </a:lnTo>
                <a:lnTo>
                  <a:pt x="974" y="111614"/>
                </a:lnTo>
                <a:lnTo>
                  <a:pt x="1693" y="119032"/>
                </a:lnTo>
                <a:lnTo>
                  <a:pt x="1991" y="126452"/>
                </a:lnTo>
                <a:lnTo>
                  <a:pt x="1130" y="134137"/>
                </a:lnTo>
                <a:lnTo>
                  <a:pt x="571" y="136232"/>
                </a:lnTo>
                <a:lnTo>
                  <a:pt x="571" y="148170"/>
                </a:lnTo>
                <a:lnTo>
                  <a:pt x="2819" y="153797"/>
                </a:lnTo>
                <a:lnTo>
                  <a:pt x="0" y="169938"/>
                </a:lnTo>
                <a:lnTo>
                  <a:pt x="0" y="179082"/>
                </a:lnTo>
                <a:lnTo>
                  <a:pt x="1689" y="183997"/>
                </a:lnTo>
                <a:lnTo>
                  <a:pt x="1130" y="191719"/>
                </a:lnTo>
                <a:lnTo>
                  <a:pt x="571" y="195237"/>
                </a:lnTo>
                <a:lnTo>
                  <a:pt x="571" y="209981"/>
                </a:lnTo>
                <a:lnTo>
                  <a:pt x="1689" y="216293"/>
                </a:lnTo>
                <a:lnTo>
                  <a:pt x="1130" y="221221"/>
                </a:lnTo>
                <a:lnTo>
                  <a:pt x="2158" y="229475"/>
                </a:lnTo>
                <a:lnTo>
                  <a:pt x="2606" y="236747"/>
                </a:lnTo>
                <a:lnTo>
                  <a:pt x="2316" y="243627"/>
                </a:lnTo>
                <a:lnTo>
                  <a:pt x="1130" y="250710"/>
                </a:lnTo>
                <a:lnTo>
                  <a:pt x="571" y="252107"/>
                </a:lnTo>
                <a:lnTo>
                  <a:pt x="571" y="264045"/>
                </a:lnTo>
                <a:lnTo>
                  <a:pt x="2260" y="273888"/>
                </a:lnTo>
                <a:lnTo>
                  <a:pt x="1130" y="280200"/>
                </a:lnTo>
                <a:lnTo>
                  <a:pt x="0" y="285115"/>
                </a:lnTo>
                <a:lnTo>
                  <a:pt x="0" y="294246"/>
                </a:lnTo>
                <a:lnTo>
                  <a:pt x="2819" y="300570"/>
                </a:lnTo>
                <a:lnTo>
                  <a:pt x="571" y="311797"/>
                </a:lnTo>
                <a:lnTo>
                  <a:pt x="571" y="324446"/>
                </a:lnTo>
                <a:lnTo>
                  <a:pt x="2260" y="332168"/>
                </a:lnTo>
                <a:lnTo>
                  <a:pt x="1130" y="339191"/>
                </a:lnTo>
                <a:lnTo>
                  <a:pt x="0" y="343408"/>
                </a:lnTo>
                <a:lnTo>
                  <a:pt x="0" y="356044"/>
                </a:lnTo>
                <a:lnTo>
                  <a:pt x="571" y="360260"/>
                </a:lnTo>
                <a:lnTo>
                  <a:pt x="571" y="372897"/>
                </a:lnTo>
                <a:lnTo>
                  <a:pt x="1940" y="381602"/>
                </a:lnTo>
                <a:lnTo>
                  <a:pt x="5624" y="387738"/>
                </a:lnTo>
                <a:lnTo>
                  <a:pt x="10992" y="391372"/>
                </a:lnTo>
                <a:lnTo>
                  <a:pt x="17411" y="392569"/>
                </a:lnTo>
                <a:lnTo>
                  <a:pt x="20789" y="392569"/>
                </a:lnTo>
                <a:lnTo>
                  <a:pt x="28092" y="391160"/>
                </a:lnTo>
                <a:lnTo>
                  <a:pt x="37642" y="391160"/>
                </a:lnTo>
                <a:lnTo>
                  <a:pt x="48310" y="392569"/>
                </a:lnTo>
                <a:lnTo>
                  <a:pt x="51117" y="392569"/>
                </a:lnTo>
                <a:lnTo>
                  <a:pt x="68826" y="351745"/>
                </a:lnTo>
                <a:lnTo>
                  <a:pt x="68547" y="341638"/>
                </a:lnTo>
                <a:lnTo>
                  <a:pt x="67424" y="331470"/>
                </a:lnTo>
                <a:lnTo>
                  <a:pt x="68292" y="321608"/>
                </a:lnTo>
                <a:lnTo>
                  <a:pt x="68052" y="312072"/>
                </a:lnTo>
                <a:lnTo>
                  <a:pt x="67499" y="302928"/>
                </a:lnTo>
                <a:lnTo>
                  <a:pt x="67424" y="294246"/>
                </a:lnTo>
                <a:lnTo>
                  <a:pt x="66947" y="285776"/>
                </a:lnTo>
                <a:lnTo>
                  <a:pt x="67265" y="268575"/>
                </a:lnTo>
                <a:lnTo>
                  <a:pt x="67424" y="221221"/>
                </a:lnTo>
                <a:lnTo>
                  <a:pt x="67616" y="209776"/>
                </a:lnTo>
                <a:lnTo>
                  <a:pt x="68124" y="197604"/>
                </a:lnTo>
                <a:lnTo>
                  <a:pt x="69672" y="171348"/>
                </a:lnTo>
                <a:lnTo>
                  <a:pt x="69672" y="164338"/>
                </a:lnTo>
                <a:lnTo>
                  <a:pt x="72478" y="156603"/>
                </a:lnTo>
                <a:lnTo>
                  <a:pt x="73596" y="148882"/>
                </a:lnTo>
                <a:lnTo>
                  <a:pt x="74726" y="139052"/>
                </a:lnTo>
                <a:lnTo>
                  <a:pt x="78092" y="136232"/>
                </a:lnTo>
                <a:lnTo>
                  <a:pt x="78651" y="129209"/>
                </a:lnTo>
                <a:lnTo>
                  <a:pt x="79700" y="123700"/>
                </a:lnTo>
                <a:lnTo>
                  <a:pt x="81956" y="118775"/>
                </a:lnTo>
                <a:lnTo>
                  <a:pt x="89890" y="104635"/>
                </a:lnTo>
                <a:lnTo>
                  <a:pt x="93814" y="96215"/>
                </a:lnTo>
                <a:lnTo>
                  <a:pt x="98310" y="92697"/>
                </a:lnTo>
                <a:lnTo>
                  <a:pt x="102247" y="88480"/>
                </a:lnTo>
                <a:lnTo>
                  <a:pt x="108991" y="84264"/>
                </a:lnTo>
                <a:lnTo>
                  <a:pt x="110680" y="79362"/>
                </a:lnTo>
                <a:lnTo>
                  <a:pt x="123024" y="76542"/>
                </a:lnTo>
                <a:lnTo>
                  <a:pt x="127520" y="73736"/>
                </a:lnTo>
                <a:lnTo>
                  <a:pt x="139890" y="75145"/>
                </a:lnTo>
                <a:lnTo>
                  <a:pt x="144945" y="73037"/>
                </a:lnTo>
                <a:lnTo>
                  <a:pt x="151129" y="75857"/>
                </a:lnTo>
                <a:lnTo>
                  <a:pt x="156730" y="76542"/>
                </a:lnTo>
                <a:lnTo>
                  <a:pt x="163474" y="82169"/>
                </a:lnTo>
                <a:lnTo>
                  <a:pt x="179768" y="83566"/>
                </a:lnTo>
                <a:lnTo>
                  <a:pt x="180898" y="75145"/>
                </a:lnTo>
                <a:lnTo>
                  <a:pt x="180898" y="63207"/>
                </a:lnTo>
                <a:lnTo>
                  <a:pt x="180339" y="60401"/>
                </a:lnTo>
                <a:lnTo>
                  <a:pt x="180339" y="49860"/>
                </a:lnTo>
                <a:lnTo>
                  <a:pt x="180898" y="43535"/>
                </a:lnTo>
                <a:lnTo>
                  <a:pt x="180898" y="37223"/>
                </a:lnTo>
                <a:lnTo>
                  <a:pt x="180898" y="32296"/>
                </a:lnTo>
                <a:lnTo>
                  <a:pt x="180339" y="29502"/>
                </a:lnTo>
                <a:lnTo>
                  <a:pt x="180898" y="27393"/>
                </a:lnTo>
                <a:lnTo>
                  <a:pt x="180898" y="14744"/>
                </a:lnTo>
                <a:lnTo>
                  <a:pt x="175844" y="8432"/>
                </a:lnTo>
                <a:lnTo>
                  <a:pt x="169659" y="4927"/>
                </a:lnTo>
                <a:lnTo>
                  <a:pt x="165163" y="2108"/>
                </a:lnTo>
                <a:lnTo>
                  <a:pt x="155613"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49" name="bg object 149"/>
          <p:cNvSpPr/>
          <p:nvPr/>
        </p:nvSpPr>
        <p:spPr>
          <a:xfrm>
            <a:off x="5579770" y="514172"/>
            <a:ext cx="66275" cy="499418"/>
          </a:xfrm>
          <a:custGeom>
            <a:avLst/>
            <a:gdLst/>
            <a:ahLst/>
            <a:cxnLst/>
            <a:rect l="l" t="t" r="r" b="b"/>
            <a:pathLst>
              <a:path w="73025" h="539115">
                <a:moveTo>
                  <a:pt x="42138" y="0"/>
                </a:moveTo>
                <a:lnTo>
                  <a:pt x="30340" y="0"/>
                </a:lnTo>
                <a:lnTo>
                  <a:pt x="19100" y="1409"/>
                </a:lnTo>
                <a:lnTo>
                  <a:pt x="6184" y="1409"/>
                </a:lnTo>
                <a:lnTo>
                  <a:pt x="1130" y="9829"/>
                </a:lnTo>
                <a:lnTo>
                  <a:pt x="1130" y="21767"/>
                </a:lnTo>
                <a:lnTo>
                  <a:pt x="1689" y="28790"/>
                </a:lnTo>
                <a:lnTo>
                  <a:pt x="3378" y="34416"/>
                </a:lnTo>
                <a:lnTo>
                  <a:pt x="1130" y="42837"/>
                </a:lnTo>
                <a:lnTo>
                  <a:pt x="1130" y="50571"/>
                </a:lnTo>
                <a:lnTo>
                  <a:pt x="2247" y="52666"/>
                </a:lnTo>
                <a:lnTo>
                  <a:pt x="1130" y="55473"/>
                </a:lnTo>
                <a:lnTo>
                  <a:pt x="0" y="57594"/>
                </a:lnTo>
                <a:lnTo>
                  <a:pt x="0" y="65316"/>
                </a:lnTo>
                <a:lnTo>
                  <a:pt x="1689" y="68821"/>
                </a:lnTo>
                <a:lnTo>
                  <a:pt x="1130" y="71627"/>
                </a:lnTo>
                <a:lnTo>
                  <a:pt x="2355" y="82304"/>
                </a:lnTo>
                <a:lnTo>
                  <a:pt x="5060" y="89100"/>
                </a:lnTo>
                <a:lnTo>
                  <a:pt x="10288" y="92075"/>
                </a:lnTo>
                <a:lnTo>
                  <a:pt x="19100" y="91300"/>
                </a:lnTo>
                <a:lnTo>
                  <a:pt x="32588" y="91300"/>
                </a:lnTo>
                <a:lnTo>
                  <a:pt x="38760" y="90589"/>
                </a:lnTo>
                <a:lnTo>
                  <a:pt x="64153" y="90589"/>
                </a:lnTo>
                <a:lnTo>
                  <a:pt x="67410" y="89098"/>
                </a:lnTo>
                <a:lnTo>
                  <a:pt x="70817" y="83095"/>
                </a:lnTo>
                <a:lnTo>
                  <a:pt x="71907" y="73736"/>
                </a:lnTo>
                <a:lnTo>
                  <a:pt x="72466" y="72339"/>
                </a:lnTo>
                <a:lnTo>
                  <a:pt x="73024" y="68821"/>
                </a:lnTo>
                <a:lnTo>
                  <a:pt x="73024" y="62496"/>
                </a:lnTo>
                <a:lnTo>
                  <a:pt x="72466" y="61099"/>
                </a:lnTo>
                <a:lnTo>
                  <a:pt x="72466" y="56883"/>
                </a:lnTo>
                <a:lnTo>
                  <a:pt x="73024" y="54775"/>
                </a:lnTo>
                <a:lnTo>
                  <a:pt x="73024" y="50571"/>
                </a:lnTo>
                <a:lnTo>
                  <a:pt x="72466" y="49161"/>
                </a:lnTo>
                <a:lnTo>
                  <a:pt x="72466" y="47053"/>
                </a:lnTo>
                <a:lnTo>
                  <a:pt x="71907" y="44945"/>
                </a:lnTo>
                <a:lnTo>
                  <a:pt x="70789" y="39331"/>
                </a:lnTo>
                <a:lnTo>
                  <a:pt x="71907" y="25272"/>
                </a:lnTo>
                <a:lnTo>
                  <a:pt x="70898" y="15227"/>
                </a:lnTo>
                <a:lnTo>
                  <a:pt x="67624" y="8602"/>
                </a:lnTo>
                <a:lnTo>
                  <a:pt x="61716" y="4347"/>
                </a:lnTo>
                <a:lnTo>
                  <a:pt x="52806" y="1409"/>
                </a:lnTo>
                <a:lnTo>
                  <a:pt x="47180" y="698"/>
                </a:lnTo>
                <a:lnTo>
                  <a:pt x="42138" y="0"/>
                </a:lnTo>
                <a:close/>
              </a:path>
              <a:path w="73025" h="539115">
                <a:moveTo>
                  <a:pt x="32588" y="91300"/>
                </a:moveTo>
                <a:lnTo>
                  <a:pt x="23596" y="91300"/>
                </a:lnTo>
                <a:lnTo>
                  <a:pt x="28079" y="91986"/>
                </a:lnTo>
                <a:lnTo>
                  <a:pt x="32588" y="91300"/>
                </a:lnTo>
                <a:close/>
              </a:path>
              <a:path w="73025" h="539115">
                <a:moveTo>
                  <a:pt x="64153" y="90589"/>
                </a:moveTo>
                <a:lnTo>
                  <a:pt x="38760" y="90589"/>
                </a:lnTo>
                <a:lnTo>
                  <a:pt x="47180" y="91986"/>
                </a:lnTo>
                <a:lnTo>
                  <a:pt x="52806" y="91300"/>
                </a:lnTo>
                <a:lnTo>
                  <a:pt x="62598" y="91300"/>
                </a:lnTo>
                <a:lnTo>
                  <a:pt x="64153" y="90589"/>
                </a:lnTo>
                <a:close/>
              </a:path>
              <a:path w="73025" h="539115">
                <a:moveTo>
                  <a:pt x="62598" y="91300"/>
                </a:moveTo>
                <a:lnTo>
                  <a:pt x="52806" y="91300"/>
                </a:lnTo>
                <a:lnTo>
                  <a:pt x="61475" y="91813"/>
                </a:lnTo>
                <a:lnTo>
                  <a:pt x="62598" y="91300"/>
                </a:lnTo>
                <a:close/>
              </a:path>
              <a:path w="73025" h="539115">
                <a:moveTo>
                  <a:pt x="41666" y="153913"/>
                </a:moveTo>
                <a:lnTo>
                  <a:pt x="35323" y="153979"/>
                </a:lnTo>
                <a:lnTo>
                  <a:pt x="29291" y="154309"/>
                </a:lnTo>
                <a:lnTo>
                  <a:pt x="22466" y="154508"/>
                </a:lnTo>
                <a:lnTo>
                  <a:pt x="2742" y="189102"/>
                </a:lnTo>
                <a:lnTo>
                  <a:pt x="2530" y="199964"/>
                </a:lnTo>
                <a:lnTo>
                  <a:pt x="2742" y="210564"/>
                </a:lnTo>
                <a:lnTo>
                  <a:pt x="3378" y="220510"/>
                </a:lnTo>
                <a:lnTo>
                  <a:pt x="3060" y="226810"/>
                </a:lnTo>
                <a:lnTo>
                  <a:pt x="3797" y="232978"/>
                </a:lnTo>
                <a:lnTo>
                  <a:pt x="4324" y="238883"/>
                </a:lnTo>
                <a:lnTo>
                  <a:pt x="3378" y="244398"/>
                </a:lnTo>
                <a:lnTo>
                  <a:pt x="1130" y="250710"/>
                </a:lnTo>
                <a:lnTo>
                  <a:pt x="4495" y="261238"/>
                </a:lnTo>
                <a:lnTo>
                  <a:pt x="3378" y="266166"/>
                </a:lnTo>
                <a:lnTo>
                  <a:pt x="1130" y="277393"/>
                </a:lnTo>
                <a:lnTo>
                  <a:pt x="5054" y="280911"/>
                </a:lnTo>
                <a:lnTo>
                  <a:pt x="1689" y="297751"/>
                </a:lnTo>
                <a:lnTo>
                  <a:pt x="4495" y="305485"/>
                </a:lnTo>
                <a:lnTo>
                  <a:pt x="3378" y="309702"/>
                </a:lnTo>
                <a:lnTo>
                  <a:pt x="2179" y="318479"/>
                </a:lnTo>
                <a:lnTo>
                  <a:pt x="2668" y="327255"/>
                </a:lnTo>
                <a:lnTo>
                  <a:pt x="3369" y="336557"/>
                </a:lnTo>
                <a:lnTo>
                  <a:pt x="2806" y="346913"/>
                </a:lnTo>
                <a:lnTo>
                  <a:pt x="4495" y="354647"/>
                </a:lnTo>
                <a:lnTo>
                  <a:pt x="5613" y="361657"/>
                </a:lnTo>
                <a:lnTo>
                  <a:pt x="3936" y="370801"/>
                </a:lnTo>
                <a:lnTo>
                  <a:pt x="3224" y="379125"/>
                </a:lnTo>
                <a:lnTo>
                  <a:pt x="3722" y="386859"/>
                </a:lnTo>
                <a:lnTo>
                  <a:pt x="4328" y="393410"/>
                </a:lnTo>
                <a:lnTo>
                  <a:pt x="3936" y="398183"/>
                </a:lnTo>
                <a:lnTo>
                  <a:pt x="2651" y="405994"/>
                </a:lnTo>
                <a:lnTo>
                  <a:pt x="2947" y="414332"/>
                </a:lnTo>
                <a:lnTo>
                  <a:pt x="3456" y="422673"/>
                </a:lnTo>
                <a:lnTo>
                  <a:pt x="2806" y="430491"/>
                </a:lnTo>
                <a:lnTo>
                  <a:pt x="2649" y="442012"/>
                </a:lnTo>
                <a:lnTo>
                  <a:pt x="2387" y="452083"/>
                </a:lnTo>
                <a:lnTo>
                  <a:pt x="2335" y="461890"/>
                </a:lnTo>
                <a:lnTo>
                  <a:pt x="2806" y="472617"/>
                </a:lnTo>
                <a:lnTo>
                  <a:pt x="3292" y="484449"/>
                </a:lnTo>
                <a:lnTo>
                  <a:pt x="3206" y="504416"/>
                </a:lnTo>
                <a:lnTo>
                  <a:pt x="3378" y="515454"/>
                </a:lnTo>
                <a:lnTo>
                  <a:pt x="4780" y="525596"/>
                </a:lnTo>
                <a:lnTo>
                  <a:pt x="8288" y="532839"/>
                </a:lnTo>
                <a:lnTo>
                  <a:pt x="14113" y="537184"/>
                </a:lnTo>
                <a:lnTo>
                  <a:pt x="22466" y="538632"/>
                </a:lnTo>
                <a:lnTo>
                  <a:pt x="26962" y="538632"/>
                </a:lnTo>
                <a:lnTo>
                  <a:pt x="33705" y="537933"/>
                </a:lnTo>
                <a:lnTo>
                  <a:pt x="52325" y="537933"/>
                </a:lnTo>
                <a:lnTo>
                  <a:pt x="57877" y="536595"/>
                </a:lnTo>
                <a:lnTo>
                  <a:pt x="63903" y="532315"/>
                </a:lnTo>
                <a:lnTo>
                  <a:pt x="67609" y="525400"/>
                </a:lnTo>
                <a:lnTo>
                  <a:pt x="69100" y="515454"/>
                </a:lnTo>
                <a:lnTo>
                  <a:pt x="69100" y="430491"/>
                </a:lnTo>
                <a:lnTo>
                  <a:pt x="68545" y="420164"/>
                </a:lnTo>
                <a:lnTo>
                  <a:pt x="68886" y="409509"/>
                </a:lnTo>
                <a:lnTo>
                  <a:pt x="69334" y="398986"/>
                </a:lnTo>
                <a:lnTo>
                  <a:pt x="69100" y="389051"/>
                </a:lnTo>
                <a:lnTo>
                  <a:pt x="69734" y="380790"/>
                </a:lnTo>
                <a:lnTo>
                  <a:pt x="69524" y="372464"/>
                </a:lnTo>
                <a:lnTo>
                  <a:pt x="69102" y="361896"/>
                </a:lnTo>
                <a:lnTo>
                  <a:pt x="69100" y="346913"/>
                </a:lnTo>
                <a:lnTo>
                  <a:pt x="69257" y="337171"/>
                </a:lnTo>
                <a:lnTo>
                  <a:pt x="68979" y="318479"/>
                </a:lnTo>
                <a:lnTo>
                  <a:pt x="69096" y="305485"/>
                </a:lnTo>
                <a:lnTo>
                  <a:pt x="69256" y="294345"/>
                </a:lnTo>
                <a:lnTo>
                  <a:pt x="68676" y="283978"/>
                </a:lnTo>
                <a:lnTo>
                  <a:pt x="68309" y="273477"/>
                </a:lnTo>
                <a:lnTo>
                  <a:pt x="69100" y="262648"/>
                </a:lnTo>
                <a:lnTo>
                  <a:pt x="68939" y="253101"/>
                </a:lnTo>
                <a:lnTo>
                  <a:pt x="69519" y="242631"/>
                </a:lnTo>
                <a:lnTo>
                  <a:pt x="69890" y="231635"/>
                </a:lnTo>
                <a:lnTo>
                  <a:pt x="69100" y="220510"/>
                </a:lnTo>
                <a:lnTo>
                  <a:pt x="69961" y="209484"/>
                </a:lnTo>
                <a:lnTo>
                  <a:pt x="69664" y="198654"/>
                </a:lnTo>
                <a:lnTo>
                  <a:pt x="68945" y="188218"/>
                </a:lnTo>
                <a:lnTo>
                  <a:pt x="68541" y="178371"/>
                </a:lnTo>
                <a:lnTo>
                  <a:pt x="68318" y="166838"/>
                </a:lnTo>
                <a:lnTo>
                  <a:pt x="65095" y="159324"/>
                </a:lnTo>
                <a:lnTo>
                  <a:pt x="58817" y="155368"/>
                </a:lnTo>
                <a:lnTo>
                  <a:pt x="49428" y="154508"/>
                </a:lnTo>
                <a:lnTo>
                  <a:pt x="41666" y="153913"/>
                </a:lnTo>
                <a:close/>
              </a:path>
              <a:path w="73025" h="539115">
                <a:moveTo>
                  <a:pt x="52325" y="537933"/>
                </a:moveTo>
                <a:lnTo>
                  <a:pt x="46634" y="537933"/>
                </a:lnTo>
                <a:lnTo>
                  <a:pt x="49428" y="538632"/>
                </a:lnTo>
                <a:lnTo>
                  <a:pt x="52325" y="537933"/>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50" name="bg object 150"/>
          <p:cNvSpPr/>
          <p:nvPr/>
        </p:nvSpPr>
        <p:spPr>
          <a:xfrm>
            <a:off x="5706741" y="650140"/>
            <a:ext cx="222453" cy="374122"/>
          </a:xfrm>
          <a:custGeom>
            <a:avLst/>
            <a:gdLst/>
            <a:ahLst/>
            <a:cxnLst/>
            <a:rect l="l" t="t" r="r" b="b"/>
            <a:pathLst>
              <a:path w="245109" h="403859">
                <a:moveTo>
                  <a:pt x="141008" y="0"/>
                </a:moveTo>
                <a:lnTo>
                  <a:pt x="125844" y="0"/>
                </a:lnTo>
                <a:lnTo>
                  <a:pt x="119659" y="698"/>
                </a:lnTo>
                <a:lnTo>
                  <a:pt x="109550" y="698"/>
                </a:lnTo>
                <a:lnTo>
                  <a:pt x="107861" y="0"/>
                </a:lnTo>
                <a:lnTo>
                  <a:pt x="101117" y="0"/>
                </a:lnTo>
                <a:lnTo>
                  <a:pt x="94386" y="3517"/>
                </a:lnTo>
                <a:lnTo>
                  <a:pt x="84264" y="4914"/>
                </a:lnTo>
                <a:lnTo>
                  <a:pt x="76962" y="5613"/>
                </a:lnTo>
                <a:lnTo>
                  <a:pt x="75844" y="12636"/>
                </a:lnTo>
                <a:lnTo>
                  <a:pt x="56184" y="15443"/>
                </a:lnTo>
                <a:lnTo>
                  <a:pt x="53936" y="23164"/>
                </a:lnTo>
                <a:lnTo>
                  <a:pt x="47752" y="26682"/>
                </a:lnTo>
                <a:lnTo>
                  <a:pt x="41008" y="30187"/>
                </a:lnTo>
                <a:lnTo>
                  <a:pt x="39319" y="40030"/>
                </a:lnTo>
                <a:lnTo>
                  <a:pt x="32575" y="43535"/>
                </a:lnTo>
                <a:lnTo>
                  <a:pt x="28500" y="47597"/>
                </a:lnTo>
                <a:lnTo>
                  <a:pt x="23497" y="58353"/>
                </a:lnTo>
                <a:lnTo>
                  <a:pt x="19100" y="63207"/>
                </a:lnTo>
                <a:lnTo>
                  <a:pt x="16698" y="67144"/>
                </a:lnTo>
                <a:lnTo>
                  <a:pt x="15030" y="73647"/>
                </a:lnTo>
                <a:lnTo>
                  <a:pt x="13571" y="81074"/>
                </a:lnTo>
                <a:lnTo>
                  <a:pt x="10262" y="94278"/>
                </a:lnTo>
                <a:lnTo>
                  <a:pt x="9621" y="102354"/>
                </a:lnTo>
                <a:lnTo>
                  <a:pt x="9550" y="117982"/>
                </a:lnTo>
                <a:lnTo>
                  <a:pt x="10050" y="129590"/>
                </a:lnTo>
                <a:lnTo>
                  <a:pt x="20785" y="169172"/>
                </a:lnTo>
                <a:lnTo>
                  <a:pt x="35953" y="190309"/>
                </a:lnTo>
                <a:lnTo>
                  <a:pt x="41993" y="196651"/>
                </a:lnTo>
                <a:lnTo>
                  <a:pt x="48875" y="201547"/>
                </a:lnTo>
                <a:lnTo>
                  <a:pt x="56177" y="205916"/>
                </a:lnTo>
                <a:lnTo>
                  <a:pt x="67411" y="213474"/>
                </a:lnTo>
                <a:lnTo>
                  <a:pt x="71348" y="213474"/>
                </a:lnTo>
                <a:lnTo>
                  <a:pt x="84836" y="222618"/>
                </a:lnTo>
                <a:lnTo>
                  <a:pt x="87642" y="221907"/>
                </a:lnTo>
                <a:lnTo>
                  <a:pt x="94386" y="224713"/>
                </a:lnTo>
                <a:lnTo>
                  <a:pt x="98869" y="226834"/>
                </a:lnTo>
                <a:lnTo>
                  <a:pt x="104482" y="225424"/>
                </a:lnTo>
                <a:lnTo>
                  <a:pt x="108978" y="228930"/>
                </a:lnTo>
                <a:lnTo>
                  <a:pt x="115163" y="233146"/>
                </a:lnTo>
                <a:lnTo>
                  <a:pt x="120789" y="230339"/>
                </a:lnTo>
                <a:lnTo>
                  <a:pt x="125285" y="235254"/>
                </a:lnTo>
                <a:lnTo>
                  <a:pt x="129209" y="240169"/>
                </a:lnTo>
                <a:lnTo>
                  <a:pt x="133146" y="236651"/>
                </a:lnTo>
                <a:lnTo>
                  <a:pt x="143256" y="245795"/>
                </a:lnTo>
                <a:lnTo>
                  <a:pt x="149428" y="247192"/>
                </a:lnTo>
                <a:lnTo>
                  <a:pt x="153924" y="249300"/>
                </a:lnTo>
                <a:lnTo>
                  <a:pt x="161239" y="252107"/>
                </a:lnTo>
                <a:lnTo>
                  <a:pt x="164604" y="254914"/>
                </a:lnTo>
                <a:lnTo>
                  <a:pt x="172466" y="263347"/>
                </a:lnTo>
                <a:lnTo>
                  <a:pt x="177520" y="269659"/>
                </a:lnTo>
                <a:lnTo>
                  <a:pt x="178638" y="279501"/>
                </a:lnTo>
                <a:lnTo>
                  <a:pt x="178638" y="285114"/>
                </a:lnTo>
                <a:lnTo>
                  <a:pt x="166293" y="320941"/>
                </a:lnTo>
                <a:lnTo>
                  <a:pt x="161798" y="326542"/>
                </a:lnTo>
                <a:lnTo>
                  <a:pt x="154495" y="334276"/>
                </a:lnTo>
                <a:lnTo>
                  <a:pt x="149999" y="336372"/>
                </a:lnTo>
                <a:lnTo>
                  <a:pt x="143256" y="334975"/>
                </a:lnTo>
                <a:lnTo>
                  <a:pt x="138760" y="339191"/>
                </a:lnTo>
                <a:lnTo>
                  <a:pt x="129209" y="339191"/>
                </a:lnTo>
                <a:lnTo>
                  <a:pt x="125844" y="338493"/>
                </a:lnTo>
                <a:lnTo>
                  <a:pt x="118541" y="338493"/>
                </a:lnTo>
                <a:lnTo>
                  <a:pt x="103365" y="335686"/>
                </a:lnTo>
                <a:lnTo>
                  <a:pt x="98310" y="334975"/>
                </a:lnTo>
                <a:lnTo>
                  <a:pt x="92138" y="332866"/>
                </a:lnTo>
                <a:lnTo>
                  <a:pt x="85394" y="326542"/>
                </a:lnTo>
                <a:lnTo>
                  <a:pt x="81457" y="322338"/>
                </a:lnTo>
                <a:lnTo>
                  <a:pt x="74714" y="317423"/>
                </a:lnTo>
                <a:lnTo>
                  <a:pt x="61798" y="280200"/>
                </a:lnTo>
                <a:lnTo>
                  <a:pt x="60109" y="269659"/>
                </a:lnTo>
                <a:lnTo>
                  <a:pt x="51130" y="266153"/>
                </a:lnTo>
                <a:lnTo>
                  <a:pt x="35953" y="264756"/>
                </a:lnTo>
                <a:lnTo>
                  <a:pt x="27520" y="265442"/>
                </a:lnTo>
                <a:lnTo>
                  <a:pt x="19100" y="265442"/>
                </a:lnTo>
                <a:lnTo>
                  <a:pt x="11851" y="266340"/>
                </a:lnTo>
                <a:lnTo>
                  <a:pt x="5759" y="269932"/>
                </a:lnTo>
                <a:lnTo>
                  <a:pt x="1562" y="276019"/>
                </a:lnTo>
                <a:lnTo>
                  <a:pt x="0" y="284403"/>
                </a:lnTo>
                <a:lnTo>
                  <a:pt x="771" y="303901"/>
                </a:lnTo>
                <a:lnTo>
                  <a:pt x="17424" y="349719"/>
                </a:lnTo>
                <a:lnTo>
                  <a:pt x="66281" y="391858"/>
                </a:lnTo>
                <a:lnTo>
                  <a:pt x="96075" y="400278"/>
                </a:lnTo>
                <a:lnTo>
                  <a:pt x="107861" y="403796"/>
                </a:lnTo>
                <a:lnTo>
                  <a:pt x="118541" y="403796"/>
                </a:lnTo>
                <a:lnTo>
                  <a:pt x="125285" y="402399"/>
                </a:lnTo>
                <a:lnTo>
                  <a:pt x="126961" y="403097"/>
                </a:lnTo>
                <a:lnTo>
                  <a:pt x="137071" y="403097"/>
                </a:lnTo>
                <a:lnTo>
                  <a:pt x="143814" y="400989"/>
                </a:lnTo>
                <a:lnTo>
                  <a:pt x="156743" y="400989"/>
                </a:lnTo>
                <a:lnTo>
                  <a:pt x="160667" y="400278"/>
                </a:lnTo>
                <a:lnTo>
                  <a:pt x="170776" y="395376"/>
                </a:lnTo>
                <a:lnTo>
                  <a:pt x="178638" y="396773"/>
                </a:lnTo>
                <a:lnTo>
                  <a:pt x="185381" y="388340"/>
                </a:lnTo>
                <a:lnTo>
                  <a:pt x="196062" y="384136"/>
                </a:lnTo>
                <a:lnTo>
                  <a:pt x="205054" y="379920"/>
                </a:lnTo>
                <a:lnTo>
                  <a:pt x="208419" y="373595"/>
                </a:lnTo>
                <a:lnTo>
                  <a:pt x="211785" y="369392"/>
                </a:lnTo>
                <a:lnTo>
                  <a:pt x="216839" y="364477"/>
                </a:lnTo>
                <a:lnTo>
                  <a:pt x="223583" y="356742"/>
                </a:lnTo>
                <a:lnTo>
                  <a:pt x="231457" y="346913"/>
                </a:lnTo>
                <a:lnTo>
                  <a:pt x="234823" y="334975"/>
                </a:lnTo>
                <a:lnTo>
                  <a:pt x="238180" y="329740"/>
                </a:lnTo>
                <a:lnTo>
                  <a:pt x="240164" y="324177"/>
                </a:lnTo>
                <a:lnTo>
                  <a:pt x="241304" y="317694"/>
                </a:lnTo>
                <a:lnTo>
                  <a:pt x="242684" y="304076"/>
                </a:lnTo>
                <a:lnTo>
                  <a:pt x="244932" y="294246"/>
                </a:lnTo>
                <a:lnTo>
                  <a:pt x="244932" y="285813"/>
                </a:lnTo>
                <a:lnTo>
                  <a:pt x="244932" y="281597"/>
                </a:lnTo>
                <a:lnTo>
                  <a:pt x="244373" y="279501"/>
                </a:lnTo>
                <a:lnTo>
                  <a:pt x="244373" y="271779"/>
                </a:lnTo>
                <a:lnTo>
                  <a:pt x="244030" y="260934"/>
                </a:lnTo>
                <a:lnTo>
                  <a:pt x="242898" y="251407"/>
                </a:lnTo>
                <a:lnTo>
                  <a:pt x="240821" y="242935"/>
                </a:lnTo>
                <a:lnTo>
                  <a:pt x="237642" y="235254"/>
                </a:lnTo>
                <a:lnTo>
                  <a:pt x="232575" y="229641"/>
                </a:lnTo>
                <a:lnTo>
                  <a:pt x="232575" y="221907"/>
                </a:lnTo>
                <a:lnTo>
                  <a:pt x="222465" y="207162"/>
                </a:lnTo>
                <a:lnTo>
                  <a:pt x="218528" y="204355"/>
                </a:lnTo>
                <a:lnTo>
                  <a:pt x="207272" y="194565"/>
                </a:lnTo>
                <a:lnTo>
                  <a:pt x="160667" y="171348"/>
                </a:lnTo>
                <a:lnTo>
                  <a:pt x="152537" y="168897"/>
                </a:lnTo>
                <a:lnTo>
                  <a:pt x="144935" y="165992"/>
                </a:lnTo>
                <a:lnTo>
                  <a:pt x="116568" y="154408"/>
                </a:lnTo>
                <a:lnTo>
                  <a:pt x="109562" y="151322"/>
                </a:lnTo>
                <a:lnTo>
                  <a:pt x="103924" y="148170"/>
                </a:lnTo>
                <a:lnTo>
                  <a:pt x="97739" y="145364"/>
                </a:lnTo>
                <a:lnTo>
                  <a:pt x="75272" y="106032"/>
                </a:lnTo>
                <a:lnTo>
                  <a:pt x="76403" y="92697"/>
                </a:lnTo>
                <a:lnTo>
                  <a:pt x="83146" y="82854"/>
                </a:lnTo>
                <a:lnTo>
                  <a:pt x="84264" y="77241"/>
                </a:lnTo>
                <a:lnTo>
                  <a:pt x="91008" y="73736"/>
                </a:lnTo>
                <a:lnTo>
                  <a:pt x="96075" y="71627"/>
                </a:lnTo>
                <a:lnTo>
                  <a:pt x="95504" y="67411"/>
                </a:lnTo>
                <a:lnTo>
                  <a:pt x="105613" y="67411"/>
                </a:lnTo>
                <a:lnTo>
                  <a:pt x="105613" y="63207"/>
                </a:lnTo>
                <a:lnTo>
                  <a:pt x="115722" y="64604"/>
                </a:lnTo>
                <a:lnTo>
                  <a:pt x="117411" y="62496"/>
                </a:lnTo>
                <a:lnTo>
                  <a:pt x="123596" y="62496"/>
                </a:lnTo>
                <a:lnTo>
                  <a:pt x="161135" y="77211"/>
                </a:lnTo>
                <a:lnTo>
                  <a:pt x="176961" y="118681"/>
                </a:lnTo>
                <a:lnTo>
                  <a:pt x="182575" y="122897"/>
                </a:lnTo>
                <a:lnTo>
                  <a:pt x="191566" y="122186"/>
                </a:lnTo>
                <a:lnTo>
                  <a:pt x="198651" y="121892"/>
                </a:lnTo>
                <a:lnTo>
                  <a:pt x="220218" y="122186"/>
                </a:lnTo>
                <a:lnTo>
                  <a:pt x="227222" y="121595"/>
                </a:lnTo>
                <a:lnTo>
                  <a:pt x="233279" y="119030"/>
                </a:lnTo>
                <a:lnTo>
                  <a:pt x="237441" y="113303"/>
                </a:lnTo>
                <a:lnTo>
                  <a:pt x="238760" y="103225"/>
                </a:lnTo>
                <a:lnTo>
                  <a:pt x="238190" y="95798"/>
                </a:lnTo>
                <a:lnTo>
                  <a:pt x="237143" y="88042"/>
                </a:lnTo>
                <a:lnTo>
                  <a:pt x="235359" y="79629"/>
                </a:lnTo>
                <a:lnTo>
                  <a:pt x="232575" y="70230"/>
                </a:lnTo>
                <a:lnTo>
                  <a:pt x="229209" y="64604"/>
                </a:lnTo>
                <a:lnTo>
                  <a:pt x="226961" y="55473"/>
                </a:lnTo>
                <a:lnTo>
                  <a:pt x="224155" y="51968"/>
                </a:lnTo>
                <a:lnTo>
                  <a:pt x="219087" y="42125"/>
                </a:lnTo>
                <a:lnTo>
                  <a:pt x="210096" y="33007"/>
                </a:lnTo>
                <a:lnTo>
                  <a:pt x="198869" y="23875"/>
                </a:lnTo>
                <a:lnTo>
                  <a:pt x="194373" y="19659"/>
                </a:lnTo>
                <a:lnTo>
                  <a:pt x="180233" y="11715"/>
                </a:lnTo>
                <a:lnTo>
                  <a:pt x="173659" y="8777"/>
                </a:lnTo>
                <a:lnTo>
                  <a:pt x="166772" y="6365"/>
                </a:lnTo>
                <a:lnTo>
                  <a:pt x="144932" y="698"/>
                </a:lnTo>
                <a:lnTo>
                  <a:pt x="141008"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51" name="bg object 151"/>
          <p:cNvSpPr/>
          <p:nvPr/>
        </p:nvSpPr>
        <p:spPr>
          <a:xfrm>
            <a:off x="5978514" y="650137"/>
            <a:ext cx="393038" cy="364710"/>
          </a:xfrm>
          <a:custGeom>
            <a:avLst/>
            <a:gdLst/>
            <a:ahLst/>
            <a:cxnLst/>
            <a:rect l="l" t="t" r="r" b="b"/>
            <a:pathLst>
              <a:path w="433070" h="393700">
                <a:moveTo>
                  <a:pt x="164033" y="0"/>
                </a:moveTo>
                <a:lnTo>
                  <a:pt x="155054" y="0"/>
                </a:lnTo>
                <a:lnTo>
                  <a:pt x="153365" y="711"/>
                </a:lnTo>
                <a:lnTo>
                  <a:pt x="146017" y="2632"/>
                </a:lnTo>
                <a:lnTo>
                  <a:pt x="140512" y="2905"/>
                </a:lnTo>
                <a:lnTo>
                  <a:pt x="135112" y="2782"/>
                </a:lnTo>
                <a:lnTo>
                  <a:pt x="128079" y="3517"/>
                </a:lnTo>
                <a:lnTo>
                  <a:pt x="121531" y="5963"/>
                </a:lnTo>
                <a:lnTo>
                  <a:pt x="109912" y="11906"/>
                </a:lnTo>
                <a:lnTo>
                  <a:pt x="98297" y="16852"/>
                </a:lnTo>
                <a:lnTo>
                  <a:pt x="90995" y="25285"/>
                </a:lnTo>
                <a:lnTo>
                  <a:pt x="80898" y="37922"/>
                </a:lnTo>
                <a:lnTo>
                  <a:pt x="73024" y="37223"/>
                </a:lnTo>
                <a:lnTo>
                  <a:pt x="69087" y="32296"/>
                </a:lnTo>
                <a:lnTo>
                  <a:pt x="66184" y="27636"/>
                </a:lnTo>
                <a:lnTo>
                  <a:pt x="64384" y="22907"/>
                </a:lnTo>
                <a:lnTo>
                  <a:pt x="61424" y="17783"/>
                </a:lnTo>
                <a:lnTo>
                  <a:pt x="55041" y="11937"/>
                </a:lnTo>
                <a:lnTo>
                  <a:pt x="48869" y="7734"/>
                </a:lnTo>
                <a:lnTo>
                  <a:pt x="44945" y="9829"/>
                </a:lnTo>
                <a:lnTo>
                  <a:pt x="39877" y="9131"/>
                </a:lnTo>
                <a:lnTo>
                  <a:pt x="30327" y="8432"/>
                </a:lnTo>
                <a:lnTo>
                  <a:pt x="26403" y="10528"/>
                </a:lnTo>
                <a:lnTo>
                  <a:pt x="7861" y="7023"/>
                </a:lnTo>
                <a:lnTo>
                  <a:pt x="558" y="11239"/>
                </a:lnTo>
                <a:lnTo>
                  <a:pt x="558" y="23875"/>
                </a:lnTo>
                <a:lnTo>
                  <a:pt x="0" y="25285"/>
                </a:lnTo>
                <a:lnTo>
                  <a:pt x="0" y="33705"/>
                </a:lnTo>
                <a:lnTo>
                  <a:pt x="2806" y="46342"/>
                </a:lnTo>
                <a:lnTo>
                  <a:pt x="3615" y="54442"/>
                </a:lnTo>
                <a:lnTo>
                  <a:pt x="3936" y="77952"/>
                </a:lnTo>
                <a:lnTo>
                  <a:pt x="4803" y="87202"/>
                </a:lnTo>
                <a:lnTo>
                  <a:pt x="3378" y="105702"/>
                </a:lnTo>
                <a:lnTo>
                  <a:pt x="3936" y="113766"/>
                </a:lnTo>
                <a:lnTo>
                  <a:pt x="5197" y="122756"/>
                </a:lnTo>
                <a:lnTo>
                  <a:pt x="4775" y="130360"/>
                </a:lnTo>
                <a:lnTo>
                  <a:pt x="3933" y="137567"/>
                </a:lnTo>
                <a:lnTo>
                  <a:pt x="3936" y="145364"/>
                </a:lnTo>
                <a:lnTo>
                  <a:pt x="4562" y="155043"/>
                </a:lnTo>
                <a:lnTo>
                  <a:pt x="3297" y="170453"/>
                </a:lnTo>
                <a:lnTo>
                  <a:pt x="3936" y="176974"/>
                </a:lnTo>
                <a:lnTo>
                  <a:pt x="5276" y="186455"/>
                </a:lnTo>
                <a:lnTo>
                  <a:pt x="4984" y="194354"/>
                </a:lnTo>
                <a:lnTo>
                  <a:pt x="4169" y="201463"/>
                </a:lnTo>
                <a:lnTo>
                  <a:pt x="3936" y="208572"/>
                </a:lnTo>
                <a:lnTo>
                  <a:pt x="4408" y="218954"/>
                </a:lnTo>
                <a:lnTo>
                  <a:pt x="3844" y="250012"/>
                </a:lnTo>
                <a:lnTo>
                  <a:pt x="4087" y="267244"/>
                </a:lnTo>
                <a:lnTo>
                  <a:pt x="2585" y="283159"/>
                </a:lnTo>
                <a:lnTo>
                  <a:pt x="3017" y="289599"/>
                </a:lnTo>
                <a:lnTo>
                  <a:pt x="3767" y="296432"/>
                </a:lnTo>
                <a:lnTo>
                  <a:pt x="3936" y="304774"/>
                </a:lnTo>
                <a:lnTo>
                  <a:pt x="3627" y="313471"/>
                </a:lnTo>
                <a:lnTo>
                  <a:pt x="5119" y="329274"/>
                </a:lnTo>
                <a:lnTo>
                  <a:pt x="4495" y="336384"/>
                </a:lnTo>
                <a:lnTo>
                  <a:pt x="2817" y="346662"/>
                </a:lnTo>
                <a:lnTo>
                  <a:pt x="2878" y="354376"/>
                </a:lnTo>
                <a:lnTo>
                  <a:pt x="3465" y="361168"/>
                </a:lnTo>
                <a:lnTo>
                  <a:pt x="3365" y="368680"/>
                </a:lnTo>
                <a:lnTo>
                  <a:pt x="4944" y="379035"/>
                </a:lnTo>
                <a:lnTo>
                  <a:pt x="9259" y="386159"/>
                </a:lnTo>
                <a:lnTo>
                  <a:pt x="15683" y="390515"/>
                </a:lnTo>
                <a:lnTo>
                  <a:pt x="23583" y="392569"/>
                </a:lnTo>
                <a:lnTo>
                  <a:pt x="51117" y="392569"/>
                </a:lnTo>
                <a:lnTo>
                  <a:pt x="70454" y="333444"/>
                </a:lnTo>
                <a:lnTo>
                  <a:pt x="69982" y="307317"/>
                </a:lnTo>
                <a:lnTo>
                  <a:pt x="70218" y="271068"/>
                </a:lnTo>
                <a:lnTo>
                  <a:pt x="70851" y="246314"/>
                </a:lnTo>
                <a:lnTo>
                  <a:pt x="70930" y="233937"/>
                </a:lnTo>
                <a:lnTo>
                  <a:pt x="70218" y="222618"/>
                </a:lnTo>
                <a:lnTo>
                  <a:pt x="71061" y="199532"/>
                </a:lnTo>
                <a:lnTo>
                  <a:pt x="71009" y="187363"/>
                </a:lnTo>
                <a:lnTo>
                  <a:pt x="70218" y="174866"/>
                </a:lnTo>
                <a:lnTo>
                  <a:pt x="70104" y="163202"/>
                </a:lnTo>
                <a:lnTo>
                  <a:pt x="70569" y="153182"/>
                </a:lnTo>
                <a:lnTo>
                  <a:pt x="71559" y="144346"/>
                </a:lnTo>
                <a:lnTo>
                  <a:pt x="73024" y="136232"/>
                </a:lnTo>
                <a:lnTo>
                  <a:pt x="73334" y="129325"/>
                </a:lnTo>
                <a:lnTo>
                  <a:pt x="91000" y="93397"/>
                </a:lnTo>
                <a:lnTo>
                  <a:pt x="125791" y="73476"/>
                </a:lnTo>
                <a:lnTo>
                  <a:pt x="141837" y="73845"/>
                </a:lnTo>
                <a:lnTo>
                  <a:pt x="176754" y="96264"/>
                </a:lnTo>
                <a:lnTo>
                  <a:pt x="184823" y="136944"/>
                </a:lnTo>
                <a:lnTo>
                  <a:pt x="185242" y="158100"/>
                </a:lnTo>
                <a:lnTo>
                  <a:pt x="184823" y="173456"/>
                </a:lnTo>
                <a:lnTo>
                  <a:pt x="184824" y="186658"/>
                </a:lnTo>
                <a:lnTo>
                  <a:pt x="185457" y="210684"/>
                </a:lnTo>
                <a:lnTo>
                  <a:pt x="184823" y="221907"/>
                </a:lnTo>
                <a:lnTo>
                  <a:pt x="185451" y="246138"/>
                </a:lnTo>
                <a:lnTo>
                  <a:pt x="185373" y="257465"/>
                </a:lnTo>
                <a:lnTo>
                  <a:pt x="184823" y="270370"/>
                </a:lnTo>
                <a:lnTo>
                  <a:pt x="185780" y="284868"/>
                </a:lnTo>
                <a:lnTo>
                  <a:pt x="185735" y="297851"/>
                </a:lnTo>
                <a:lnTo>
                  <a:pt x="185374" y="309384"/>
                </a:lnTo>
                <a:lnTo>
                  <a:pt x="185224" y="331569"/>
                </a:lnTo>
                <a:lnTo>
                  <a:pt x="185539" y="356168"/>
                </a:lnTo>
                <a:lnTo>
                  <a:pt x="185381" y="369392"/>
                </a:lnTo>
                <a:lnTo>
                  <a:pt x="185919" y="378441"/>
                </a:lnTo>
                <a:lnTo>
                  <a:pt x="188826" y="385452"/>
                </a:lnTo>
                <a:lnTo>
                  <a:pt x="194786" y="390228"/>
                </a:lnTo>
                <a:lnTo>
                  <a:pt x="204482" y="392569"/>
                </a:lnTo>
                <a:lnTo>
                  <a:pt x="232003" y="392569"/>
                </a:lnTo>
                <a:lnTo>
                  <a:pt x="243144" y="390721"/>
                </a:lnTo>
                <a:lnTo>
                  <a:pt x="249072" y="386243"/>
                </a:lnTo>
                <a:lnTo>
                  <a:pt x="251523" y="379134"/>
                </a:lnTo>
                <a:lnTo>
                  <a:pt x="252234" y="369392"/>
                </a:lnTo>
                <a:lnTo>
                  <a:pt x="251998" y="356748"/>
                </a:lnTo>
                <a:lnTo>
                  <a:pt x="252234" y="318820"/>
                </a:lnTo>
                <a:lnTo>
                  <a:pt x="251675" y="269671"/>
                </a:lnTo>
                <a:lnTo>
                  <a:pt x="252308" y="256953"/>
                </a:lnTo>
                <a:lnTo>
                  <a:pt x="251672" y="232042"/>
                </a:lnTo>
                <a:lnTo>
                  <a:pt x="251752" y="206808"/>
                </a:lnTo>
                <a:lnTo>
                  <a:pt x="251277" y="183085"/>
                </a:lnTo>
                <a:lnTo>
                  <a:pt x="252938" y="144193"/>
                </a:lnTo>
                <a:lnTo>
                  <a:pt x="264020" y="103225"/>
                </a:lnTo>
                <a:lnTo>
                  <a:pt x="267019" y="96470"/>
                </a:lnTo>
                <a:lnTo>
                  <a:pt x="314032" y="72339"/>
                </a:lnTo>
                <a:lnTo>
                  <a:pt x="321570" y="72150"/>
                </a:lnTo>
                <a:lnTo>
                  <a:pt x="328426" y="74002"/>
                </a:lnTo>
                <a:lnTo>
                  <a:pt x="341553" y="79362"/>
                </a:lnTo>
                <a:lnTo>
                  <a:pt x="352234" y="82867"/>
                </a:lnTo>
                <a:lnTo>
                  <a:pt x="351662" y="91287"/>
                </a:lnTo>
                <a:lnTo>
                  <a:pt x="357847" y="96913"/>
                </a:lnTo>
                <a:lnTo>
                  <a:pt x="361430" y="102232"/>
                </a:lnTo>
                <a:lnTo>
                  <a:pt x="362905" y="109462"/>
                </a:lnTo>
                <a:lnTo>
                  <a:pt x="363537" y="118143"/>
                </a:lnTo>
                <a:lnTo>
                  <a:pt x="365644" y="136886"/>
                </a:lnTo>
                <a:lnTo>
                  <a:pt x="365856" y="155562"/>
                </a:lnTo>
                <a:lnTo>
                  <a:pt x="366280" y="165036"/>
                </a:lnTo>
                <a:lnTo>
                  <a:pt x="366516" y="203150"/>
                </a:lnTo>
                <a:lnTo>
                  <a:pt x="366039" y="228247"/>
                </a:lnTo>
                <a:lnTo>
                  <a:pt x="366516" y="304882"/>
                </a:lnTo>
                <a:lnTo>
                  <a:pt x="366280" y="317423"/>
                </a:lnTo>
                <a:lnTo>
                  <a:pt x="365251" y="329492"/>
                </a:lnTo>
                <a:lnTo>
                  <a:pt x="365223" y="342879"/>
                </a:lnTo>
                <a:lnTo>
                  <a:pt x="366280" y="369392"/>
                </a:lnTo>
                <a:lnTo>
                  <a:pt x="367621" y="378748"/>
                </a:lnTo>
                <a:lnTo>
                  <a:pt x="370700" y="386330"/>
                </a:lnTo>
                <a:lnTo>
                  <a:pt x="375360" y="391412"/>
                </a:lnTo>
                <a:lnTo>
                  <a:pt x="381444" y="393268"/>
                </a:lnTo>
                <a:lnTo>
                  <a:pt x="384251" y="393268"/>
                </a:lnTo>
                <a:lnTo>
                  <a:pt x="385368" y="392569"/>
                </a:lnTo>
                <a:lnTo>
                  <a:pt x="412902" y="392569"/>
                </a:lnTo>
                <a:lnTo>
                  <a:pt x="414578" y="393268"/>
                </a:lnTo>
                <a:lnTo>
                  <a:pt x="416826" y="393268"/>
                </a:lnTo>
                <a:lnTo>
                  <a:pt x="422991" y="391929"/>
                </a:lnTo>
                <a:lnTo>
                  <a:pt x="427786" y="387826"/>
                </a:lnTo>
                <a:lnTo>
                  <a:pt x="430896" y="380827"/>
                </a:lnTo>
                <a:lnTo>
                  <a:pt x="432003" y="370801"/>
                </a:lnTo>
                <a:lnTo>
                  <a:pt x="432003" y="311099"/>
                </a:lnTo>
                <a:lnTo>
                  <a:pt x="432561" y="273189"/>
                </a:lnTo>
                <a:lnTo>
                  <a:pt x="432003" y="226834"/>
                </a:lnTo>
                <a:lnTo>
                  <a:pt x="432003" y="219100"/>
                </a:lnTo>
                <a:lnTo>
                  <a:pt x="432561" y="214883"/>
                </a:lnTo>
                <a:lnTo>
                  <a:pt x="432003" y="209283"/>
                </a:lnTo>
                <a:lnTo>
                  <a:pt x="432561" y="147472"/>
                </a:lnTo>
                <a:lnTo>
                  <a:pt x="432003" y="139052"/>
                </a:lnTo>
                <a:lnTo>
                  <a:pt x="432003" y="118681"/>
                </a:lnTo>
                <a:lnTo>
                  <a:pt x="431444" y="114465"/>
                </a:lnTo>
                <a:lnTo>
                  <a:pt x="430314" y="109550"/>
                </a:lnTo>
                <a:lnTo>
                  <a:pt x="429609" y="102872"/>
                </a:lnTo>
                <a:lnTo>
                  <a:pt x="429328" y="95600"/>
                </a:lnTo>
                <a:lnTo>
                  <a:pt x="428415" y="87931"/>
                </a:lnTo>
                <a:lnTo>
                  <a:pt x="425818" y="80060"/>
                </a:lnTo>
                <a:lnTo>
                  <a:pt x="424219" y="73621"/>
                </a:lnTo>
                <a:lnTo>
                  <a:pt x="423994" y="66981"/>
                </a:lnTo>
                <a:lnTo>
                  <a:pt x="423137" y="60210"/>
                </a:lnTo>
                <a:lnTo>
                  <a:pt x="416066" y="46584"/>
                </a:lnTo>
                <a:lnTo>
                  <a:pt x="414648" y="40120"/>
                </a:lnTo>
                <a:lnTo>
                  <a:pt x="412916" y="34316"/>
                </a:lnTo>
                <a:lnTo>
                  <a:pt x="408393" y="29502"/>
                </a:lnTo>
                <a:lnTo>
                  <a:pt x="402852" y="24569"/>
                </a:lnTo>
                <a:lnTo>
                  <a:pt x="398573" y="19046"/>
                </a:lnTo>
                <a:lnTo>
                  <a:pt x="393870" y="14185"/>
                </a:lnTo>
                <a:lnTo>
                  <a:pt x="387057" y="11239"/>
                </a:lnTo>
                <a:lnTo>
                  <a:pt x="379748" y="9820"/>
                </a:lnTo>
                <a:lnTo>
                  <a:pt x="365973" y="4619"/>
                </a:lnTo>
                <a:lnTo>
                  <a:pt x="358978" y="2806"/>
                </a:lnTo>
                <a:lnTo>
                  <a:pt x="341553" y="1409"/>
                </a:lnTo>
                <a:lnTo>
                  <a:pt x="319646" y="1409"/>
                </a:lnTo>
                <a:lnTo>
                  <a:pt x="315150" y="2108"/>
                </a:lnTo>
                <a:lnTo>
                  <a:pt x="309537" y="4927"/>
                </a:lnTo>
                <a:lnTo>
                  <a:pt x="299973" y="5613"/>
                </a:lnTo>
                <a:lnTo>
                  <a:pt x="294373" y="11937"/>
                </a:lnTo>
                <a:lnTo>
                  <a:pt x="285940" y="14046"/>
                </a:lnTo>
                <a:lnTo>
                  <a:pt x="280557" y="18863"/>
                </a:lnTo>
                <a:lnTo>
                  <a:pt x="269583" y="27179"/>
                </a:lnTo>
                <a:lnTo>
                  <a:pt x="265150" y="31597"/>
                </a:lnTo>
                <a:lnTo>
                  <a:pt x="259167" y="36393"/>
                </a:lnTo>
                <a:lnTo>
                  <a:pt x="255604" y="40465"/>
                </a:lnTo>
                <a:lnTo>
                  <a:pt x="252040" y="44142"/>
                </a:lnTo>
                <a:lnTo>
                  <a:pt x="246049" y="47751"/>
                </a:lnTo>
                <a:lnTo>
                  <a:pt x="238188" y="50558"/>
                </a:lnTo>
                <a:lnTo>
                  <a:pt x="233133" y="44945"/>
                </a:lnTo>
                <a:lnTo>
                  <a:pt x="230314" y="39319"/>
                </a:lnTo>
                <a:lnTo>
                  <a:pt x="224713" y="34416"/>
                </a:lnTo>
                <a:lnTo>
                  <a:pt x="225272" y="28790"/>
                </a:lnTo>
                <a:lnTo>
                  <a:pt x="217398" y="23875"/>
                </a:lnTo>
                <a:lnTo>
                  <a:pt x="206730" y="19672"/>
                </a:lnTo>
                <a:lnTo>
                  <a:pt x="205041" y="11239"/>
                </a:lnTo>
                <a:lnTo>
                  <a:pt x="199428" y="9829"/>
                </a:lnTo>
                <a:lnTo>
                  <a:pt x="186512" y="7023"/>
                </a:lnTo>
                <a:lnTo>
                  <a:pt x="183692" y="2108"/>
                </a:lnTo>
                <a:lnTo>
                  <a:pt x="170218" y="3517"/>
                </a:lnTo>
                <a:lnTo>
                  <a:pt x="164033" y="0"/>
                </a:lnTo>
                <a:close/>
              </a:path>
            </a:pathLst>
          </a:custGeom>
          <a:solidFill>
            <a:srgbClr val="00A8B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 name="Holder 2"/>
          <p:cNvSpPr>
            <a:spLocks noGrp="1"/>
          </p:cNvSpPr>
          <p:nvPr>
            <p:ph type="title"/>
          </p:nvPr>
        </p:nvSpPr>
        <p:spPr>
          <a:xfrm>
            <a:off x="1163404" y="327733"/>
            <a:ext cx="4536953" cy="433067"/>
          </a:xfrm>
        </p:spPr>
        <p:txBody>
          <a:bodyPr lIns="0" tIns="0" rIns="0" bIns="0"/>
          <a:lstStyle>
            <a:lvl1pPr>
              <a:defRPr sz="2814" b="1" i="0">
                <a:solidFill>
                  <a:schemeClr val="tx1"/>
                </a:solidFill>
                <a:latin typeface="DengXian" panose="02010600030101010101" pitchFamily="2" charset="-122"/>
                <a:cs typeface="DengXian" panose="02010600030101010101" pitchFamily="2" charset="-122"/>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0ECBB93-7325-4B31-8840-8D636F1C0DF7}" type="datetime1">
              <a:rPr lang="ja-JP" altLang="en-US" smtClean="0"/>
              <a:pPr/>
              <a:t>2024/4/25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308650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ja-JP" alt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08EA3EB-378D-4151-84D2-D8D38B279794}" type="datetime1">
              <a:rPr lang="ja-JP" altLang="en-US" smtClean="0"/>
              <a:pPr/>
              <a:t>2024/4/25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2466299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タイトル スライド">
    <p:spTree>
      <p:nvGrpSpPr>
        <p:cNvPr id="1" name=""/>
        <p:cNvGrpSpPr/>
        <p:nvPr/>
      </p:nvGrpSpPr>
      <p:grpSpPr>
        <a:xfrm>
          <a:off x="0" y="0"/>
          <a:ext cx="0" cy="0"/>
          <a:chOff x="0" y="0"/>
          <a:chExt cx="0" cy="0"/>
        </a:xfrm>
      </p:grpSpPr>
      <p:sp>
        <p:nvSpPr>
          <p:cNvPr id="216" name="スライド番号"/>
          <p:cNvSpPr txBox="1">
            <a:spLocks noGrp="1"/>
          </p:cNvSpPr>
          <p:nvPr>
            <p:ph type="sldNum" sz="quarter" idx="2"/>
          </p:nvPr>
        </p:nvSpPr>
        <p:spPr>
          <a:xfrm>
            <a:off x="4733520" y="9093284"/>
            <a:ext cx="181381" cy="1762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578949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302" name="タイトルテキスト"/>
          <p:cNvSpPr txBox="1">
            <a:spLocks noGrp="1"/>
          </p:cNvSpPr>
          <p:nvPr>
            <p:ph type="title"/>
          </p:nvPr>
        </p:nvSpPr>
        <p:spPr>
          <a:xfrm>
            <a:off x="471487" y="527405"/>
            <a:ext cx="5915026" cy="1914702"/>
          </a:xfrm>
          <a:prstGeom prst="rect">
            <a:avLst/>
          </a:prstGeom>
        </p:spPr>
        <p:txBody>
          <a:bodyPr lIns="45719" tIns="45719" rIns="45719" bIns="45719" anchor="ctr">
            <a:normAutofit/>
          </a:bodyPr>
          <a:lstStyle>
            <a:lvl1pPr defTabSz="685800">
              <a:lnSpc>
                <a:spcPct val="90000"/>
              </a:lnSpc>
              <a:defRPr sz="3300" b="0">
                <a:latin typeface="Calibri Light"/>
                <a:ea typeface="Calibri Light"/>
                <a:cs typeface="Calibri Light"/>
                <a:sym typeface="Calibri Light"/>
              </a:defRPr>
            </a:lvl1pPr>
          </a:lstStyle>
          <a:p>
            <a:r>
              <a:t>タイトルテキスト</a:t>
            </a:r>
          </a:p>
        </p:txBody>
      </p:sp>
      <p:sp>
        <p:nvSpPr>
          <p:cNvPr id="303" name="本文レベル1…"/>
          <p:cNvSpPr txBox="1">
            <a:spLocks noGrp="1"/>
          </p:cNvSpPr>
          <p:nvPr>
            <p:ph type="body" idx="1"/>
          </p:nvPr>
        </p:nvSpPr>
        <p:spPr>
          <a:xfrm>
            <a:off x="471487" y="2637014"/>
            <a:ext cx="5915026" cy="6285267"/>
          </a:xfrm>
          <a:prstGeom prst="rect">
            <a:avLst/>
          </a:prstGeom>
        </p:spPr>
        <p:txBody>
          <a:bodyPr lIns="45719" tIns="45719" rIns="45719" bIns="45719">
            <a:normAutofit/>
          </a:bodyPr>
          <a:lstStyle>
            <a:lvl1pPr marL="171450" indent="-171450" defTabSz="685800">
              <a:lnSpc>
                <a:spcPct val="90000"/>
              </a:lnSpc>
              <a:spcBef>
                <a:spcPts val="700"/>
              </a:spcBef>
              <a:buSzPct val="100000"/>
              <a:buFont typeface="Arial"/>
              <a:buChar char="•"/>
              <a:defRPr sz="2100"/>
            </a:lvl1pPr>
            <a:lvl2pPr marL="542925" indent="-200025" defTabSz="685800">
              <a:lnSpc>
                <a:spcPct val="90000"/>
              </a:lnSpc>
              <a:spcBef>
                <a:spcPts val="700"/>
              </a:spcBef>
              <a:buSzPct val="100000"/>
              <a:buFont typeface="Arial"/>
              <a:buChar char="•"/>
              <a:defRPr sz="2100"/>
            </a:lvl2pPr>
            <a:lvl3pPr marL="925830" indent="-240030" defTabSz="685800">
              <a:lnSpc>
                <a:spcPct val="90000"/>
              </a:lnSpc>
              <a:spcBef>
                <a:spcPts val="700"/>
              </a:spcBef>
              <a:buSzPct val="100000"/>
              <a:buFont typeface="Arial"/>
              <a:buChar char="•"/>
              <a:defRPr sz="2100"/>
            </a:lvl3pPr>
            <a:lvl4pPr marL="1305657" indent="-276957" defTabSz="685800">
              <a:lnSpc>
                <a:spcPct val="90000"/>
              </a:lnSpc>
              <a:spcBef>
                <a:spcPts val="700"/>
              </a:spcBef>
              <a:buSzPct val="100000"/>
              <a:buFont typeface="Arial"/>
              <a:buChar char="•"/>
              <a:defRPr sz="2100"/>
            </a:lvl4pPr>
            <a:lvl5pPr marL="1648557" indent="-276957" defTabSz="685800">
              <a:lnSpc>
                <a:spcPct val="90000"/>
              </a:lnSpc>
              <a:spcBef>
                <a:spcPts val="700"/>
              </a:spcBef>
              <a:buSzPct val="100000"/>
              <a:buFont typeface="Arial"/>
              <a:buChar char="•"/>
              <a:defRPr sz="2100"/>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04"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セクション見出し">
    <p:spTree>
      <p:nvGrpSpPr>
        <p:cNvPr id="1" name=""/>
        <p:cNvGrpSpPr/>
        <p:nvPr/>
      </p:nvGrpSpPr>
      <p:grpSpPr>
        <a:xfrm>
          <a:off x="0" y="0"/>
          <a:ext cx="0" cy="0"/>
          <a:chOff x="0" y="0"/>
          <a:chExt cx="0" cy="0"/>
        </a:xfrm>
      </p:grpSpPr>
      <p:sp>
        <p:nvSpPr>
          <p:cNvPr id="311" name="タイトルテキスト"/>
          <p:cNvSpPr txBox="1">
            <a:spLocks noGrp="1"/>
          </p:cNvSpPr>
          <p:nvPr>
            <p:ph type="title"/>
          </p:nvPr>
        </p:nvSpPr>
        <p:spPr>
          <a:xfrm>
            <a:off x="467916" y="2469624"/>
            <a:ext cx="5915026" cy="4120621"/>
          </a:xfrm>
          <a:prstGeom prst="rect">
            <a:avLst/>
          </a:prstGeom>
        </p:spPr>
        <p:txBody>
          <a:bodyPr lIns="45719" tIns="45719" rIns="45719" bIns="45719" anchor="b">
            <a:normAutofit/>
          </a:bodyPr>
          <a:lstStyle>
            <a:lvl1pPr defTabSz="685800">
              <a:lnSpc>
                <a:spcPct val="90000"/>
              </a:lnSpc>
              <a:defRPr sz="4500" b="0">
                <a:latin typeface="Calibri Light"/>
                <a:ea typeface="Calibri Light"/>
                <a:cs typeface="Calibri Light"/>
                <a:sym typeface="Calibri Light"/>
              </a:defRPr>
            </a:lvl1pPr>
          </a:lstStyle>
          <a:p>
            <a:r>
              <a:t>タイトルテキスト</a:t>
            </a:r>
          </a:p>
        </p:txBody>
      </p:sp>
      <p:sp>
        <p:nvSpPr>
          <p:cNvPr id="312" name="本文レベル1…"/>
          <p:cNvSpPr txBox="1">
            <a:spLocks noGrp="1"/>
          </p:cNvSpPr>
          <p:nvPr>
            <p:ph type="body" sz="quarter" idx="1"/>
          </p:nvPr>
        </p:nvSpPr>
        <p:spPr>
          <a:xfrm>
            <a:off x="467916" y="6629226"/>
            <a:ext cx="5915026" cy="2166938"/>
          </a:xfrm>
          <a:prstGeom prst="rect">
            <a:avLst/>
          </a:prstGeom>
        </p:spPr>
        <p:txBody>
          <a:bodyPr lIns="45719" tIns="45719" rIns="45719" bIns="45719">
            <a:normAutofit/>
          </a:bodyPr>
          <a:lstStyle>
            <a:lvl1pPr defTabSz="685800">
              <a:lnSpc>
                <a:spcPct val="90000"/>
              </a:lnSpc>
              <a:spcBef>
                <a:spcPts val="700"/>
              </a:spcBef>
              <a:defRPr/>
            </a:lvl1pPr>
            <a:lvl2pPr indent="342900" defTabSz="685800">
              <a:lnSpc>
                <a:spcPct val="90000"/>
              </a:lnSpc>
              <a:spcBef>
                <a:spcPts val="700"/>
              </a:spcBef>
              <a:defRPr/>
            </a:lvl2pPr>
            <a:lvl3pPr indent="685800" defTabSz="685800">
              <a:lnSpc>
                <a:spcPct val="90000"/>
              </a:lnSpc>
              <a:spcBef>
                <a:spcPts val="700"/>
              </a:spcBef>
              <a:defRPr/>
            </a:lvl3pPr>
            <a:lvl4pPr indent="1028700" defTabSz="685800">
              <a:lnSpc>
                <a:spcPct val="90000"/>
              </a:lnSpc>
              <a:spcBef>
                <a:spcPts val="700"/>
              </a:spcBef>
              <a:defRPr/>
            </a:lvl4pPr>
            <a:lvl5pPr indent="1371600" defTabSz="685800">
              <a:lnSpc>
                <a:spcPct val="90000"/>
              </a:lnSpc>
              <a:spcBef>
                <a:spcPts val="700"/>
              </a:spcBef>
              <a:defRPr/>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13"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320" name="タイトルテキスト"/>
          <p:cNvSpPr txBox="1">
            <a:spLocks noGrp="1"/>
          </p:cNvSpPr>
          <p:nvPr>
            <p:ph type="title"/>
          </p:nvPr>
        </p:nvSpPr>
        <p:spPr>
          <a:xfrm>
            <a:off x="471487" y="527405"/>
            <a:ext cx="5915026" cy="1914702"/>
          </a:xfrm>
          <a:prstGeom prst="rect">
            <a:avLst/>
          </a:prstGeom>
        </p:spPr>
        <p:txBody>
          <a:bodyPr lIns="45719" tIns="45719" rIns="45719" bIns="45719" anchor="ctr">
            <a:normAutofit/>
          </a:bodyPr>
          <a:lstStyle>
            <a:lvl1pPr defTabSz="685800">
              <a:lnSpc>
                <a:spcPct val="90000"/>
              </a:lnSpc>
              <a:defRPr sz="3300" b="0">
                <a:latin typeface="Calibri Light"/>
                <a:ea typeface="Calibri Light"/>
                <a:cs typeface="Calibri Light"/>
                <a:sym typeface="Calibri Light"/>
              </a:defRPr>
            </a:lvl1pPr>
          </a:lstStyle>
          <a:p>
            <a:r>
              <a:t>タイトルテキスト</a:t>
            </a:r>
          </a:p>
        </p:txBody>
      </p:sp>
      <p:sp>
        <p:nvSpPr>
          <p:cNvPr id="321" name="本文レベル1…"/>
          <p:cNvSpPr txBox="1">
            <a:spLocks noGrp="1"/>
          </p:cNvSpPr>
          <p:nvPr>
            <p:ph type="body" sz="half" idx="1"/>
          </p:nvPr>
        </p:nvSpPr>
        <p:spPr>
          <a:xfrm>
            <a:off x="471487" y="2637014"/>
            <a:ext cx="2914651" cy="6285267"/>
          </a:xfrm>
          <a:prstGeom prst="rect">
            <a:avLst/>
          </a:prstGeom>
        </p:spPr>
        <p:txBody>
          <a:bodyPr lIns="45719" tIns="45719" rIns="45719" bIns="45719">
            <a:normAutofit/>
          </a:bodyPr>
          <a:lstStyle>
            <a:lvl1pPr marL="171450" indent="-171450" defTabSz="685800">
              <a:lnSpc>
                <a:spcPct val="90000"/>
              </a:lnSpc>
              <a:spcBef>
                <a:spcPts val="700"/>
              </a:spcBef>
              <a:buSzPct val="100000"/>
              <a:buFont typeface="Arial"/>
              <a:buChar char="•"/>
              <a:defRPr sz="2100"/>
            </a:lvl1pPr>
            <a:lvl2pPr marL="542925" indent="-200025" defTabSz="685800">
              <a:lnSpc>
                <a:spcPct val="90000"/>
              </a:lnSpc>
              <a:spcBef>
                <a:spcPts val="700"/>
              </a:spcBef>
              <a:buSzPct val="100000"/>
              <a:buFont typeface="Arial"/>
              <a:buChar char="•"/>
              <a:defRPr sz="2100"/>
            </a:lvl2pPr>
            <a:lvl3pPr marL="925830" indent="-240030" defTabSz="685800">
              <a:lnSpc>
                <a:spcPct val="90000"/>
              </a:lnSpc>
              <a:spcBef>
                <a:spcPts val="700"/>
              </a:spcBef>
              <a:buSzPct val="100000"/>
              <a:buFont typeface="Arial"/>
              <a:buChar char="•"/>
              <a:defRPr sz="2100"/>
            </a:lvl3pPr>
            <a:lvl4pPr marL="1305657" indent="-276957" defTabSz="685800">
              <a:lnSpc>
                <a:spcPct val="90000"/>
              </a:lnSpc>
              <a:spcBef>
                <a:spcPts val="700"/>
              </a:spcBef>
              <a:buSzPct val="100000"/>
              <a:buFont typeface="Arial"/>
              <a:buChar char="•"/>
              <a:defRPr sz="2100"/>
            </a:lvl4pPr>
            <a:lvl5pPr marL="1648557" indent="-276957" defTabSz="685800">
              <a:lnSpc>
                <a:spcPct val="90000"/>
              </a:lnSpc>
              <a:spcBef>
                <a:spcPts val="700"/>
              </a:spcBef>
              <a:buSzPct val="100000"/>
              <a:buFont typeface="Arial"/>
              <a:buChar char="•"/>
              <a:defRPr sz="2100"/>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22"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sp>
        <p:nvSpPr>
          <p:cNvPr id="329" name="タイトルテキスト"/>
          <p:cNvSpPr txBox="1">
            <a:spLocks noGrp="1"/>
          </p:cNvSpPr>
          <p:nvPr>
            <p:ph type="title"/>
          </p:nvPr>
        </p:nvSpPr>
        <p:spPr>
          <a:xfrm>
            <a:off x="472381" y="527405"/>
            <a:ext cx="5915026" cy="1914702"/>
          </a:xfrm>
          <a:prstGeom prst="rect">
            <a:avLst/>
          </a:prstGeom>
        </p:spPr>
        <p:txBody>
          <a:bodyPr lIns="45719" tIns="45719" rIns="45719" bIns="45719" anchor="ctr">
            <a:normAutofit/>
          </a:bodyPr>
          <a:lstStyle>
            <a:lvl1pPr defTabSz="685800">
              <a:lnSpc>
                <a:spcPct val="90000"/>
              </a:lnSpc>
              <a:defRPr sz="3300" b="0">
                <a:latin typeface="Calibri Light"/>
                <a:ea typeface="Calibri Light"/>
                <a:cs typeface="Calibri Light"/>
                <a:sym typeface="Calibri Light"/>
              </a:defRPr>
            </a:lvl1pPr>
          </a:lstStyle>
          <a:p>
            <a:r>
              <a:t>タイトルテキスト</a:t>
            </a:r>
          </a:p>
        </p:txBody>
      </p:sp>
      <p:sp>
        <p:nvSpPr>
          <p:cNvPr id="330" name="本文レベル1…"/>
          <p:cNvSpPr txBox="1">
            <a:spLocks noGrp="1"/>
          </p:cNvSpPr>
          <p:nvPr>
            <p:ph type="body" sz="quarter" idx="1"/>
          </p:nvPr>
        </p:nvSpPr>
        <p:spPr>
          <a:xfrm>
            <a:off x="472381" y="2428346"/>
            <a:ext cx="2901256" cy="1190096"/>
          </a:xfrm>
          <a:prstGeom prst="rect">
            <a:avLst/>
          </a:prstGeom>
        </p:spPr>
        <p:txBody>
          <a:bodyPr lIns="45719" tIns="45719" rIns="45719" bIns="45719" anchor="b">
            <a:normAutofit/>
          </a:bodyPr>
          <a:lstStyle>
            <a:lvl1pPr defTabSz="685800">
              <a:lnSpc>
                <a:spcPct val="90000"/>
              </a:lnSpc>
              <a:spcBef>
                <a:spcPts val="700"/>
              </a:spcBef>
              <a:defRPr b="1"/>
            </a:lvl1pPr>
            <a:lvl2pPr indent="342900" defTabSz="685800">
              <a:lnSpc>
                <a:spcPct val="90000"/>
              </a:lnSpc>
              <a:spcBef>
                <a:spcPts val="700"/>
              </a:spcBef>
              <a:defRPr b="1"/>
            </a:lvl2pPr>
            <a:lvl3pPr indent="685800" defTabSz="685800">
              <a:lnSpc>
                <a:spcPct val="90000"/>
              </a:lnSpc>
              <a:spcBef>
                <a:spcPts val="700"/>
              </a:spcBef>
              <a:defRPr b="1"/>
            </a:lvl3pPr>
            <a:lvl4pPr indent="1028700" defTabSz="685800">
              <a:lnSpc>
                <a:spcPct val="90000"/>
              </a:lnSpc>
              <a:spcBef>
                <a:spcPts val="700"/>
              </a:spcBef>
              <a:defRPr b="1"/>
            </a:lvl4pPr>
            <a:lvl5pPr indent="1371600" defTabSz="685800">
              <a:lnSpc>
                <a:spcPct val="90000"/>
              </a:lnSpc>
              <a:spcBef>
                <a:spcPts val="700"/>
              </a:spcBef>
              <a:defRPr b="1"/>
            </a:lvl5p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331" name="Text Placeholder 4"/>
          <p:cNvSpPr>
            <a:spLocks noGrp="1"/>
          </p:cNvSpPr>
          <p:nvPr>
            <p:ph type="body" sz="quarter" idx="21"/>
          </p:nvPr>
        </p:nvSpPr>
        <p:spPr>
          <a:xfrm>
            <a:off x="3471862" y="2428346"/>
            <a:ext cx="2915544" cy="1190096"/>
          </a:xfrm>
          <a:prstGeom prst="rect">
            <a:avLst/>
          </a:prstGeom>
        </p:spPr>
        <p:txBody>
          <a:bodyPr lIns="45719" tIns="45719" rIns="45719" bIns="45719" anchor="b">
            <a:normAutofit/>
          </a:bodyPr>
          <a:lstStyle>
            <a:lvl1pPr>
              <a:defRPr/>
            </a:lvl1pPr>
          </a:lstStyle>
          <a:p>
            <a:pPr defTabSz="685800">
              <a:lnSpc>
                <a:spcPct val="90000"/>
              </a:lnSpc>
              <a:spcBef>
                <a:spcPts val="700"/>
              </a:spcBef>
              <a:defRPr b="1"/>
            </a:pPr>
            <a:endParaRPr dirty="0"/>
          </a:p>
        </p:txBody>
      </p:sp>
      <p:sp>
        <p:nvSpPr>
          <p:cNvPr id="332"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339" name="タイトルテキスト"/>
          <p:cNvSpPr txBox="1">
            <a:spLocks noGrp="1"/>
          </p:cNvSpPr>
          <p:nvPr>
            <p:ph type="title"/>
          </p:nvPr>
        </p:nvSpPr>
        <p:spPr>
          <a:xfrm>
            <a:off x="471487" y="527405"/>
            <a:ext cx="5915026" cy="1914702"/>
          </a:xfrm>
          <a:prstGeom prst="rect">
            <a:avLst/>
          </a:prstGeom>
        </p:spPr>
        <p:txBody>
          <a:bodyPr lIns="45719" tIns="45719" rIns="45719" bIns="45719" anchor="ctr">
            <a:normAutofit/>
          </a:bodyPr>
          <a:lstStyle>
            <a:lvl1pPr defTabSz="685800">
              <a:lnSpc>
                <a:spcPct val="90000"/>
              </a:lnSpc>
              <a:defRPr sz="3300" b="0">
                <a:latin typeface="Calibri Light"/>
                <a:ea typeface="Calibri Light"/>
                <a:cs typeface="Calibri Light"/>
                <a:sym typeface="Calibri Light"/>
              </a:defRPr>
            </a:lvl1pPr>
          </a:lstStyle>
          <a:p>
            <a:r>
              <a:t>タイトルテキスト</a:t>
            </a:r>
          </a:p>
        </p:txBody>
      </p:sp>
      <p:sp>
        <p:nvSpPr>
          <p:cNvPr id="340"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347" name="スライド番号"/>
          <p:cNvSpPr txBox="1">
            <a:spLocks noGrp="1"/>
          </p:cNvSpPr>
          <p:nvPr>
            <p:ph type="sldNum" sz="quarter" idx="2"/>
          </p:nvPr>
        </p:nvSpPr>
        <p:spPr>
          <a:xfrm>
            <a:off x="6101822" y="9329684"/>
            <a:ext cx="284691" cy="230830"/>
          </a:xfrm>
          <a:prstGeom prst="rect">
            <a:avLst/>
          </a:prstGeom>
        </p:spPr>
        <p:txBody>
          <a:bodyPr lIns="45719" tIns="45719" rIns="45719" bIns="45719" anchor="ctr"/>
          <a:lstStyle>
            <a:lvl1pPr>
              <a:defRPr sz="9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342900" y="396698"/>
            <a:ext cx="6172200" cy="1914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タイトルテキスト</a:t>
            </a:r>
          </a:p>
        </p:txBody>
      </p:sp>
      <p:sp>
        <p:nvSpPr>
          <p:cNvPr id="3" name="本文レベル1…"/>
          <p:cNvSpPr txBox="1">
            <a:spLocks noGrp="1"/>
          </p:cNvSpPr>
          <p:nvPr>
            <p:ph type="body" idx="1"/>
          </p:nvPr>
        </p:nvSpPr>
        <p:spPr>
          <a:xfrm>
            <a:off x="342900" y="2311400"/>
            <a:ext cx="6172200" cy="759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4" name="スライド番号"/>
          <p:cNvSpPr txBox="1">
            <a:spLocks noGrp="1"/>
          </p:cNvSpPr>
          <p:nvPr>
            <p:ph type="sldNum" sz="quarter" idx="2"/>
          </p:nvPr>
        </p:nvSpPr>
        <p:spPr>
          <a:xfrm>
            <a:off x="6132647" y="9212580"/>
            <a:ext cx="387928" cy="276999"/>
          </a:xfrm>
          <a:prstGeom prst="rect">
            <a:avLst/>
          </a:prstGeom>
          <a:ln w="12700">
            <a:miter lim="400000"/>
          </a:ln>
        </p:spPr>
        <p:txBody>
          <a:bodyPr wrap="none" lIns="0" tIns="0" rIns="0" bIns="0">
            <a:spAutoFit/>
          </a:bodyPr>
          <a:lstStyle>
            <a:lvl1pPr algn="r">
              <a:defRPr>
                <a:solidFill>
                  <a:srgbClr val="888888"/>
                </a:solidFill>
                <a:latin typeface="メイリオ" panose="020B0604030504040204" pitchFamily="50" charset="-128"/>
                <a:ea typeface="メイリオ" panose="020B0604030504040204" pitchFamily="50" charset="-128"/>
              </a:defRPr>
            </a:lvl1pPr>
          </a:lstStyle>
          <a:p>
            <a:fld id="{86CB4B4D-7CA3-9044-876B-883B54F8677D}" type="slidenum">
              <a:rPr lang="en-US" altLang="ja-JP" smtClean="0"/>
              <a:pPr/>
              <a:t>‹#›</a:t>
            </a:fld>
            <a:endParaRPr lang="en-US" altLang="ja-JP"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7" r:id="rId14"/>
  </p:sldLayoutIdLst>
  <p:transition spd="med"/>
  <p:txStyles>
    <p:titleStyle>
      <a:lvl1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1pPr>
      <a:lvl2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2pPr>
      <a:lvl3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3pPr>
      <a:lvl4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4pPr>
      <a:lvl5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5pPr>
      <a:lvl6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6pPr>
      <a:lvl7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7pPr>
      <a:lvl8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8pPr>
      <a:lvl9pPr marL="0" marR="0" indent="0" algn="l" defTabSz="914400" rtl="0" latinLnBrk="0">
        <a:lnSpc>
          <a:spcPct val="100000"/>
        </a:lnSpc>
        <a:spcBef>
          <a:spcPts val="0"/>
        </a:spcBef>
        <a:spcAft>
          <a:spcPts val="0"/>
        </a:spcAft>
        <a:buClrTx/>
        <a:buSzTx/>
        <a:buFontTx/>
        <a:buNone/>
        <a:tabLst/>
        <a:defRPr sz="3100" b="1" i="0" u="none" strike="noStrike" cap="none" spc="0" baseline="0">
          <a:solidFill>
            <a:srgbClr val="000000"/>
          </a:solidFill>
          <a:uFillTx/>
          <a:latin typeface="Microsoft YaHei"/>
          <a:ea typeface="Microsoft YaHei"/>
          <a:cs typeface="Microsoft YaHei"/>
          <a:sym typeface="Microsoft YaHei"/>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メイリオ" panose="020B0604030504040204" pitchFamily="50" charset="-128"/>
          <a:ea typeface="メイリオ" panose="020B0604030504040204" pitchFamily="50" charset="-128"/>
          <a:cs typeface="Calibri"/>
          <a:sym typeface="Calibri"/>
        </a:defRPr>
      </a:lvl1pPr>
      <a:lvl2pPr marL="0" marR="0" indent="41495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メイリオ" panose="020B0604030504040204" pitchFamily="50" charset="-128"/>
          <a:ea typeface="メイリオ" panose="020B0604030504040204" pitchFamily="50" charset="-128"/>
          <a:cs typeface="Calibri"/>
          <a:sym typeface="Calibri"/>
        </a:defRPr>
      </a:lvl2pPr>
      <a:lvl3pPr marL="0" marR="0" indent="82990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メイリオ" panose="020B0604030504040204" pitchFamily="50" charset="-128"/>
          <a:ea typeface="メイリオ" panose="020B0604030504040204" pitchFamily="50" charset="-128"/>
          <a:cs typeface="Calibri"/>
          <a:sym typeface="Calibri"/>
        </a:defRPr>
      </a:lvl3pPr>
      <a:lvl4pPr marL="0" marR="0" indent="1244864"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メイリオ" panose="020B0604030504040204" pitchFamily="50" charset="-128"/>
          <a:ea typeface="メイリオ" panose="020B0604030504040204" pitchFamily="50" charset="-128"/>
          <a:cs typeface="Calibri"/>
          <a:sym typeface="Calibri"/>
        </a:defRPr>
      </a:lvl4pPr>
      <a:lvl5pPr marL="0" marR="0" indent="165981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メイリオ" panose="020B0604030504040204" pitchFamily="50" charset="-128"/>
          <a:ea typeface="メイリオ" panose="020B0604030504040204" pitchFamily="50" charset="-128"/>
          <a:cs typeface="Calibri"/>
          <a:sym typeface="Calibri"/>
        </a:defRPr>
      </a:lvl5pPr>
      <a:lvl6pPr marL="0" marR="0" indent="2074773"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2489728"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2904682"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3319638"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3404" y="327733"/>
            <a:ext cx="4536953" cy="477054"/>
          </a:xfrm>
          <a:prstGeom prst="rect">
            <a:avLst/>
          </a:prstGeom>
        </p:spPr>
        <p:txBody>
          <a:bodyPr wrap="square" lIns="0" tIns="0" rIns="0" bIns="0">
            <a:spAutoFit/>
          </a:bodyPr>
          <a:lstStyle>
            <a:lvl1pPr>
              <a:defRPr sz="3100" b="1" i="0">
                <a:solidFill>
                  <a:schemeClr val="tx1"/>
                </a:solidFill>
                <a:latin typeface="Microsoft YaHei"/>
                <a:cs typeface="Microsoft YaHei"/>
              </a:defRPr>
            </a:lvl1pPr>
          </a:lstStyle>
          <a:p>
            <a:endParaRPr/>
          </a:p>
        </p:txBody>
      </p:sp>
      <p:sp>
        <p:nvSpPr>
          <p:cNvPr id="3" name="Holder 3"/>
          <p:cNvSpPr>
            <a:spLocks noGrp="1"/>
          </p:cNvSpPr>
          <p:nvPr>
            <p:ph type="body" idx="1"/>
          </p:nvPr>
        </p:nvSpPr>
        <p:spPr>
          <a:xfrm>
            <a:off x="343188" y="2278380"/>
            <a:ext cx="6177387"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2333680" y="9212580"/>
            <a:ext cx="2196404" cy="276999"/>
          </a:xfrm>
          <a:prstGeom prst="rect">
            <a:avLst/>
          </a:prstGeom>
        </p:spPr>
        <p:txBody>
          <a:bodyPr wrap="square" lIns="0" tIns="0" rIns="0" bIns="0">
            <a:spAutoFit/>
          </a:bodyPr>
          <a:lstStyle>
            <a:lvl1pPr algn="ctr">
              <a:defRPr>
                <a:solidFill>
                  <a:schemeClr val="tx1">
                    <a:tint val="75000"/>
                  </a:schemeClr>
                </a:solidFill>
                <a:latin typeface="メイリオ" panose="020B0604030504040204" pitchFamily="50" charset="-128"/>
                <a:ea typeface="メイリオ" panose="020B0604030504040204" pitchFamily="50" charset="-128"/>
              </a:defRPr>
            </a:lvl1pPr>
          </a:lstStyle>
          <a:p>
            <a:endParaRPr lang="ja-JP" altLang="en-US" dirty="0"/>
          </a:p>
        </p:txBody>
      </p:sp>
      <p:sp>
        <p:nvSpPr>
          <p:cNvPr id="5" name="Holder 5"/>
          <p:cNvSpPr>
            <a:spLocks noGrp="1"/>
          </p:cNvSpPr>
          <p:nvPr>
            <p:ph type="dt" sz="half" idx="6"/>
          </p:nvPr>
        </p:nvSpPr>
        <p:spPr>
          <a:xfrm>
            <a:off x="343188" y="9212580"/>
            <a:ext cx="1578665" cy="276999"/>
          </a:xfrm>
          <a:prstGeom prst="rect">
            <a:avLst/>
          </a:prstGeom>
        </p:spPr>
        <p:txBody>
          <a:bodyPr wrap="square" lIns="0" tIns="0" rIns="0" bIns="0">
            <a:spAutoFit/>
          </a:bodyPr>
          <a:lstStyle>
            <a:lvl1pPr algn="l">
              <a:defRPr>
                <a:solidFill>
                  <a:schemeClr val="tx1">
                    <a:tint val="75000"/>
                  </a:schemeClr>
                </a:solidFill>
                <a:latin typeface="メイリオ" panose="020B0604030504040204" pitchFamily="50" charset="-128"/>
                <a:ea typeface="メイリオ" panose="020B0604030504040204" pitchFamily="50" charset="-128"/>
              </a:defRPr>
            </a:lvl1pPr>
          </a:lstStyle>
          <a:p>
            <a:fld id="{1D8BD707-D9CF-40AE-B4C6-C98DA3205C09}" type="datetimeFigureOut">
              <a:rPr lang="en-US" smtClean="0"/>
              <a:pPr/>
              <a:t>4/25/2024</a:t>
            </a:fld>
            <a:endParaRPr lang="en-US" dirty="0"/>
          </a:p>
        </p:txBody>
      </p:sp>
      <p:sp>
        <p:nvSpPr>
          <p:cNvPr id="6" name="Holder 6"/>
          <p:cNvSpPr>
            <a:spLocks noGrp="1"/>
          </p:cNvSpPr>
          <p:nvPr>
            <p:ph type="sldNum" sz="quarter" idx="7"/>
          </p:nvPr>
        </p:nvSpPr>
        <p:spPr>
          <a:xfrm>
            <a:off x="4941910" y="9212580"/>
            <a:ext cx="1578665" cy="276999"/>
          </a:xfrm>
          <a:prstGeom prst="rect">
            <a:avLst/>
          </a:prstGeom>
        </p:spPr>
        <p:txBody>
          <a:bodyPr wrap="square" lIns="0" tIns="0" rIns="0" bIns="0">
            <a:spAutoFit/>
          </a:bodyPr>
          <a:lstStyle>
            <a:lvl1pPr algn="r">
              <a:defRPr>
                <a:solidFill>
                  <a:schemeClr val="tx1">
                    <a:tint val="75000"/>
                  </a:schemeClr>
                </a:solidFill>
                <a:latin typeface="メイリオ" panose="020B0604030504040204" pitchFamily="50" charset="-128"/>
                <a:ea typeface="メイリオ" panose="020B0604030504040204" pitchFamily="50" charset="-128"/>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59101025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720" r:id="rId6"/>
  </p:sldLayoutIdLst>
  <p:txStyles>
    <p:titleStyle>
      <a:lvl1pPr>
        <a:defRPr>
          <a:latin typeface="+mj-lt"/>
          <a:ea typeface="+mj-ea"/>
          <a:cs typeface="+mj-cs"/>
        </a:defRPr>
      </a:lvl1pPr>
    </p:titleStyle>
    <p:bodyStyle>
      <a:lvl1pPr marL="0">
        <a:defRPr>
          <a:latin typeface="メイリオ" panose="020B0604030504040204" pitchFamily="50" charset="-128"/>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bodyStyle>
    <p:otherStyle>
      <a:lvl1pPr marL="0">
        <a:defRPr>
          <a:latin typeface="+mn-lt"/>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latin typeface="メイリオ" panose="020B0604030504040204" pitchFamily="50" charset="-128"/>
                <a:ea typeface="メイリオ" panose="020B0604030504040204" pitchFamily="50" charset="-128"/>
              </a:defRPr>
            </a:lvl1pPr>
          </a:lstStyle>
          <a:p>
            <a:fld id="{020DEAD9-A0DD-4BA1-860D-3EB04438862D}" type="datetime1">
              <a:rPr kumimoji="1" lang="ja-JP" altLang="en-US" smtClean="0"/>
              <a:pPr/>
              <a:t>2024/4/25</a:t>
            </a:fld>
            <a:endParaRPr kumimoji="1" lang="ja-JP" altLang="en-US"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latin typeface="メイリオ" panose="020B0604030504040204" pitchFamily="50" charset="-128"/>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latin typeface="メイリオ" panose="020B0604030504040204" pitchFamily="50" charset="-128"/>
                <a:ea typeface="メイリオ" panose="020B0604030504040204" pitchFamily="50" charset="-128"/>
              </a:defRPr>
            </a:lvl1pPr>
          </a:lstStyle>
          <a:p>
            <a:fld id="{C3E2AE58-D637-42D0-948F-2AD2DC249496}" type="slidenum">
              <a:rPr kumimoji="1" lang="ja-JP" altLang="en-US" smtClean="0"/>
              <a:pPr/>
              <a:t>‹#›</a:t>
            </a:fld>
            <a:endParaRPr kumimoji="1" lang="ja-JP" altLang="en-US" dirty="0"/>
          </a:p>
        </p:txBody>
      </p:sp>
    </p:spTree>
    <p:extLst>
      <p:ext uri="{BB962C8B-B14F-4D97-AF65-F5344CB8AC3E}">
        <p14:creationId xmlns:p14="http://schemas.microsoft.com/office/powerpoint/2010/main" val="28873303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3404" y="327733"/>
            <a:ext cx="4536953" cy="477054"/>
          </a:xfrm>
          <a:prstGeom prst="rect">
            <a:avLst/>
          </a:prstGeom>
        </p:spPr>
        <p:txBody>
          <a:bodyPr wrap="square" lIns="0" tIns="0" rIns="0" bIns="0">
            <a:spAutoFit/>
          </a:bodyPr>
          <a:lstStyle>
            <a:lvl1pPr>
              <a:defRPr sz="3100" b="1" i="0">
                <a:solidFill>
                  <a:schemeClr val="tx1"/>
                </a:solidFill>
                <a:latin typeface="Microsoft YaHei"/>
                <a:cs typeface="Microsoft YaHei"/>
              </a:defRPr>
            </a:lvl1pPr>
          </a:lstStyle>
          <a:p>
            <a:endParaRPr dirty="0"/>
          </a:p>
        </p:txBody>
      </p:sp>
      <p:sp>
        <p:nvSpPr>
          <p:cNvPr id="3" name="Holder 3"/>
          <p:cNvSpPr>
            <a:spLocks noGrp="1"/>
          </p:cNvSpPr>
          <p:nvPr>
            <p:ph type="body" idx="1"/>
          </p:nvPr>
        </p:nvSpPr>
        <p:spPr>
          <a:xfrm>
            <a:off x="343188" y="2278380"/>
            <a:ext cx="6177387"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2333680" y="9212580"/>
            <a:ext cx="2196404" cy="276999"/>
          </a:xfrm>
          <a:prstGeom prst="rect">
            <a:avLst/>
          </a:prstGeom>
        </p:spPr>
        <p:txBody>
          <a:bodyPr wrap="square" lIns="0" tIns="0" rIns="0" bIns="0">
            <a:spAutoFit/>
          </a:bodyPr>
          <a:lstStyle>
            <a:lvl1pPr algn="ctr">
              <a:defRPr>
                <a:solidFill>
                  <a:schemeClr val="tx1">
                    <a:tint val="75000"/>
                  </a:schemeClr>
                </a:solidFill>
                <a:latin typeface="メイリオ" panose="020B0604030504040204" pitchFamily="50" charset="-128"/>
                <a:ea typeface="メイリオ" panose="020B0604030504040204" pitchFamily="50" charset="-128"/>
              </a:defRPr>
            </a:lvl1pPr>
          </a:lstStyle>
          <a:p>
            <a:endParaRPr lang="ja-JP" altLang="en-US" dirty="0"/>
          </a:p>
        </p:txBody>
      </p:sp>
      <p:sp>
        <p:nvSpPr>
          <p:cNvPr id="5" name="Holder 5"/>
          <p:cNvSpPr>
            <a:spLocks noGrp="1"/>
          </p:cNvSpPr>
          <p:nvPr>
            <p:ph type="dt" sz="half" idx="6"/>
          </p:nvPr>
        </p:nvSpPr>
        <p:spPr>
          <a:xfrm>
            <a:off x="343188" y="9212580"/>
            <a:ext cx="1578665" cy="276999"/>
          </a:xfrm>
          <a:prstGeom prst="rect">
            <a:avLst/>
          </a:prstGeom>
        </p:spPr>
        <p:txBody>
          <a:bodyPr wrap="square" lIns="0" tIns="0" rIns="0" bIns="0">
            <a:spAutoFit/>
          </a:bodyPr>
          <a:lstStyle>
            <a:lvl1pPr algn="l">
              <a:defRPr>
                <a:solidFill>
                  <a:schemeClr val="tx1">
                    <a:tint val="75000"/>
                  </a:schemeClr>
                </a:solidFill>
                <a:latin typeface="メイリオ" panose="020B0604030504040204" pitchFamily="50" charset="-128"/>
                <a:ea typeface="メイリオ" panose="020B0604030504040204" pitchFamily="50" charset="-128"/>
              </a:defRPr>
            </a:lvl1pPr>
          </a:lstStyle>
          <a:p>
            <a:fld id="{886BC6F4-72EC-433F-8540-FCD02DB048E5}" type="datetime1">
              <a:rPr lang="ja-JP" altLang="en-US" smtClean="0"/>
              <a:pPr/>
              <a:t>2024/4/25</a:t>
            </a:fld>
            <a:endParaRPr lang="en-US" dirty="0"/>
          </a:p>
        </p:txBody>
      </p:sp>
      <p:sp>
        <p:nvSpPr>
          <p:cNvPr id="6" name="Holder 6"/>
          <p:cNvSpPr>
            <a:spLocks noGrp="1"/>
          </p:cNvSpPr>
          <p:nvPr>
            <p:ph type="sldNum" sz="quarter" idx="7"/>
          </p:nvPr>
        </p:nvSpPr>
        <p:spPr>
          <a:xfrm>
            <a:off x="4941910" y="9212580"/>
            <a:ext cx="1578665" cy="276999"/>
          </a:xfrm>
          <a:prstGeom prst="rect">
            <a:avLst/>
          </a:prstGeom>
        </p:spPr>
        <p:txBody>
          <a:bodyPr wrap="square" lIns="0" tIns="0" rIns="0" bIns="0">
            <a:spAutoFit/>
          </a:bodyPr>
          <a:lstStyle>
            <a:lvl1pPr algn="r">
              <a:defRPr>
                <a:solidFill>
                  <a:schemeClr val="tx1">
                    <a:tint val="75000"/>
                  </a:schemeClr>
                </a:solidFill>
                <a:latin typeface="メイリオ" panose="020B0604030504040204" pitchFamily="50" charset="-128"/>
                <a:ea typeface="メイリオ" panose="020B0604030504040204" pitchFamily="50" charset="-128"/>
              </a:defRPr>
            </a:lvl1pPr>
          </a:lstStyle>
          <a:p>
            <a:fld id="{B6F15528-21DE-4FAA-801E-634DDDAF4B2B}" type="slidenum">
              <a:rPr lang="en-US" altLang="ja-JP" smtClean="0"/>
              <a:pPr/>
              <a:t>‹#›</a:t>
            </a:fld>
            <a:endParaRPr lang="en-US" altLang="ja-JP" dirty="0"/>
          </a:p>
        </p:txBody>
      </p:sp>
    </p:spTree>
    <p:extLst>
      <p:ext uri="{BB962C8B-B14F-4D97-AF65-F5344CB8AC3E}">
        <p14:creationId xmlns:p14="http://schemas.microsoft.com/office/powerpoint/2010/main" val="42601280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sldNum="0" hdr="0" ftr="0" dt="0"/>
  <p:txStyles>
    <p:titleStyle>
      <a:lvl1pPr>
        <a:defRPr>
          <a:latin typeface="DengXian" panose="02010600030101010101" pitchFamily="2" charset="-122"/>
          <a:ea typeface="+mj-ea"/>
          <a:cs typeface="+mj-cs"/>
        </a:defRPr>
      </a:lvl1pPr>
    </p:titleStyle>
    <p:bodyStyle>
      <a:lvl1pPr marL="0">
        <a:defRPr>
          <a:latin typeface="メイリオ" panose="020B0604030504040204" pitchFamily="50" charset="-128"/>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bodyStyle>
    <p:otherStyle>
      <a:lvl1pPr marL="0">
        <a:defRPr>
          <a:latin typeface="+mn-lt"/>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26" Type="http://schemas.openxmlformats.org/officeDocument/2006/relationships/image" Target="../media/image140.png"/><Relationship Id="rId3" Type="http://schemas.openxmlformats.org/officeDocument/2006/relationships/image" Target="../media/image118.png"/><Relationship Id="rId21" Type="http://schemas.openxmlformats.org/officeDocument/2006/relationships/hyperlink" Target="mailto:contact@saga-et.com" TargetMode="External"/><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image" Target="../media/image139.png"/><Relationship Id="rId2" Type="http://schemas.openxmlformats.org/officeDocument/2006/relationships/notesSlide" Target="../notesSlides/notesSlide5.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5.xml"/><Relationship Id="rId6" Type="http://schemas.openxmlformats.org/officeDocument/2006/relationships/image" Target="../media/image121.png"/><Relationship Id="rId11" Type="http://schemas.openxmlformats.org/officeDocument/2006/relationships/image" Target="../media/image126.png"/><Relationship Id="rId24" Type="http://schemas.openxmlformats.org/officeDocument/2006/relationships/image" Target="../media/image138.pn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7.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6.png"/></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jpg"/><Relationship Id="rId16"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7.jpg"/><Relationship Id="rId9" Type="http://schemas.openxmlformats.org/officeDocument/2006/relationships/image" Target="../media/image52.png"/><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jpeg"/><Relationship Id="rId26" Type="http://schemas.openxmlformats.org/officeDocument/2006/relationships/image" Target="../media/image83.png"/><Relationship Id="rId3" Type="http://schemas.openxmlformats.org/officeDocument/2006/relationships/image" Target="../media/image61.jp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hyperlink" Target="mailto:contact@saga-et.com" TargetMode="External"/><Relationship Id="rId17" Type="http://schemas.openxmlformats.org/officeDocument/2006/relationships/image" Target="../media/image74.jpeg"/><Relationship Id="rId25" Type="http://schemas.openxmlformats.org/officeDocument/2006/relationships/image" Target="../media/image82.png"/><Relationship Id="rId2" Type="http://schemas.openxmlformats.org/officeDocument/2006/relationships/image" Target="../media/image60.jp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9.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1.png"/><Relationship Id="rId5" Type="http://schemas.openxmlformats.org/officeDocument/2006/relationships/image" Target="../media/image63.jp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jpg"/><Relationship Id="rId10" Type="http://schemas.openxmlformats.org/officeDocument/2006/relationships/image" Target="../media/image68.png"/><Relationship Id="rId19" Type="http://schemas.openxmlformats.org/officeDocument/2006/relationships/image" Target="../media/image76.png"/><Relationship Id="rId4" Type="http://schemas.openxmlformats.org/officeDocument/2006/relationships/image" Target="../media/image62.jp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jpg"/></Relationships>
</file>

<file path=ppt/slides/_rels/slide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png"/><Relationship Id="rId3" Type="http://schemas.openxmlformats.org/officeDocument/2006/relationships/image" Target="../media/image88.gif"/><Relationship Id="rId7" Type="http://schemas.openxmlformats.org/officeDocument/2006/relationships/image" Target="../media/image92.png"/><Relationship Id="rId12" Type="http://schemas.openxmlformats.org/officeDocument/2006/relationships/image" Target="../media/image97.jpe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5" Type="http://schemas.openxmlformats.org/officeDocument/2006/relationships/image" Target="../media/image10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s>
</file>

<file path=ppt/slides/_rels/slide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03.emf"/><Relationship Id="rId7" Type="http://schemas.openxmlformats.org/officeDocument/2006/relationships/image" Target="../media/image107.jpeg"/><Relationship Id="rId12"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media/image105.png"/><Relationship Id="rId10" Type="http://schemas.openxmlformats.org/officeDocument/2006/relationships/image" Target="../media/image108.png"/><Relationship Id="rId4" Type="http://schemas.openxmlformats.org/officeDocument/2006/relationships/image" Target="../media/image104.emf"/><Relationship Id="rId9"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4D5EC412-5DB5-E29D-9373-DB8DCF1781F2}"/>
              </a:ext>
            </a:extLst>
          </p:cNvPr>
          <p:cNvSpPr txBox="1"/>
          <p:nvPr/>
        </p:nvSpPr>
        <p:spPr>
          <a:xfrm>
            <a:off x="0" y="1238202"/>
            <a:ext cx="6858000" cy="514738"/>
          </a:xfrm>
          <a:prstGeom prst="rect">
            <a:avLst/>
          </a:prstGeom>
          <a:solidFill>
            <a:srgbClr val="7030A0">
              <a:alpha val="70000"/>
            </a:srgbClr>
          </a:solidFill>
        </p:spPr>
        <p:txBody>
          <a:bodyPr vert="horz" wrap="square" lIns="0" tIns="108000" rIns="0" bIns="36000" rtlCol="0" anchor="ctr" anchorCtr="1">
            <a:spAutoFit/>
          </a:bodyPr>
          <a:lstStyle/>
          <a:p>
            <a:pPr marL="11527" marR="0" lvl="0" indent="0" algn="ctr" defTabSz="829909" rtl="0" eaLnBrk="1" fontAlgn="auto" latinLnBrk="0" hangingPunct="1">
              <a:lnSpc>
                <a:spcPct val="100000"/>
              </a:lnSpc>
              <a:spcBef>
                <a:spcPts val="86"/>
              </a:spcBef>
              <a:spcAft>
                <a:spcPts val="0"/>
              </a:spcAft>
              <a:buClrTx/>
              <a:buSzTx/>
              <a:buFontTx/>
              <a:buNone/>
              <a:tabLst/>
              <a:defRPr/>
            </a:pPr>
            <a:r>
              <a:rPr kumimoji="1" lang="ja-JP" altLang="en-US" sz="2400" b="1" i="0" u="none" strike="noStrike" kern="1200" cap="none" spc="-5"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Yu Gothic Medium"/>
              </a:rPr>
              <a:t>視察旅行向けパンフレット</a:t>
            </a:r>
            <a:r>
              <a:rPr kumimoji="1" lang="en-US" altLang="ja-JP" sz="2400" b="1" i="0" u="none" strike="noStrike" kern="1200" cap="none" spc="-5"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Yu Gothic Medium"/>
              </a:rPr>
              <a:t>(</a:t>
            </a:r>
            <a:r>
              <a:rPr kumimoji="1" lang="ja-JP" altLang="en-US" sz="2400" b="1" i="0" u="none" strike="noStrike" kern="1200" cap="none" spc="-5"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Yu Gothic Medium"/>
              </a:rPr>
              <a:t>モデルルート</a:t>
            </a:r>
            <a:r>
              <a:rPr kumimoji="1" lang="en-US" altLang="ja-JP" sz="2400" b="1" kern="1200" spc="-5" dirty="0">
                <a:solidFill>
                  <a:prstClr val="white"/>
                </a:solidFill>
                <a:latin typeface="メイリオ" panose="020B0604030504040204" pitchFamily="50" charset="-128"/>
                <a:ea typeface="メイリオ" panose="020B0604030504040204" pitchFamily="50" charset="-128"/>
                <a:cs typeface="Yu Gothic Medium"/>
              </a:rPr>
              <a:t>)</a:t>
            </a:r>
            <a:endParaRPr kumimoji="1"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Yu Gothic Medium"/>
            </a:endParaRPr>
          </a:p>
        </p:txBody>
      </p:sp>
      <p:sp>
        <p:nvSpPr>
          <p:cNvPr id="8" name="object 3">
            <a:extLst>
              <a:ext uri="{FF2B5EF4-FFF2-40B4-BE49-F238E27FC236}">
                <a16:creationId xmlns:a16="http://schemas.microsoft.com/office/drawing/2014/main" id="{08BC1A51-71F2-4D0A-9555-C50AF9380EB4}"/>
              </a:ext>
            </a:extLst>
          </p:cNvPr>
          <p:cNvSpPr txBox="1">
            <a:spLocks noGrp="1"/>
          </p:cNvSpPr>
          <p:nvPr>
            <p:ph type="title"/>
          </p:nvPr>
        </p:nvSpPr>
        <p:spPr>
          <a:xfrm>
            <a:off x="589289" y="2061249"/>
            <a:ext cx="1852973" cy="522380"/>
          </a:xfrm>
          <a:prstGeom prst="rect">
            <a:avLst/>
          </a:prstGeom>
        </p:spPr>
        <p:txBody>
          <a:bodyPr vert="horz" wrap="square" lIns="0" tIns="14408" rIns="0" bIns="0" rtlCol="0">
            <a:spAutoFit/>
          </a:bodyPr>
          <a:lstStyle/>
          <a:p>
            <a:pPr marL="11527">
              <a:spcBef>
                <a:spcPts val="113"/>
              </a:spcBef>
            </a:pPr>
            <a:r>
              <a:rPr sz="3300" spc="-259" dirty="0" err="1">
                <a:solidFill>
                  <a:schemeClr val="tx1">
                    <a:lumMod val="75000"/>
                    <a:lumOff val="25000"/>
                  </a:schemeClr>
                </a:solidFill>
                <a:latin typeface="メイリオ" panose="020B0604030504040204" pitchFamily="50" charset="-128"/>
                <a:ea typeface="メイリオ" panose="020B0604030504040204" pitchFamily="50" charset="-128"/>
              </a:rPr>
              <a:t>佐</a:t>
            </a:r>
            <a:r>
              <a:rPr sz="3300" spc="-50" dirty="0" err="1">
                <a:solidFill>
                  <a:schemeClr val="tx1">
                    <a:lumMod val="75000"/>
                    <a:lumOff val="25000"/>
                  </a:schemeClr>
                </a:solidFill>
                <a:latin typeface="メイリオ" panose="020B0604030504040204" pitchFamily="50" charset="-128"/>
                <a:ea typeface="メイリオ" panose="020B0604030504040204" pitchFamily="50" charset="-128"/>
              </a:rPr>
              <a:t>賀</a:t>
            </a:r>
            <a:r>
              <a:rPr sz="3300" spc="23" dirty="0" err="1">
                <a:solidFill>
                  <a:schemeClr val="tx1">
                    <a:lumMod val="75000"/>
                    <a:lumOff val="25000"/>
                  </a:schemeClr>
                </a:solidFill>
                <a:latin typeface="メイリオ" panose="020B0604030504040204" pitchFamily="50" charset="-128"/>
                <a:ea typeface="メイリオ" panose="020B0604030504040204" pitchFamily="50" charset="-128"/>
              </a:rPr>
              <a:t>発</a:t>
            </a:r>
            <a:r>
              <a:rPr sz="3300" spc="-953" dirty="0" err="1">
                <a:solidFill>
                  <a:schemeClr val="tx1">
                    <a:lumMod val="75000"/>
                    <a:lumOff val="25000"/>
                  </a:schemeClr>
                </a:solidFill>
                <a:latin typeface="メイリオ" panose="020B0604030504040204" pitchFamily="50" charset="-128"/>
                <a:ea typeface="メイリオ" panose="020B0604030504040204" pitchFamily="50" charset="-128"/>
              </a:rPr>
              <a:t>の</a:t>
            </a:r>
            <a:endParaRPr sz="33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9" name="object 3">
            <a:extLst>
              <a:ext uri="{FF2B5EF4-FFF2-40B4-BE49-F238E27FC236}">
                <a16:creationId xmlns:a16="http://schemas.microsoft.com/office/drawing/2014/main" id="{6AD0A197-715C-90AF-9922-749CE9F0A530}"/>
              </a:ext>
            </a:extLst>
          </p:cNvPr>
          <p:cNvSpPr txBox="1">
            <a:spLocks/>
          </p:cNvSpPr>
          <p:nvPr/>
        </p:nvSpPr>
        <p:spPr>
          <a:xfrm>
            <a:off x="2038539" y="2061249"/>
            <a:ext cx="4969936" cy="522380"/>
          </a:xfrm>
          <a:prstGeom prst="rect">
            <a:avLst/>
          </a:prstGeom>
        </p:spPr>
        <p:txBody>
          <a:bodyPr vert="horz" wrap="square" lIns="0" tIns="14408" rIns="0" bIns="0" rtlCol="0">
            <a:spAutoFit/>
          </a:bodyPr>
          <a:lstStyle>
            <a:lvl1pPr>
              <a:defRPr sz="2814" b="1" i="0">
                <a:solidFill>
                  <a:schemeClr val="tx1"/>
                </a:solidFill>
                <a:latin typeface="DengXian" panose="02010600030101010101" pitchFamily="2" charset="-122"/>
                <a:ea typeface="+mj-ea"/>
                <a:cs typeface="DengXian" panose="02010600030101010101" pitchFamily="2" charset="-122"/>
              </a:defRPr>
            </a:lvl1pPr>
          </a:lstStyle>
          <a:p>
            <a:pPr marL="11527" hangingPunct="1">
              <a:spcBef>
                <a:spcPts val="113"/>
              </a:spcBef>
            </a:pPr>
            <a:r>
              <a:rPr lang="en-US" altLang="ja-JP" sz="3300" spc="-185" dirty="0">
                <a:solidFill>
                  <a:srgbClr val="40A631"/>
                </a:solidFill>
                <a:latin typeface="メイリオ" panose="020B0604030504040204" pitchFamily="50" charset="-128"/>
                <a:ea typeface="メイリオ" panose="020B0604030504040204" pitchFamily="50" charset="-128"/>
              </a:rPr>
              <a:t>【</a:t>
            </a:r>
            <a:r>
              <a:rPr lang="ja-JP" altLang="en-US" sz="3300" spc="-327" dirty="0">
                <a:solidFill>
                  <a:srgbClr val="40A631"/>
                </a:solidFill>
                <a:latin typeface="メイリオ" panose="020B0604030504040204" pitchFamily="50" charset="-128"/>
                <a:ea typeface="メイリオ" panose="020B0604030504040204" pitchFamily="50" charset="-128"/>
              </a:rPr>
              <a:t>エナ</a:t>
            </a:r>
            <a:r>
              <a:rPr lang="ja-JP" altLang="en-US" sz="3300" spc="-259" dirty="0">
                <a:solidFill>
                  <a:srgbClr val="40A631"/>
                </a:solidFill>
                <a:latin typeface="メイリオ" panose="020B0604030504040204" pitchFamily="50" charset="-128"/>
                <a:ea typeface="メイリオ" panose="020B0604030504040204" pitchFamily="50" charset="-128"/>
              </a:rPr>
              <a:t>ジ</a:t>
            </a:r>
            <a:r>
              <a:rPr lang="ja-JP" altLang="en-US" sz="3300" spc="-185" dirty="0">
                <a:solidFill>
                  <a:srgbClr val="40A631"/>
                </a:solidFill>
                <a:latin typeface="メイリオ" panose="020B0604030504040204" pitchFamily="50" charset="-128"/>
                <a:ea typeface="メイリオ" panose="020B0604030504040204" pitchFamily="50" charset="-128"/>
              </a:rPr>
              <a:t>ー</a:t>
            </a:r>
            <a:r>
              <a:rPr lang="ja-JP" altLang="en-US" sz="3300" spc="-327" dirty="0">
                <a:solidFill>
                  <a:srgbClr val="40A631"/>
                </a:solidFill>
                <a:latin typeface="メイリオ" panose="020B0604030504040204" pitchFamily="50" charset="-128"/>
                <a:ea typeface="メイリオ" panose="020B0604030504040204" pitchFamily="50" charset="-128"/>
              </a:rPr>
              <a:t>ツ</a:t>
            </a:r>
            <a:r>
              <a:rPr lang="ja-JP" altLang="en-US" sz="3300" spc="-604" dirty="0">
                <a:solidFill>
                  <a:srgbClr val="40A631"/>
                </a:solidFill>
                <a:latin typeface="メイリオ" panose="020B0604030504040204" pitchFamily="50" charset="-128"/>
                <a:ea typeface="メイリオ" panose="020B0604030504040204" pitchFamily="50" charset="-128"/>
              </a:rPr>
              <a:t>ー</a:t>
            </a:r>
            <a:r>
              <a:rPr lang="ja-JP" altLang="en-US" sz="3300" spc="-672" dirty="0">
                <a:solidFill>
                  <a:srgbClr val="40A631"/>
                </a:solidFill>
                <a:latin typeface="メイリオ" panose="020B0604030504040204" pitchFamily="50" charset="-128"/>
                <a:ea typeface="メイリオ" panose="020B0604030504040204" pitchFamily="50" charset="-128"/>
              </a:rPr>
              <a:t>リ</a:t>
            </a:r>
            <a:r>
              <a:rPr lang="ja-JP" altLang="en-US" sz="3300" spc="-118" dirty="0">
                <a:solidFill>
                  <a:srgbClr val="40A631"/>
                </a:solidFill>
                <a:latin typeface="メイリオ" panose="020B0604030504040204" pitchFamily="50" charset="-128"/>
                <a:ea typeface="メイリオ" panose="020B0604030504040204" pitchFamily="50" charset="-128"/>
              </a:rPr>
              <a:t>ズ</a:t>
            </a:r>
            <a:r>
              <a:rPr lang="ja-JP" altLang="en-US" sz="3300" spc="-185" dirty="0">
                <a:solidFill>
                  <a:srgbClr val="40A631"/>
                </a:solidFill>
                <a:latin typeface="メイリオ" panose="020B0604030504040204" pitchFamily="50" charset="-128"/>
                <a:ea typeface="メイリオ" panose="020B0604030504040204" pitchFamily="50" charset="-128"/>
              </a:rPr>
              <a:t>ム</a:t>
            </a:r>
            <a:r>
              <a:rPr lang="en-US" altLang="ja-JP" sz="3300" spc="23" dirty="0">
                <a:solidFill>
                  <a:srgbClr val="40A631"/>
                </a:solidFill>
                <a:latin typeface="メイリオ" panose="020B0604030504040204" pitchFamily="50" charset="-128"/>
                <a:ea typeface="メイリオ" panose="020B0604030504040204" pitchFamily="50" charset="-128"/>
              </a:rPr>
              <a:t>】</a:t>
            </a:r>
            <a:endParaRPr lang="ja-JP" altLang="en-US" sz="330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7" name="object 2"/>
          <p:cNvSpPr/>
          <p:nvPr/>
        </p:nvSpPr>
        <p:spPr>
          <a:xfrm>
            <a:off x="-2" y="9216094"/>
            <a:ext cx="6861173" cy="689556"/>
          </a:xfrm>
          <a:prstGeom prst="rect">
            <a:avLst/>
          </a:prstGeom>
          <a:solidFill>
            <a:srgbClr val="83C7E0"/>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2960" name="object 3"/>
          <p:cNvGrpSpPr/>
          <p:nvPr/>
        </p:nvGrpSpPr>
        <p:grpSpPr>
          <a:xfrm>
            <a:off x="-11518" y="128752"/>
            <a:ext cx="6886588" cy="6142385"/>
            <a:chOff x="-25401" y="-439"/>
            <a:chExt cx="6886586" cy="6142384"/>
          </a:xfrm>
        </p:grpSpPr>
        <p:sp>
          <p:nvSpPr>
            <p:cNvPr id="2568" name="object 4"/>
            <p:cNvSpPr/>
            <p:nvPr/>
          </p:nvSpPr>
          <p:spPr>
            <a:xfrm>
              <a:off x="-11348" y="-439"/>
              <a:ext cx="6861171" cy="6142384"/>
            </a:xfrm>
            <a:prstGeom prst="rect">
              <a:avLst/>
            </a:prstGeom>
            <a:solidFill>
              <a:srgbClr val="00517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69" name="object 5"/>
            <p:cNvSpPr/>
            <p:nvPr/>
          </p:nvSpPr>
          <p:spPr>
            <a:xfrm>
              <a:off x="-25401" y="0"/>
              <a:ext cx="3776916" cy="653448"/>
            </a:xfrm>
            <a:prstGeom prst="rect">
              <a:avLst/>
            </a:pr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2572" name="object 6"/>
            <p:cNvGrpSpPr/>
            <p:nvPr/>
          </p:nvGrpSpPr>
          <p:grpSpPr>
            <a:xfrm>
              <a:off x="5579075" y="2452763"/>
              <a:ext cx="28874" cy="26270"/>
              <a:chOff x="0" y="0"/>
              <a:chExt cx="28873" cy="26269"/>
            </a:xfrm>
          </p:grpSpPr>
          <p:sp>
            <p:nvSpPr>
              <p:cNvPr id="2570" name="図形"/>
              <p:cNvSpPr/>
              <p:nvPr/>
            </p:nvSpPr>
            <p:spPr>
              <a:xfrm>
                <a:off x="-1" y="7329"/>
                <a:ext cx="28875" cy="18941"/>
              </a:xfrm>
              <a:custGeom>
                <a:avLst/>
                <a:gdLst/>
                <a:ahLst/>
                <a:cxnLst>
                  <a:cxn ang="0">
                    <a:pos x="wd2" y="hd2"/>
                  </a:cxn>
                  <a:cxn ang="5400000">
                    <a:pos x="wd2" y="hd2"/>
                  </a:cxn>
                  <a:cxn ang="10800000">
                    <a:pos x="wd2" y="hd2"/>
                  </a:cxn>
                  <a:cxn ang="16200000">
                    <a:pos x="wd2" y="hd2"/>
                  </a:cxn>
                </a:cxnLst>
                <a:rect l="0" t="0" r="r" b="b"/>
                <a:pathLst>
                  <a:path w="21600" h="21600" extrusionOk="0">
                    <a:moveTo>
                      <a:pt x="2026" y="0"/>
                    </a:moveTo>
                    <a:lnTo>
                      <a:pt x="0" y="4101"/>
                    </a:lnTo>
                    <a:lnTo>
                      <a:pt x="3389" y="10268"/>
                    </a:lnTo>
                    <a:lnTo>
                      <a:pt x="6752" y="16447"/>
                    </a:lnTo>
                    <a:lnTo>
                      <a:pt x="11485" y="21600"/>
                    </a:lnTo>
                    <a:lnTo>
                      <a:pt x="16874" y="15421"/>
                    </a:lnTo>
                    <a:lnTo>
                      <a:pt x="21600" y="14383"/>
                    </a:lnTo>
                    <a:lnTo>
                      <a:pt x="20927" y="7178"/>
                    </a:lnTo>
                    <a:lnTo>
                      <a:pt x="20319" y="854"/>
                    </a:lnTo>
                    <a:lnTo>
                      <a:pt x="5604" y="854"/>
                    </a:lnTo>
                    <a:lnTo>
                      <a:pt x="2026" y="0"/>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71" name="図形"/>
              <p:cNvSpPr/>
              <p:nvPr/>
            </p:nvSpPr>
            <p:spPr>
              <a:xfrm>
                <a:off x="7490" y="-1"/>
                <a:ext cx="19671" cy="12702"/>
              </a:xfrm>
              <a:custGeom>
                <a:avLst/>
                <a:gdLst/>
                <a:ahLst/>
                <a:cxnLst>
                  <a:cxn ang="0">
                    <a:pos x="wd2" y="hd2"/>
                  </a:cxn>
                  <a:cxn ang="5400000">
                    <a:pos x="wd2" y="hd2"/>
                  </a:cxn>
                  <a:cxn ang="10800000">
                    <a:pos x="wd2" y="hd2"/>
                  </a:cxn>
                  <a:cxn ang="16200000">
                    <a:pos x="wd2" y="hd2"/>
                  </a:cxn>
                </a:cxnLst>
                <a:rect l="0" t="0" r="r" b="b"/>
                <a:pathLst>
                  <a:path w="21600" h="21600" extrusionOk="0">
                    <a:moveTo>
                      <a:pt x="7633" y="0"/>
                    </a:moveTo>
                    <a:lnTo>
                      <a:pt x="0" y="21600"/>
                    </a:lnTo>
                    <a:lnTo>
                      <a:pt x="21600" y="21600"/>
                    </a:lnTo>
                    <a:lnTo>
                      <a:pt x="21479" y="16922"/>
                    </a:lnTo>
                    <a:lnTo>
                      <a:pt x="7633" y="0"/>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573" name="object 7" descr="object 7"/>
            <p:cNvPicPr>
              <a:picLocks noChangeAspect="1"/>
            </p:cNvPicPr>
            <p:nvPr/>
          </p:nvPicPr>
          <p:blipFill>
            <a:blip r:embed="rId3"/>
            <a:stretch>
              <a:fillRect/>
            </a:stretch>
          </p:blipFill>
          <p:spPr>
            <a:xfrm>
              <a:off x="5656638" y="2419505"/>
              <a:ext cx="58608" cy="77204"/>
            </a:xfrm>
            <a:prstGeom prst="rect">
              <a:avLst/>
            </a:prstGeom>
            <a:ln w="12700" cap="flat">
              <a:noFill/>
              <a:miter lim="400000"/>
            </a:ln>
            <a:effectLst/>
          </p:spPr>
        </p:pic>
        <p:sp>
          <p:nvSpPr>
            <p:cNvPr id="2574" name="図形"/>
            <p:cNvSpPr/>
            <p:nvPr/>
          </p:nvSpPr>
          <p:spPr>
            <a:xfrm>
              <a:off x="5593373" y="2484969"/>
              <a:ext cx="647617" cy="590138"/>
            </a:xfrm>
            <a:custGeom>
              <a:avLst/>
              <a:gdLst/>
              <a:ahLst/>
              <a:cxnLst>
                <a:cxn ang="0">
                  <a:pos x="wd2" y="hd2"/>
                </a:cxn>
                <a:cxn ang="5400000">
                  <a:pos x="wd2" y="hd2"/>
                </a:cxn>
                <a:cxn ang="10800000">
                  <a:pos x="wd2" y="hd2"/>
                </a:cxn>
                <a:cxn ang="16200000">
                  <a:pos x="wd2" y="hd2"/>
                </a:cxn>
              </a:cxnLst>
              <a:rect l="0" t="0" r="r" b="b"/>
              <a:pathLst>
                <a:path w="21600" h="21600" extrusionOk="0">
                  <a:moveTo>
                    <a:pt x="21600" y="6159"/>
                  </a:moveTo>
                  <a:lnTo>
                    <a:pt x="21581" y="5948"/>
                  </a:lnTo>
                  <a:lnTo>
                    <a:pt x="21558" y="5695"/>
                  </a:lnTo>
                  <a:lnTo>
                    <a:pt x="21539" y="5484"/>
                  </a:lnTo>
                  <a:lnTo>
                    <a:pt x="21445" y="4809"/>
                  </a:lnTo>
                  <a:lnTo>
                    <a:pt x="21359" y="4345"/>
                  </a:lnTo>
                  <a:lnTo>
                    <a:pt x="21252" y="4050"/>
                  </a:lnTo>
                  <a:lnTo>
                    <a:pt x="21083" y="3923"/>
                  </a:lnTo>
                  <a:lnTo>
                    <a:pt x="20870" y="3881"/>
                  </a:lnTo>
                  <a:lnTo>
                    <a:pt x="20637" y="3923"/>
                  </a:lnTo>
                  <a:lnTo>
                    <a:pt x="20354" y="4050"/>
                  </a:lnTo>
                  <a:lnTo>
                    <a:pt x="19997" y="4177"/>
                  </a:lnTo>
                  <a:lnTo>
                    <a:pt x="19644" y="4345"/>
                  </a:lnTo>
                  <a:lnTo>
                    <a:pt x="19374" y="4514"/>
                  </a:lnTo>
                  <a:lnTo>
                    <a:pt x="19103" y="4809"/>
                  </a:lnTo>
                  <a:lnTo>
                    <a:pt x="19012" y="4852"/>
                  </a:lnTo>
                  <a:lnTo>
                    <a:pt x="18788" y="4978"/>
                  </a:lnTo>
                  <a:lnTo>
                    <a:pt x="18674" y="5105"/>
                  </a:lnTo>
                  <a:lnTo>
                    <a:pt x="18624" y="5273"/>
                  </a:lnTo>
                  <a:lnTo>
                    <a:pt x="18565" y="5484"/>
                  </a:lnTo>
                  <a:lnTo>
                    <a:pt x="18426" y="5611"/>
                  </a:lnTo>
                  <a:lnTo>
                    <a:pt x="18156" y="5695"/>
                  </a:lnTo>
                  <a:lnTo>
                    <a:pt x="17885" y="5611"/>
                  </a:lnTo>
                  <a:lnTo>
                    <a:pt x="18110" y="5273"/>
                  </a:lnTo>
                  <a:lnTo>
                    <a:pt x="18038" y="5231"/>
                  </a:lnTo>
                  <a:lnTo>
                    <a:pt x="17749" y="5063"/>
                  </a:lnTo>
                  <a:lnTo>
                    <a:pt x="17736" y="5020"/>
                  </a:lnTo>
                  <a:lnTo>
                    <a:pt x="17660" y="4767"/>
                  </a:lnTo>
                  <a:lnTo>
                    <a:pt x="17443" y="4641"/>
                  </a:lnTo>
                  <a:lnTo>
                    <a:pt x="17299" y="4556"/>
                  </a:lnTo>
                  <a:lnTo>
                    <a:pt x="17163" y="4641"/>
                  </a:lnTo>
                  <a:lnTo>
                    <a:pt x="16892" y="4641"/>
                  </a:lnTo>
                  <a:lnTo>
                    <a:pt x="16667" y="4345"/>
                  </a:lnTo>
                  <a:lnTo>
                    <a:pt x="16396" y="4345"/>
                  </a:lnTo>
                  <a:lnTo>
                    <a:pt x="16261" y="4219"/>
                  </a:lnTo>
                  <a:lnTo>
                    <a:pt x="16143" y="4092"/>
                  </a:lnTo>
                  <a:lnTo>
                    <a:pt x="15996" y="3966"/>
                  </a:lnTo>
                  <a:lnTo>
                    <a:pt x="15823" y="3755"/>
                  </a:lnTo>
                  <a:lnTo>
                    <a:pt x="15629" y="3628"/>
                  </a:lnTo>
                  <a:lnTo>
                    <a:pt x="15364" y="3502"/>
                  </a:lnTo>
                  <a:lnTo>
                    <a:pt x="15031" y="3291"/>
                  </a:lnTo>
                  <a:lnTo>
                    <a:pt x="14874" y="3206"/>
                  </a:lnTo>
                  <a:lnTo>
                    <a:pt x="14716" y="3122"/>
                  </a:lnTo>
                  <a:lnTo>
                    <a:pt x="14662" y="3080"/>
                  </a:lnTo>
                  <a:lnTo>
                    <a:pt x="14501" y="2953"/>
                  </a:lnTo>
                  <a:lnTo>
                    <a:pt x="14321" y="2742"/>
                  </a:lnTo>
                  <a:lnTo>
                    <a:pt x="14096" y="2784"/>
                  </a:lnTo>
                  <a:lnTo>
                    <a:pt x="13825" y="2869"/>
                  </a:lnTo>
                  <a:lnTo>
                    <a:pt x="13509" y="3080"/>
                  </a:lnTo>
                  <a:lnTo>
                    <a:pt x="13374" y="2995"/>
                  </a:lnTo>
                  <a:lnTo>
                    <a:pt x="13213" y="2911"/>
                  </a:lnTo>
                  <a:lnTo>
                    <a:pt x="12968" y="2827"/>
                  </a:lnTo>
                  <a:lnTo>
                    <a:pt x="12426" y="2742"/>
                  </a:lnTo>
                  <a:lnTo>
                    <a:pt x="12155" y="2742"/>
                  </a:lnTo>
                  <a:lnTo>
                    <a:pt x="11885" y="2953"/>
                  </a:lnTo>
                  <a:lnTo>
                    <a:pt x="11839" y="3206"/>
                  </a:lnTo>
                  <a:lnTo>
                    <a:pt x="11298" y="3206"/>
                  </a:lnTo>
                  <a:lnTo>
                    <a:pt x="11197" y="3080"/>
                  </a:lnTo>
                  <a:lnTo>
                    <a:pt x="11027" y="2869"/>
                  </a:lnTo>
                  <a:lnTo>
                    <a:pt x="10667" y="2869"/>
                  </a:lnTo>
                  <a:lnTo>
                    <a:pt x="10531" y="2827"/>
                  </a:lnTo>
                  <a:lnTo>
                    <a:pt x="9629" y="2827"/>
                  </a:lnTo>
                  <a:lnTo>
                    <a:pt x="9404" y="3038"/>
                  </a:lnTo>
                  <a:lnTo>
                    <a:pt x="9223" y="3080"/>
                  </a:lnTo>
                  <a:lnTo>
                    <a:pt x="9059" y="3080"/>
                  </a:lnTo>
                  <a:lnTo>
                    <a:pt x="8857" y="3038"/>
                  </a:lnTo>
                  <a:lnTo>
                    <a:pt x="8646" y="2995"/>
                  </a:lnTo>
                  <a:lnTo>
                    <a:pt x="8456" y="2995"/>
                  </a:lnTo>
                  <a:lnTo>
                    <a:pt x="8303" y="3038"/>
                  </a:lnTo>
                  <a:lnTo>
                    <a:pt x="7986" y="2995"/>
                  </a:lnTo>
                  <a:lnTo>
                    <a:pt x="7754" y="2995"/>
                  </a:lnTo>
                  <a:lnTo>
                    <a:pt x="7737" y="3080"/>
                  </a:lnTo>
                  <a:lnTo>
                    <a:pt x="7726" y="3164"/>
                  </a:lnTo>
                  <a:lnTo>
                    <a:pt x="7689" y="3333"/>
                  </a:lnTo>
                  <a:lnTo>
                    <a:pt x="7990" y="3713"/>
                  </a:lnTo>
                  <a:lnTo>
                    <a:pt x="7779" y="3797"/>
                  </a:lnTo>
                  <a:lnTo>
                    <a:pt x="7521" y="3839"/>
                  </a:lnTo>
                  <a:lnTo>
                    <a:pt x="7143" y="3923"/>
                  </a:lnTo>
                  <a:lnTo>
                    <a:pt x="6772" y="3966"/>
                  </a:lnTo>
                  <a:lnTo>
                    <a:pt x="6531" y="3923"/>
                  </a:lnTo>
                  <a:lnTo>
                    <a:pt x="6170" y="3670"/>
                  </a:lnTo>
                  <a:lnTo>
                    <a:pt x="6050" y="3544"/>
                  </a:lnTo>
                  <a:lnTo>
                    <a:pt x="5959" y="3586"/>
                  </a:lnTo>
                  <a:lnTo>
                    <a:pt x="5899" y="3628"/>
                  </a:lnTo>
                  <a:lnTo>
                    <a:pt x="5839" y="3628"/>
                  </a:lnTo>
                  <a:lnTo>
                    <a:pt x="5599" y="3375"/>
                  </a:lnTo>
                  <a:lnTo>
                    <a:pt x="5553" y="3248"/>
                  </a:lnTo>
                  <a:lnTo>
                    <a:pt x="5584" y="3122"/>
                  </a:lnTo>
                  <a:lnTo>
                    <a:pt x="5719" y="3038"/>
                  </a:lnTo>
                  <a:lnTo>
                    <a:pt x="5854" y="2953"/>
                  </a:lnTo>
                  <a:lnTo>
                    <a:pt x="5885" y="2700"/>
                  </a:lnTo>
                  <a:lnTo>
                    <a:pt x="5643" y="2573"/>
                  </a:lnTo>
                  <a:lnTo>
                    <a:pt x="5523" y="2531"/>
                  </a:lnTo>
                  <a:lnTo>
                    <a:pt x="5463" y="2827"/>
                  </a:lnTo>
                  <a:lnTo>
                    <a:pt x="5434" y="2827"/>
                  </a:lnTo>
                  <a:lnTo>
                    <a:pt x="5283" y="2953"/>
                  </a:lnTo>
                  <a:lnTo>
                    <a:pt x="5238" y="3038"/>
                  </a:lnTo>
                  <a:lnTo>
                    <a:pt x="5057" y="2700"/>
                  </a:lnTo>
                  <a:lnTo>
                    <a:pt x="5057" y="2531"/>
                  </a:lnTo>
                  <a:lnTo>
                    <a:pt x="5207" y="2067"/>
                  </a:lnTo>
                  <a:lnTo>
                    <a:pt x="5268" y="2152"/>
                  </a:lnTo>
                  <a:lnTo>
                    <a:pt x="5348" y="2067"/>
                  </a:lnTo>
                  <a:lnTo>
                    <a:pt x="5509" y="1898"/>
                  </a:lnTo>
                  <a:lnTo>
                    <a:pt x="5523" y="1814"/>
                  </a:lnTo>
                  <a:lnTo>
                    <a:pt x="5674" y="1688"/>
                  </a:lnTo>
                  <a:lnTo>
                    <a:pt x="5779" y="1603"/>
                  </a:lnTo>
                  <a:lnTo>
                    <a:pt x="5659" y="1519"/>
                  </a:lnTo>
                  <a:lnTo>
                    <a:pt x="5539" y="1434"/>
                  </a:lnTo>
                  <a:lnTo>
                    <a:pt x="5463" y="1434"/>
                  </a:lnTo>
                  <a:lnTo>
                    <a:pt x="5463" y="1223"/>
                  </a:lnTo>
                  <a:lnTo>
                    <a:pt x="5509" y="1055"/>
                  </a:lnTo>
                  <a:lnTo>
                    <a:pt x="5388" y="928"/>
                  </a:lnTo>
                  <a:lnTo>
                    <a:pt x="5283" y="1055"/>
                  </a:lnTo>
                  <a:lnTo>
                    <a:pt x="5163" y="928"/>
                  </a:lnTo>
                  <a:lnTo>
                    <a:pt x="5178" y="759"/>
                  </a:lnTo>
                  <a:lnTo>
                    <a:pt x="5038" y="717"/>
                  </a:lnTo>
                  <a:lnTo>
                    <a:pt x="4897" y="675"/>
                  </a:lnTo>
                  <a:lnTo>
                    <a:pt x="4757" y="633"/>
                  </a:lnTo>
                  <a:lnTo>
                    <a:pt x="4666" y="675"/>
                  </a:lnTo>
                  <a:lnTo>
                    <a:pt x="4666" y="422"/>
                  </a:lnTo>
                  <a:lnTo>
                    <a:pt x="4771" y="295"/>
                  </a:lnTo>
                  <a:lnTo>
                    <a:pt x="4561" y="253"/>
                  </a:lnTo>
                  <a:lnTo>
                    <a:pt x="4606" y="380"/>
                  </a:lnTo>
                  <a:lnTo>
                    <a:pt x="4531" y="380"/>
                  </a:lnTo>
                  <a:lnTo>
                    <a:pt x="4456" y="422"/>
                  </a:lnTo>
                  <a:lnTo>
                    <a:pt x="4411" y="464"/>
                  </a:lnTo>
                  <a:lnTo>
                    <a:pt x="4230" y="338"/>
                  </a:lnTo>
                  <a:lnTo>
                    <a:pt x="4261" y="253"/>
                  </a:lnTo>
                  <a:lnTo>
                    <a:pt x="4080" y="211"/>
                  </a:lnTo>
                  <a:lnTo>
                    <a:pt x="3959" y="211"/>
                  </a:lnTo>
                  <a:lnTo>
                    <a:pt x="3659" y="295"/>
                  </a:lnTo>
                  <a:lnTo>
                    <a:pt x="3689" y="338"/>
                  </a:lnTo>
                  <a:lnTo>
                    <a:pt x="3508" y="591"/>
                  </a:lnTo>
                  <a:lnTo>
                    <a:pt x="3358" y="717"/>
                  </a:lnTo>
                  <a:lnTo>
                    <a:pt x="3238" y="675"/>
                  </a:lnTo>
                  <a:lnTo>
                    <a:pt x="3102" y="633"/>
                  </a:lnTo>
                  <a:lnTo>
                    <a:pt x="2862" y="506"/>
                  </a:lnTo>
                  <a:lnTo>
                    <a:pt x="2756" y="506"/>
                  </a:lnTo>
                  <a:lnTo>
                    <a:pt x="2756" y="169"/>
                  </a:lnTo>
                  <a:lnTo>
                    <a:pt x="2738" y="0"/>
                  </a:lnTo>
                  <a:lnTo>
                    <a:pt x="2569" y="0"/>
                  </a:lnTo>
                  <a:lnTo>
                    <a:pt x="2501" y="380"/>
                  </a:lnTo>
                  <a:lnTo>
                    <a:pt x="2512" y="464"/>
                  </a:lnTo>
                  <a:lnTo>
                    <a:pt x="2647" y="759"/>
                  </a:lnTo>
                  <a:lnTo>
                    <a:pt x="2794" y="759"/>
                  </a:lnTo>
                  <a:lnTo>
                    <a:pt x="2613" y="1139"/>
                  </a:lnTo>
                  <a:lnTo>
                    <a:pt x="2591" y="1181"/>
                  </a:lnTo>
                  <a:lnTo>
                    <a:pt x="2343" y="1181"/>
                  </a:lnTo>
                  <a:lnTo>
                    <a:pt x="2388" y="1392"/>
                  </a:lnTo>
                  <a:lnTo>
                    <a:pt x="2320" y="1519"/>
                  </a:lnTo>
                  <a:lnTo>
                    <a:pt x="2185" y="1434"/>
                  </a:lnTo>
                  <a:lnTo>
                    <a:pt x="2027" y="1266"/>
                  </a:lnTo>
                  <a:lnTo>
                    <a:pt x="1869" y="1434"/>
                  </a:lnTo>
                  <a:lnTo>
                    <a:pt x="1971" y="1477"/>
                  </a:lnTo>
                  <a:lnTo>
                    <a:pt x="2129" y="1603"/>
                  </a:lnTo>
                  <a:lnTo>
                    <a:pt x="2095" y="1772"/>
                  </a:lnTo>
                  <a:lnTo>
                    <a:pt x="2185" y="2025"/>
                  </a:lnTo>
                  <a:lnTo>
                    <a:pt x="2320" y="2152"/>
                  </a:lnTo>
                  <a:lnTo>
                    <a:pt x="2230" y="2320"/>
                  </a:lnTo>
                  <a:lnTo>
                    <a:pt x="2162" y="2489"/>
                  </a:lnTo>
                  <a:lnTo>
                    <a:pt x="2298" y="2531"/>
                  </a:lnTo>
                  <a:lnTo>
                    <a:pt x="2388" y="2616"/>
                  </a:lnTo>
                  <a:lnTo>
                    <a:pt x="2343" y="2700"/>
                  </a:lnTo>
                  <a:lnTo>
                    <a:pt x="2253" y="2827"/>
                  </a:lnTo>
                  <a:lnTo>
                    <a:pt x="2117" y="2827"/>
                  </a:lnTo>
                  <a:lnTo>
                    <a:pt x="2197" y="2995"/>
                  </a:lnTo>
                  <a:lnTo>
                    <a:pt x="2377" y="2953"/>
                  </a:lnTo>
                  <a:lnTo>
                    <a:pt x="2433" y="2827"/>
                  </a:lnTo>
                  <a:lnTo>
                    <a:pt x="2501" y="2827"/>
                  </a:lnTo>
                  <a:lnTo>
                    <a:pt x="2591" y="2911"/>
                  </a:lnTo>
                  <a:lnTo>
                    <a:pt x="2704" y="3333"/>
                  </a:lnTo>
                  <a:lnTo>
                    <a:pt x="2772" y="3502"/>
                  </a:lnTo>
                  <a:lnTo>
                    <a:pt x="2613" y="3628"/>
                  </a:lnTo>
                  <a:lnTo>
                    <a:pt x="2569" y="3628"/>
                  </a:lnTo>
                  <a:lnTo>
                    <a:pt x="2546" y="3881"/>
                  </a:lnTo>
                  <a:lnTo>
                    <a:pt x="2455" y="3923"/>
                  </a:lnTo>
                  <a:lnTo>
                    <a:pt x="2230" y="3713"/>
                  </a:lnTo>
                  <a:lnTo>
                    <a:pt x="2185" y="3670"/>
                  </a:lnTo>
                  <a:lnTo>
                    <a:pt x="2230" y="3628"/>
                  </a:lnTo>
                  <a:lnTo>
                    <a:pt x="2275" y="3333"/>
                  </a:lnTo>
                  <a:lnTo>
                    <a:pt x="2241" y="3248"/>
                  </a:lnTo>
                  <a:lnTo>
                    <a:pt x="1903" y="3122"/>
                  </a:lnTo>
                  <a:lnTo>
                    <a:pt x="1768" y="2995"/>
                  </a:lnTo>
                  <a:lnTo>
                    <a:pt x="1756" y="2827"/>
                  </a:lnTo>
                  <a:lnTo>
                    <a:pt x="1745" y="2700"/>
                  </a:lnTo>
                  <a:lnTo>
                    <a:pt x="1678" y="2531"/>
                  </a:lnTo>
                  <a:lnTo>
                    <a:pt x="1519" y="2658"/>
                  </a:lnTo>
                  <a:lnTo>
                    <a:pt x="1429" y="2531"/>
                  </a:lnTo>
                  <a:lnTo>
                    <a:pt x="1362" y="2531"/>
                  </a:lnTo>
                  <a:lnTo>
                    <a:pt x="1316" y="2700"/>
                  </a:lnTo>
                  <a:lnTo>
                    <a:pt x="1215" y="2827"/>
                  </a:lnTo>
                  <a:lnTo>
                    <a:pt x="1114" y="2911"/>
                  </a:lnTo>
                  <a:lnTo>
                    <a:pt x="1012" y="3122"/>
                  </a:lnTo>
                  <a:lnTo>
                    <a:pt x="1192" y="3291"/>
                  </a:lnTo>
                  <a:lnTo>
                    <a:pt x="1351" y="3375"/>
                  </a:lnTo>
                  <a:lnTo>
                    <a:pt x="1328" y="3628"/>
                  </a:lnTo>
                  <a:lnTo>
                    <a:pt x="1260" y="3713"/>
                  </a:lnTo>
                  <a:lnTo>
                    <a:pt x="1102" y="3586"/>
                  </a:lnTo>
                  <a:lnTo>
                    <a:pt x="1057" y="3459"/>
                  </a:lnTo>
                  <a:lnTo>
                    <a:pt x="786" y="3459"/>
                  </a:lnTo>
                  <a:lnTo>
                    <a:pt x="604" y="3797"/>
                  </a:lnTo>
                  <a:lnTo>
                    <a:pt x="877" y="3839"/>
                  </a:lnTo>
                  <a:lnTo>
                    <a:pt x="1068" y="3881"/>
                  </a:lnTo>
                  <a:lnTo>
                    <a:pt x="1125" y="4008"/>
                  </a:lnTo>
                  <a:lnTo>
                    <a:pt x="1181" y="4177"/>
                  </a:lnTo>
                  <a:lnTo>
                    <a:pt x="1148" y="4177"/>
                  </a:lnTo>
                  <a:lnTo>
                    <a:pt x="1418" y="4303"/>
                  </a:lnTo>
                  <a:lnTo>
                    <a:pt x="1508" y="4303"/>
                  </a:lnTo>
                  <a:lnTo>
                    <a:pt x="1553" y="4430"/>
                  </a:lnTo>
                  <a:lnTo>
                    <a:pt x="1598" y="4514"/>
                  </a:lnTo>
                  <a:lnTo>
                    <a:pt x="1644" y="4641"/>
                  </a:lnTo>
                  <a:lnTo>
                    <a:pt x="1779" y="4683"/>
                  </a:lnTo>
                  <a:lnTo>
                    <a:pt x="2016" y="4809"/>
                  </a:lnTo>
                  <a:lnTo>
                    <a:pt x="1790" y="4852"/>
                  </a:lnTo>
                  <a:lnTo>
                    <a:pt x="1779" y="5020"/>
                  </a:lnTo>
                  <a:lnTo>
                    <a:pt x="1937" y="5105"/>
                  </a:lnTo>
                  <a:lnTo>
                    <a:pt x="2027" y="5020"/>
                  </a:lnTo>
                  <a:lnTo>
                    <a:pt x="2185" y="5063"/>
                  </a:lnTo>
                  <a:lnTo>
                    <a:pt x="2298" y="5147"/>
                  </a:lnTo>
                  <a:lnTo>
                    <a:pt x="2433" y="5400"/>
                  </a:lnTo>
                  <a:lnTo>
                    <a:pt x="2681" y="5442"/>
                  </a:lnTo>
                  <a:lnTo>
                    <a:pt x="2726" y="5316"/>
                  </a:lnTo>
                  <a:lnTo>
                    <a:pt x="2772" y="5189"/>
                  </a:lnTo>
                  <a:lnTo>
                    <a:pt x="2816" y="5063"/>
                  </a:lnTo>
                  <a:lnTo>
                    <a:pt x="2974" y="5273"/>
                  </a:lnTo>
                  <a:lnTo>
                    <a:pt x="3110" y="5231"/>
                  </a:lnTo>
                  <a:lnTo>
                    <a:pt x="3090" y="5611"/>
                  </a:lnTo>
                  <a:lnTo>
                    <a:pt x="3087" y="5864"/>
                  </a:lnTo>
                  <a:lnTo>
                    <a:pt x="3065" y="5991"/>
                  </a:lnTo>
                  <a:lnTo>
                    <a:pt x="3155" y="5948"/>
                  </a:lnTo>
                  <a:lnTo>
                    <a:pt x="3042" y="6075"/>
                  </a:lnTo>
                  <a:lnTo>
                    <a:pt x="2917" y="6117"/>
                  </a:lnTo>
                  <a:lnTo>
                    <a:pt x="2896" y="6413"/>
                  </a:lnTo>
                  <a:lnTo>
                    <a:pt x="2827" y="6750"/>
                  </a:lnTo>
                  <a:lnTo>
                    <a:pt x="2603" y="6961"/>
                  </a:lnTo>
                  <a:lnTo>
                    <a:pt x="2580" y="7088"/>
                  </a:lnTo>
                  <a:lnTo>
                    <a:pt x="2535" y="7383"/>
                  </a:lnTo>
                  <a:lnTo>
                    <a:pt x="2479" y="7467"/>
                  </a:lnTo>
                  <a:lnTo>
                    <a:pt x="2343" y="7678"/>
                  </a:lnTo>
                  <a:lnTo>
                    <a:pt x="2253" y="7763"/>
                  </a:lnTo>
                  <a:lnTo>
                    <a:pt x="2140" y="7847"/>
                  </a:lnTo>
                  <a:lnTo>
                    <a:pt x="1937" y="7847"/>
                  </a:lnTo>
                  <a:lnTo>
                    <a:pt x="2004" y="7931"/>
                  </a:lnTo>
                  <a:lnTo>
                    <a:pt x="2162" y="8058"/>
                  </a:lnTo>
                  <a:lnTo>
                    <a:pt x="2331" y="8100"/>
                  </a:lnTo>
                  <a:lnTo>
                    <a:pt x="2354" y="8227"/>
                  </a:lnTo>
                  <a:lnTo>
                    <a:pt x="2320" y="8438"/>
                  </a:lnTo>
                  <a:lnTo>
                    <a:pt x="2230" y="8522"/>
                  </a:lnTo>
                  <a:lnTo>
                    <a:pt x="2197" y="8691"/>
                  </a:lnTo>
                  <a:lnTo>
                    <a:pt x="1926" y="8691"/>
                  </a:lnTo>
                  <a:lnTo>
                    <a:pt x="1959" y="8775"/>
                  </a:lnTo>
                  <a:lnTo>
                    <a:pt x="2106" y="8986"/>
                  </a:lnTo>
                  <a:lnTo>
                    <a:pt x="2377" y="9070"/>
                  </a:lnTo>
                  <a:lnTo>
                    <a:pt x="2557" y="9281"/>
                  </a:lnTo>
                  <a:lnTo>
                    <a:pt x="2569" y="9323"/>
                  </a:lnTo>
                  <a:lnTo>
                    <a:pt x="2580" y="9366"/>
                  </a:lnTo>
                  <a:lnTo>
                    <a:pt x="2761" y="9661"/>
                  </a:lnTo>
                  <a:lnTo>
                    <a:pt x="2851" y="9788"/>
                  </a:lnTo>
                  <a:lnTo>
                    <a:pt x="2693" y="9788"/>
                  </a:lnTo>
                  <a:lnTo>
                    <a:pt x="2570" y="9619"/>
                  </a:lnTo>
                  <a:lnTo>
                    <a:pt x="2479" y="9492"/>
                  </a:lnTo>
                  <a:lnTo>
                    <a:pt x="2331" y="9492"/>
                  </a:lnTo>
                  <a:lnTo>
                    <a:pt x="2331" y="9619"/>
                  </a:lnTo>
                  <a:lnTo>
                    <a:pt x="2298" y="9577"/>
                  </a:lnTo>
                  <a:lnTo>
                    <a:pt x="2264" y="9534"/>
                  </a:lnTo>
                  <a:lnTo>
                    <a:pt x="1982" y="9070"/>
                  </a:lnTo>
                  <a:lnTo>
                    <a:pt x="1768" y="8775"/>
                  </a:lnTo>
                  <a:lnTo>
                    <a:pt x="1666" y="8564"/>
                  </a:lnTo>
                  <a:lnTo>
                    <a:pt x="1610" y="8564"/>
                  </a:lnTo>
                  <a:lnTo>
                    <a:pt x="1553" y="8522"/>
                  </a:lnTo>
                  <a:lnTo>
                    <a:pt x="1497" y="8438"/>
                  </a:lnTo>
                  <a:lnTo>
                    <a:pt x="1587" y="8311"/>
                  </a:lnTo>
                  <a:lnTo>
                    <a:pt x="1519" y="8227"/>
                  </a:lnTo>
                  <a:lnTo>
                    <a:pt x="1464" y="8016"/>
                  </a:lnTo>
                  <a:lnTo>
                    <a:pt x="1351" y="7931"/>
                  </a:lnTo>
                  <a:lnTo>
                    <a:pt x="1102" y="7889"/>
                  </a:lnTo>
                  <a:lnTo>
                    <a:pt x="1024" y="7636"/>
                  </a:lnTo>
                  <a:lnTo>
                    <a:pt x="1010" y="7552"/>
                  </a:lnTo>
                  <a:lnTo>
                    <a:pt x="906" y="7594"/>
                  </a:lnTo>
                  <a:lnTo>
                    <a:pt x="790" y="7678"/>
                  </a:lnTo>
                  <a:lnTo>
                    <a:pt x="696" y="7805"/>
                  </a:lnTo>
                  <a:lnTo>
                    <a:pt x="579" y="7973"/>
                  </a:lnTo>
                  <a:lnTo>
                    <a:pt x="459" y="8227"/>
                  </a:lnTo>
                  <a:lnTo>
                    <a:pt x="245" y="8733"/>
                  </a:lnTo>
                  <a:lnTo>
                    <a:pt x="148" y="8944"/>
                  </a:lnTo>
                  <a:lnTo>
                    <a:pt x="57" y="9155"/>
                  </a:lnTo>
                  <a:lnTo>
                    <a:pt x="0" y="9366"/>
                  </a:lnTo>
                  <a:lnTo>
                    <a:pt x="5" y="9492"/>
                  </a:lnTo>
                  <a:lnTo>
                    <a:pt x="64" y="9619"/>
                  </a:lnTo>
                  <a:lnTo>
                    <a:pt x="366" y="9661"/>
                  </a:lnTo>
                  <a:lnTo>
                    <a:pt x="425" y="9956"/>
                  </a:lnTo>
                  <a:lnTo>
                    <a:pt x="516" y="10167"/>
                  </a:lnTo>
                  <a:lnTo>
                    <a:pt x="757" y="10463"/>
                  </a:lnTo>
                  <a:lnTo>
                    <a:pt x="980" y="10716"/>
                  </a:lnTo>
                  <a:lnTo>
                    <a:pt x="1238" y="11011"/>
                  </a:lnTo>
                  <a:lnTo>
                    <a:pt x="1450" y="11264"/>
                  </a:lnTo>
                  <a:lnTo>
                    <a:pt x="1538" y="11391"/>
                  </a:lnTo>
                  <a:lnTo>
                    <a:pt x="1538" y="11475"/>
                  </a:lnTo>
                  <a:lnTo>
                    <a:pt x="1418" y="11770"/>
                  </a:lnTo>
                  <a:lnTo>
                    <a:pt x="1449" y="11939"/>
                  </a:lnTo>
                  <a:lnTo>
                    <a:pt x="1478" y="12108"/>
                  </a:lnTo>
                  <a:lnTo>
                    <a:pt x="1358" y="12445"/>
                  </a:lnTo>
                  <a:lnTo>
                    <a:pt x="1538" y="12783"/>
                  </a:lnTo>
                  <a:lnTo>
                    <a:pt x="1598" y="12825"/>
                  </a:lnTo>
                  <a:lnTo>
                    <a:pt x="1598" y="13247"/>
                  </a:lnTo>
                  <a:lnTo>
                    <a:pt x="1689" y="13373"/>
                  </a:lnTo>
                  <a:lnTo>
                    <a:pt x="1809" y="13500"/>
                  </a:lnTo>
                  <a:lnTo>
                    <a:pt x="2001" y="13627"/>
                  </a:lnTo>
                  <a:lnTo>
                    <a:pt x="2209" y="13711"/>
                  </a:lnTo>
                  <a:lnTo>
                    <a:pt x="2380" y="13795"/>
                  </a:lnTo>
                  <a:lnTo>
                    <a:pt x="2561" y="13880"/>
                  </a:lnTo>
                  <a:lnTo>
                    <a:pt x="2772" y="13711"/>
                  </a:lnTo>
                  <a:lnTo>
                    <a:pt x="2952" y="13837"/>
                  </a:lnTo>
                  <a:lnTo>
                    <a:pt x="3116" y="13964"/>
                  </a:lnTo>
                  <a:lnTo>
                    <a:pt x="3320" y="14133"/>
                  </a:lnTo>
                  <a:lnTo>
                    <a:pt x="3536" y="14259"/>
                  </a:lnTo>
                  <a:lnTo>
                    <a:pt x="3734" y="14302"/>
                  </a:lnTo>
                  <a:lnTo>
                    <a:pt x="3923" y="14259"/>
                  </a:lnTo>
                  <a:lnTo>
                    <a:pt x="4326" y="14175"/>
                  </a:lnTo>
                  <a:lnTo>
                    <a:pt x="4516" y="14133"/>
                  </a:lnTo>
                  <a:lnTo>
                    <a:pt x="4757" y="14048"/>
                  </a:lnTo>
                  <a:lnTo>
                    <a:pt x="5118" y="14048"/>
                  </a:lnTo>
                  <a:lnTo>
                    <a:pt x="5057" y="14217"/>
                  </a:lnTo>
                  <a:lnTo>
                    <a:pt x="5088" y="14597"/>
                  </a:lnTo>
                  <a:lnTo>
                    <a:pt x="5178" y="14808"/>
                  </a:lnTo>
                  <a:lnTo>
                    <a:pt x="5249" y="14977"/>
                  </a:lnTo>
                  <a:lnTo>
                    <a:pt x="5321" y="15230"/>
                  </a:lnTo>
                  <a:lnTo>
                    <a:pt x="5381" y="15483"/>
                  </a:lnTo>
                  <a:lnTo>
                    <a:pt x="5418" y="15694"/>
                  </a:lnTo>
                  <a:lnTo>
                    <a:pt x="5449" y="15989"/>
                  </a:lnTo>
                  <a:lnTo>
                    <a:pt x="5509" y="15989"/>
                  </a:lnTo>
                  <a:lnTo>
                    <a:pt x="5148" y="16073"/>
                  </a:lnTo>
                  <a:lnTo>
                    <a:pt x="4817" y="15947"/>
                  </a:lnTo>
                  <a:lnTo>
                    <a:pt x="4575" y="16411"/>
                  </a:lnTo>
                  <a:lnTo>
                    <a:pt x="4546" y="16664"/>
                  </a:lnTo>
                  <a:lnTo>
                    <a:pt x="4727" y="16791"/>
                  </a:lnTo>
                  <a:lnTo>
                    <a:pt x="4937" y="16875"/>
                  </a:lnTo>
                  <a:lnTo>
                    <a:pt x="4937" y="17339"/>
                  </a:lnTo>
                  <a:lnTo>
                    <a:pt x="4997" y="17381"/>
                  </a:lnTo>
                  <a:lnTo>
                    <a:pt x="5298" y="17550"/>
                  </a:lnTo>
                  <a:lnTo>
                    <a:pt x="5545" y="17677"/>
                  </a:lnTo>
                  <a:lnTo>
                    <a:pt x="5810" y="17803"/>
                  </a:lnTo>
                  <a:lnTo>
                    <a:pt x="6051" y="17930"/>
                  </a:lnTo>
                  <a:lnTo>
                    <a:pt x="6230" y="18014"/>
                  </a:lnTo>
                  <a:lnTo>
                    <a:pt x="6411" y="18141"/>
                  </a:lnTo>
                  <a:lnTo>
                    <a:pt x="6531" y="18267"/>
                  </a:lnTo>
                  <a:lnTo>
                    <a:pt x="6531" y="18689"/>
                  </a:lnTo>
                  <a:lnTo>
                    <a:pt x="6561" y="18900"/>
                  </a:lnTo>
                  <a:lnTo>
                    <a:pt x="6801" y="19195"/>
                  </a:lnTo>
                  <a:lnTo>
                    <a:pt x="6892" y="19322"/>
                  </a:lnTo>
                  <a:lnTo>
                    <a:pt x="7072" y="19322"/>
                  </a:lnTo>
                  <a:lnTo>
                    <a:pt x="7253" y="19364"/>
                  </a:lnTo>
                  <a:lnTo>
                    <a:pt x="7343" y="19322"/>
                  </a:lnTo>
                  <a:lnTo>
                    <a:pt x="7433" y="19533"/>
                  </a:lnTo>
                  <a:lnTo>
                    <a:pt x="7564" y="19744"/>
                  </a:lnTo>
                  <a:lnTo>
                    <a:pt x="7780" y="19997"/>
                  </a:lnTo>
                  <a:lnTo>
                    <a:pt x="8017" y="20208"/>
                  </a:lnTo>
                  <a:lnTo>
                    <a:pt x="8215" y="20419"/>
                  </a:lnTo>
                  <a:lnTo>
                    <a:pt x="8399" y="20461"/>
                  </a:lnTo>
                  <a:lnTo>
                    <a:pt x="8778" y="20461"/>
                  </a:lnTo>
                  <a:lnTo>
                    <a:pt x="9042" y="20714"/>
                  </a:lnTo>
                  <a:lnTo>
                    <a:pt x="9381" y="20841"/>
                  </a:lnTo>
                  <a:lnTo>
                    <a:pt x="9799" y="20967"/>
                  </a:lnTo>
                  <a:lnTo>
                    <a:pt x="10200" y="21094"/>
                  </a:lnTo>
                  <a:lnTo>
                    <a:pt x="10447" y="21136"/>
                  </a:lnTo>
                  <a:lnTo>
                    <a:pt x="10636" y="21136"/>
                  </a:lnTo>
                  <a:lnTo>
                    <a:pt x="10832" y="21220"/>
                  </a:lnTo>
                  <a:lnTo>
                    <a:pt x="11089" y="21389"/>
                  </a:lnTo>
                  <a:lnTo>
                    <a:pt x="11310" y="21473"/>
                  </a:lnTo>
                  <a:lnTo>
                    <a:pt x="11547" y="21516"/>
                  </a:lnTo>
                  <a:lnTo>
                    <a:pt x="11854" y="21431"/>
                  </a:lnTo>
                  <a:lnTo>
                    <a:pt x="12118" y="21389"/>
                  </a:lnTo>
                  <a:lnTo>
                    <a:pt x="12320" y="21431"/>
                  </a:lnTo>
                  <a:lnTo>
                    <a:pt x="12507" y="21558"/>
                  </a:lnTo>
                  <a:lnTo>
                    <a:pt x="12725" y="21600"/>
                  </a:lnTo>
                  <a:lnTo>
                    <a:pt x="12747" y="21558"/>
                  </a:lnTo>
                  <a:lnTo>
                    <a:pt x="12756" y="21431"/>
                  </a:lnTo>
                  <a:lnTo>
                    <a:pt x="12761" y="21389"/>
                  </a:lnTo>
                  <a:lnTo>
                    <a:pt x="12775" y="21262"/>
                  </a:lnTo>
                  <a:lnTo>
                    <a:pt x="12764" y="21094"/>
                  </a:lnTo>
                  <a:lnTo>
                    <a:pt x="12607" y="20756"/>
                  </a:lnTo>
                  <a:lnTo>
                    <a:pt x="12595" y="20630"/>
                  </a:lnTo>
                  <a:lnTo>
                    <a:pt x="12257" y="20503"/>
                  </a:lnTo>
                  <a:lnTo>
                    <a:pt x="12166" y="20377"/>
                  </a:lnTo>
                  <a:lnTo>
                    <a:pt x="12099" y="20250"/>
                  </a:lnTo>
                  <a:lnTo>
                    <a:pt x="12015" y="20081"/>
                  </a:lnTo>
                  <a:lnTo>
                    <a:pt x="11893" y="19870"/>
                  </a:lnTo>
                  <a:lnTo>
                    <a:pt x="11775" y="19617"/>
                  </a:lnTo>
                  <a:lnTo>
                    <a:pt x="11704" y="19448"/>
                  </a:lnTo>
                  <a:lnTo>
                    <a:pt x="11659" y="19364"/>
                  </a:lnTo>
                  <a:lnTo>
                    <a:pt x="11614" y="18816"/>
                  </a:lnTo>
                  <a:lnTo>
                    <a:pt x="11411" y="18647"/>
                  </a:lnTo>
                  <a:lnTo>
                    <a:pt x="11275" y="18478"/>
                  </a:lnTo>
                  <a:lnTo>
                    <a:pt x="11253" y="18141"/>
                  </a:lnTo>
                  <a:lnTo>
                    <a:pt x="11117" y="18056"/>
                  </a:lnTo>
                  <a:lnTo>
                    <a:pt x="10870" y="17550"/>
                  </a:lnTo>
                  <a:lnTo>
                    <a:pt x="10678" y="17212"/>
                  </a:lnTo>
                  <a:lnTo>
                    <a:pt x="10610" y="16959"/>
                  </a:lnTo>
                  <a:lnTo>
                    <a:pt x="10283" y="16664"/>
                  </a:lnTo>
                  <a:lnTo>
                    <a:pt x="10306" y="16327"/>
                  </a:lnTo>
                  <a:lnTo>
                    <a:pt x="10238" y="16284"/>
                  </a:lnTo>
                  <a:lnTo>
                    <a:pt x="9967" y="16284"/>
                  </a:lnTo>
                  <a:lnTo>
                    <a:pt x="9787" y="16242"/>
                  </a:lnTo>
                  <a:lnTo>
                    <a:pt x="10057" y="16073"/>
                  </a:lnTo>
                  <a:lnTo>
                    <a:pt x="10193" y="16116"/>
                  </a:lnTo>
                  <a:lnTo>
                    <a:pt x="10238" y="15989"/>
                  </a:lnTo>
                  <a:lnTo>
                    <a:pt x="10430" y="15862"/>
                  </a:lnTo>
                  <a:lnTo>
                    <a:pt x="10633" y="15947"/>
                  </a:lnTo>
                  <a:lnTo>
                    <a:pt x="10802" y="16031"/>
                  </a:lnTo>
                  <a:lnTo>
                    <a:pt x="10859" y="15905"/>
                  </a:lnTo>
                  <a:lnTo>
                    <a:pt x="10892" y="15862"/>
                  </a:lnTo>
                  <a:lnTo>
                    <a:pt x="10992" y="15736"/>
                  </a:lnTo>
                  <a:lnTo>
                    <a:pt x="11238" y="15441"/>
                  </a:lnTo>
                  <a:lnTo>
                    <a:pt x="11484" y="15187"/>
                  </a:lnTo>
                  <a:lnTo>
                    <a:pt x="11625" y="15061"/>
                  </a:lnTo>
                  <a:lnTo>
                    <a:pt x="11693" y="15019"/>
                  </a:lnTo>
                  <a:lnTo>
                    <a:pt x="11716" y="14892"/>
                  </a:lnTo>
                  <a:lnTo>
                    <a:pt x="11670" y="14766"/>
                  </a:lnTo>
                  <a:lnTo>
                    <a:pt x="11929" y="14681"/>
                  </a:lnTo>
                  <a:lnTo>
                    <a:pt x="12009" y="14597"/>
                  </a:lnTo>
                  <a:lnTo>
                    <a:pt x="12093" y="14512"/>
                  </a:lnTo>
                  <a:lnTo>
                    <a:pt x="12640" y="14048"/>
                  </a:lnTo>
                  <a:lnTo>
                    <a:pt x="12855" y="13795"/>
                  </a:lnTo>
                  <a:lnTo>
                    <a:pt x="12989" y="13542"/>
                  </a:lnTo>
                  <a:lnTo>
                    <a:pt x="13036" y="13331"/>
                  </a:lnTo>
                  <a:lnTo>
                    <a:pt x="12990" y="13205"/>
                  </a:lnTo>
                  <a:lnTo>
                    <a:pt x="12866" y="13078"/>
                  </a:lnTo>
                  <a:lnTo>
                    <a:pt x="12810" y="12994"/>
                  </a:lnTo>
                  <a:lnTo>
                    <a:pt x="12697" y="12952"/>
                  </a:lnTo>
                  <a:lnTo>
                    <a:pt x="12471" y="12867"/>
                  </a:lnTo>
                  <a:lnTo>
                    <a:pt x="12211" y="12952"/>
                  </a:lnTo>
                  <a:lnTo>
                    <a:pt x="12437" y="12783"/>
                  </a:lnTo>
                  <a:lnTo>
                    <a:pt x="12854" y="12783"/>
                  </a:lnTo>
                  <a:lnTo>
                    <a:pt x="13012" y="12698"/>
                  </a:lnTo>
                  <a:lnTo>
                    <a:pt x="13069" y="12952"/>
                  </a:lnTo>
                  <a:lnTo>
                    <a:pt x="13340" y="12994"/>
                  </a:lnTo>
                  <a:lnTo>
                    <a:pt x="13464" y="12825"/>
                  </a:lnTo>
                  <a:lnTo>
                    <a:pt x="13678" y="12783"/>
                  </a:lnTo>
                  <a:lnTo>
                    <a:pt x="13622" y="12909"/>
                  </a:lnTo>
                  <a:lnTo>
                    <a:pt x="13565" y="12994"/>
                  </a:lnTo>
                  <a:lnTo>
                    <a:pt x="13577" y="13162"/>
                  </a:lnTo>
                  <a:lnTo>
                    <a:pt x="13622" y="13247"/>
                  </a:lnTo>
                  <a:lnTo>
                    <a:pt x="13753" y="13373"/>
                  </a:lnTo>
                  <a:lnTo>
                    <a:pt x="14001" y="13584"/>
                  </a:lnTo>
                  <a:lnTo>
                    <a:pt x="14251" y="13837"/>
                  </a:lnTo>
                  <a:lnTo>
                    <a:pt x="14388" y="14048"/>
                  </a:lnTo>
                  <a:lnTo>
                    <a:pt x="14445" y="14217"/>
                  </a:lnTo>
                  <a:lnTo>
                    <a:pt x="14422" y="14512"/>
                  </a:lnTo>
                  <a:lnTo>
                    <a:pt x="14546" y="14597"/>
                  </a:lnTo>
                  <a:lnTo>
                    <a:pt x="14765" y="14681"/>
                  </a:lnTo>
                  <a:lnTo>
                    <a:pt x="15130" y="14723"/>
                  </a:lnTo>
                  <a:lnTo>
                    <a:pt x="15663" y="14723"/>
                  </a:lnTo>
                  <a:lnTo>
                    <a:pt x="15719" y="14639"/>
                  </a:lnTo>
                  <a:lnTo>
                    <a:pt x="15641" y="14512"/>
                  </a:lnTo>
                  <a:lnTo>
                    <a:pt x="15708" y="14428"/>
                  </a:lnTo>
                  <a:lnTo>
                    <a:pt x="15776" y="14344"/>
                  </a:lnTo>
                  <a:lnTo>
                    <a:pt x="15821" y="14555"/>
                  </a:lnTo>
                  <a:lnTo>
                    <a:pt x="15900" y="14681"/>
                  </a:lnTo>
                  <a:lnTo>
                    <a:pt x="15979" y="14766"/>
                  </a:lnTo>
                  <a:lnTo>
                    <a:pt x="16002" y="14723"/>
                  </a:lnTo>
                  <a:lnTo>
                    <a:pt x="16148" y="14723"/>
                  </a:lnTo>
                  <a:lnTo>
                    <a:pt x="16118" y="14344"/>
                  </a:lnTo>
                  <a:lnTo>
                    <a:pt x="16062" y="13584"/>
                  </a:lnTo>
                  <a:lnTo>
                    <a:pt x="16062" y="13036"/>
                  </a:lnTo>
                  <a:lnTo>
                    <a:pt x="16143" y="12783"/>
                  </a:lnTo>
                  <a:lnTo>
                    <a:pt x="16170" y="12698"/>
                  </a:lnTo>
                  <a:lnTo>
                    <a:pt x="16356" y="12530"/>
                  </a:lnTo>
                  <a:lnTo>
                    <a:pt x="16645" y="12319"/>
                  </a:lnTo>
                  <a:lnTo>
                    <a:pt x="16911" y="12108"/>
                  </a:lnTo>
                  <a:lnTo>
                    <a:pt x="17028" y="11939"/>
                  </a:lnTo>
                  <a:lnTo>
                    <a:pt x="17028" y="11770"/>
                  </a:lnTo>
                  <a:lnTo>
                    <a:pt x="16892" y="11517"/>
                  </a:lnTo>
                  <a:lnTo>
                    <a:pt x="17209" y="11264"/>
                  </a:lnTo>
                  <a:lnTo>
                    <a:pt x="17299" y="10927"/>
                  </a:lnTo>
                  <a:lnTo>
                    <a:pt x="17569" y="10800"/>
                  </a:lnTo>
                  <a:lnTo>
                    <a:pt x="17749" y="11095"/>
                  </a:lnTo>
                  <a:lnTo>
                    <a:pt x="18020" y="11053"/>
                  </a:lnTo>
                  <a:lnTo>
                    <a:pt x="18147" y="10969"/>
                  </a:lnTo>
                  <a:lnTo>
                    <a:pt x="18192" y="10800"/>
                  </a:lnTo>
                  <a:lnTo>
                    <a:pt x="18249" y="10589"/>
                  </a:lnTo>
                  <a:lnTo>
                    <a:pt x="18426" y="10336"/>
                  </a:lnTo>
                  <a:lnTo>
                    <a:pt x="18541" y="10294"/>
                  </a:lnTo>
                  <a:lnTo>
                    <a:pt x="18679" y="10378"/>
                  </a:lnTo>
                  <a:lnTo>
                    <a:pt x="18826" y="10505"/>
                  </a:lnTo>
                  <a:lnTo>
                    <a:pt x="18968" y="10505"/>
                  </a:lnTo>
                  <a:lnTo>
                    <a:pt x="19149" y="10420"/>
                  </a:lnTo>
                  <a:lnTo>
                    <a:pt x="18968" y="10336"/>
                  </a:lnTo>
                  <a:lnTo>
                    <a:pt x="18968" y="10125"/>
                  </a:lnTo>
                  <a:lnTo>
                    <a:pt x="19036" y="9956"/>
                  </a:lnTo>
                  <a:lnTo>
                    <a:pt x="19177" y="9830"/>
                  </a:lnTo>
                  <a:lnTo>
                    <a:pt x="19215" y="9788"/>
                  </a:lnTo>
                  <a:lnTo>
                    <a:pt x="19292" y="9703"/>
                  </a:lnTo>
                  <a:lnTo>
                    <a:pt x="19283" y="9577"/>
                  </a:lnTo>
                  <a:lnTo>
                    <a:pt x="19149" y="9366"/>
                  </a:lnTo>
                  <a:lnTo>
                    <a:pt x="19329" y="9239"/>
                  </a:lnTo>
                  <a:lnTo>
                    <a:pt x="19554" y="9281"/>
                  </a:lnTo>
                  <a:lnTo>
                    <a:pt x="19706" y="9239"/>
                  </a:lnTo>
                  <a:lnTo>
                    <a:pt x="19819" y="9028"/>
                  </a:lnTo>
                  <a:lnTo>
                    <a:pt x="19890" y="8733"/>
                  </a:lnTo>
                  <a:lnTo>
                    <a:pt x="19915" y="8395"/>
                  </a:lnTo>
                  <a:lnTo>
                    <a:pt x="19962" y="8311"/>
                  </a:lnTo>
                  <a:lnTo>
                    <a:pt x="20084" y="8269"/>
                  </a:lnTo>
                  <a:lnTo>
                    <a:pt x="20258" y="8227"/>
                  </a:lnTo>
                  <a:lnTo>
                    <a:pt x="20456" y="8100"/>
                  </a:lnTo>
                  <a:lnTo>
                    <a:pt x="20572" y="7973"/>
                  </a:lnTo>
                  <a:lnTo>
                    <a:pt x="20569" y="7931"/>
                  </a:lnTo>
                  <a:lnTo>
                    <a:pt x="20532" y="7931"/>
                  </a:lnTo>
                  <a:lnTo>
                    <a:pt x="20547" y="7805"/>
                  </a:lnTo>
                  <a:lnTo>
                    <a:pt x="20645" y="7678"/>
                  </a:lnTo>
                  <a:lnTo>
                    <a:pt x="20978" y="7678"/>
                  </a:lnTo>
                  <a:lnTo>
                    <a:pt x="21178" y="7594"/>
                  </a:lnTo>
                  <a:lnTo>
                    <a:pt x="21343" y="7383"/>
                  </a:lnTo>
                  <a:lnTo>
                    <a:pt x="21449" y="7172"/>
                  </a:lnTo>
                  <a:lnTo>
                    <a:pt x="21521" y="6877"/>
                  </a:lnTo>
                  <a:lnTo>
                    <a:pt x="21584" y="6623"/>
                  </a:lnTo>
                  <a:lnTo>
                    <a:pt x="21600" y="6159"/>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2580" name="object 9"/>
            <p:cNvGrpSpPr/>
            <p:nvPr/>
          </p:nvGrpSpPr>
          <p:grpSpPr>
            <a:xfrm>
              <a:off x="5813503" y="2026336"/>
              <a:ext cx="956266" cy="1002493"/>
              <a:chOff x="0" y="0"/>
              <a:chExt cx="956265" cy="1002492"/>
            </a:xfrm>
          </p:grpSpPr>
          <p:sp>
            <p:nvSpPr>
              <p:cNvPr id="2575" name="図形"/>
              <p:cNvSpPr/>
              <p:nvPr/>
            </p:nvSpPr>
            <p:spPr>
              <a:xfrm>
                <a:off x="0" y="143384"/>
                <a:ext cx="12701" cy="144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18" y="1361"/>
                    </a:lnTo>
                    <a:lnTo>
                      <a:pt x="5356" y="10774"/>
                    </a:lnTo>
                    <a:lnTo>
                      <a:pt x="0" y="20221"/>
                    </a:lnTo>
                    <a:lnTo>
                      <a:pt x="2694" y="20221"/>
                    </a:lnTo>
                    <a:lnTo>
                      <a:pt x="10818" y="21600"/>
                    </a:lnTo>
                    <a:lnTo>
                      <a:pt x="21600" y="16187"/>
                    </a:lnTo>
                    <a:lnTo>
                      <a:pt x="21600"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76" name="図形"/>
              <p:cNvSpPr/>
              <p:nvPr/>
            </p:nvSpPr>
            <p:spPr>
              <a:xfrm>
                <a:off x="570475" y="-1"/>
                <a:ext cx="14213" cy="14882"/>
              </a:xfrm>
              <a:custGeom>
                <a:avLst/>
                <a:gdLst/>
                <a:ahLst/>
                <a:cxnLst>
                  <a:cxn ang="0">
                    <a:pos x="wd2" y="hd2"/>
                  </a:cxn>
                  <a:cxn ang="5400000">
                    <a:pos x="wd2" y="hd2"/>
                  </a:cxn>
                  <a:cxn ang="10800000">
                    <a:pos x="wd2" y="hd2"/>
                  </a:cxn>
                  <a:cxn ang="16200000">
                    <a:pos x="wd2" y="hd2"/>
                  </a:cxn>
                </a:cxnLst>
                <a:rect l="0" t="0" r="r" b="b"/>
                <a:pathLst>
                  <a:path w="21600" h="21600" extrusionOk="0">
                    <a:moveTo>
                      <a:pt x="21600" y="15711"/>
                    </a:moveTo>
                    <a:lnTo>
                      <a:pt x="13384" y="2960"/>
                    </a:lnTo>
                    <a:lnTo>
                      <a:pt x="5151" y="970"/>
                    </a:lnTo>
                    <a:lnTo>
                      <a:pt x="1033" y="0"/>
                    </a:lnTo>
                    <a:lnTo>
                      <a:pt x="0" y="3914"/>
                    </a:lnTo>
                    <a:lnTo>
                      <a:pt x="2066" y="17669"/>
                    </a:lnTo>
                    <a:lnTo>
                      <a:pt x="5151" y="21600"/>
                    </a:lnTo>
                    <a:lnTo>
                      <a:pt x="21600" y="15711"/>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77" name="図形"/>
              <p:cNvSpPr/>
              <p:nvPr/>
            </p:nvSpPr>
            <p:spPr>
              <a:xfrm>
                <a:off x="638525" y="17588"/>
                <a:ext cx="12702" cy="20968"/>
              </a:xfrm>
              <a:custGeom>
                <a:avLst/>
                <a:gdLst/>
                <a:ahLst/>
                <a:cxnLst>
                  <a:cxn ang="0">
                    <a:pos x="wd2" y="hd2"/>
                  </a:cxn>
                  <a:cxn ang="5400000">
                    <a:pos x="wd2" y="hd2"/>
                  </a:cxn>
                  <a:cxn ang="10800000">
                    <a:pos x="wd2" y="hd2"/>
                  </a:cxn>
                  <a:cxn ang="16200000">
                    <a:pos x="wd2" y="hd2"/>
                  </a:cxn>
                </a:cxnLst>
                <a:rect l="0" t="0" r="r" b="b"/>
                <a:pathLst>
                  <a:path w="21600" h="21600" extrusionOk="0">
                    <a:moveTo>
                      <a:pt x="21600" y="7659"/>
                    </a:moveTo>
                    <a:lnTo>
                      <a:pt x="17593" y="2779"/>
                    </a:lnTo>
                    <a:lnTo>
                      <a:pt x="6770" y="0"/>
                    </a:lnTo>
                    <a:lnTo>
                      <a:pt x="0" y="2090"/>
                    </a:lnTo>
                    <a:lnTo>
                      <a:pt x="13517" y="10461"/>
                    </a:lnTo>
                    <a:lnTo>
                      <a:pt x="11397" y="13704"/>
                    </a:lnTo>
                    <a:lnTo>
                      <a:pt x="16211" y="17432"/>
                    </a:lnTo>
                    <a:lnTo>
                      <a:pt x="21600" y="21600"/>
                    </a:lnTo>
                    <a:lnTo>
                      <a:pt x="21600" y="765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78" name="図形"/>
              <p:cNvSpPr/>
              <p:nvPr/>
            </p:nvSpPr>
            <p:spPr>
              <a:xfrm>
                <a:off x="673028" y="4419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152" y="0"/>
                    </a:lnTo>
                    <a:lnTo>
                      <a:pt x="4791" y="5296"/>
                    </a:lnTo>
                    <a:lnTo>
                      <a:pt x="0" y="11088"/>
                    </a:lnTo>
                    <a:lnTo>
                      <a:pt x="2376" y="16938"/>
                    </a:lnTo>
                    <a:lnTo>
                      <a:pt x="21600" y="2160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79" name="図形"/>
              <p:cNvSpPr/>
              <p:nvPr/>
            </p:nvSpPr>
            <p:spPr>
              <a:xfrm>
                <a:off x="12372" y="50437"/>
                <a:ext cx="943894" cy="952056"/>
              </a:xfrm>
              <a:custGeom>
                <a:avLst/>
                <a:gdLst/>
                <a:ahLst/>
                <a:cxnLst>
                  <a:cxn ang="0">
                    <a:pos x="wd2" y="hd2"/>
                  </a:cxn>
                  <a:cxn ang="5400000">
                    <a:pos x="wd2" y="hd2"/>
                  </a:cxn>
                  <a:cxn ang="10800000">
                    <a:pos x="wd2" y="hd2"/>
                  </a:cxn>
                  <a:cxn ang="16200000">
                    <a:pos x="wd2" y="hd2"/>
                  </a:cxn>
                </a:cxnLst>
                <a:rect l="0" t="0" r="r" b="b"/>
                <a:pathLst>
                  <a:path w="21600" h="21600" extrusionOk="0">
                    <a:moveTo>
                      <a:pt x="21600" y="7819"/>
                    </a:moveTo>
                    <a:lnTo>
                      <a:pt x="21552" y="7819"/>
                    </a:lnTo>
                    <a:lnTo>
                      <a:pt x="21508" y="7793"/>
                    </a:lnTo>
                    <a:lnTo>
                      <a:pt x="21385" y="7767"/>
                    </a:lnTo>
                    <a:lnTo>
                      <a:pt x="21179" y="7740"/>
                    </a:lnTo>
                    <a:lnTo>
                      <a:pt x="21076" y="7819"/>
                    </a:lnTo>
                    <a:lnTo>
                      <a:pt x="20973" y="7871"/>
                    </a:lnTo>
                    <a:lnTo>
                      <a:pt x="20849" y="7793"/>
                    </a:lnTo>
                    <a:lnTo>
                      <a:pt x="20830" y="7767"/>
                    </a:lnTo>
                    <a:lnTo>
                      <a:pt x="20735" y="7636"/>
                    </a:lnTo>
                    <a:lnTo>
                      <a:pt x="20147" y="7636"/>
                    </a:lnTo>
                    <a:lnTo>
                      <a:pt x="20044" y="7740"/>
                    </a:lnTo>
                    <a:lnTo>
                      <a:pt x="20034" y="7767"/>
                    </a:lnTo>
                    <a:lnTo>
                      <a:pt x="19828" y="7740"/>
                    </a:lnTo>
                    <a:lnTo>
                      <a:pt x="19704" y="7662"/>
                    </a:lnTo>
                    <a:lnTo>
                      <a:pt x="19559" y="7505"/>
                    </a:lnTo>
                    <a:lnTo>
                      <a:pt x="19514" y="7374"/>
                    </a:lnTo>
                    <a:lnTo>
                      <a:pt x="19487" y="7296"/>
                    </a:lnTo>
                    <a:lnTo>
                      <a:pt x="19384" y="7061"/>
                    </a:lnTo>
                    <a:lnTo>
                      <a:pt x="19270" y="7034"/>
                    </a:lnTo>
                    <a:lnTo>
                      <a:pt x="19236" y="6956"/>
                    </a:lnTo>
                    <a:lnTo>
                      <a:pt x="19146" y="6747"/>
                    </a:lnTo>
                    <a:lnTo>
                      <a:pt x="19187" y="6721"/>
                    </a:lnTo>
                    <a:lnTo>
                      <a:pt x="19023" y="6564"/>
                    </a:lnTo>
                    <a:lnTo>
                      <a:pt x="18992" y="6433"/>
                    </a:lnTo>
                    <a:lnTo>
                      <a:pt x="18944" y="6328"/>
                    </a:lnTo>
                    <a:lnTo>
                      <a:pt x="18909" y="6250"/>
                    </a:lnTo>
                    <a:lnTo>
                      <a:pt x="18868" y="6250"/>
                    </a:lnTo>
                    <a:lnTo>
                      <a:pt x="18682" y="6171"/>
                    </a:lnTo>
                    <a:lnTo>
                      <a:pt x="18558" y="6171"/>
                    </a:lnTo>
                    <a:lnTo>
                      <a:pt x="18517" y="6067"/>
                    </a:lnTo>
                    <a:lnTo>
                      <a:pt x="18479" y="5962"/>
                    </a:lnTo>
                    <a:lnTo>
                      <a:pt x="18430" y="5831"/>
                    </a:lnTo>
                    <a:lnTo>
                      <a:pt x="18376" y="5675"/>
                    </a:lnTo>
                    <a:lnTo>
                      <a:pt x="18321" y="5518"/>
                    </a:lnTo>
                    <a:lnTo>
                      <a:pt x="18249" y="5387"/>
                    </a:lnTo>
                    <a:lnTo>
                      <a:pt x="18218" y="5256"/>
                    </a:lnTo>
                    <a:lnTo>
                      <a:pt x="18238" y="5099"/>
                    </a:lnTo>
                    <a:lnTo>
                      <a:pt x="18269" y="4942"/>
                    </a:lnTo>
                    <a:lnTo>
                      <a:pt x="18146" y="4864"/>
                    </a:lnTo>
                    <a:lnTo>
                      <a:pt x="18022" y="4942"/>
                    </a:lnTo>
                    <a:lnTo>
                      <a:pt x="17970" y="4864"/>
                    </a:lnTo>
                    <a:lnTo>
                      <a:pt x="18032" y="4602"/>
                    </a:lnTo>
                    <a:lnTo>
                      <a:pt x="18135" y="4576"/>
                    </a:lnTo>
                    <a:lnTo>
                      <a:pt x="18218" y="4498"/>
                    </a:lnTo>
                    <a:lnTo>
                      <a:pt x="18218" y="4315"/>
                    </a:lnTo>
                    <a:lnTo>
                      <a:pt x="18176" y="4262"/>
                    </a:lnTo>
                    <a:lnTo>
                      <a:pt x="18001" y="4262"/>
                    </a:lnTo>
                    <a:lnTo>
                      <a:pt x="17888" y="4210"/>
                    </a:lnTo>
                    <a:lnTo>
                      <a:pt x="17978" y="4132"/>
                    </a:lnTo>
                    <a:lnTo>
                      <a:pt x="18128" y="4001"/>
                    </a:lnTo>
                    <a:lnTo>
                      <a:pt x="18218" y="3923"/>
                    </a:lnTo>
                    <a:lnTo>
                      <a:pt x="18197" y="3870"/>
                    </a:lnTo>
                    <a:lnTo>
                      <a:pt x="17991" y="3870"/>
                    </a:lnTo>
                    <a:lnTo>
                      <a:pt x="17991" y="3818"/>
                    </a:lnTo>
                    <a:lnTo>
                      <a:pt x="17826" y="3923"/>
                    </a:lnTo>
                    <a:lnTo>
                      <a:pt x="17785" y="4001"/>
                    </a:lnTo>
                    <a:lnTo>
                      <a:pt x="17764" y="3792"/>
                    </a:lnTo>
                    <a:lnTo>
                      <a:pt x="17785" y="3792"/>
                    </a:lnTo>
                    <a:lnTo>
                      <a:pt x="17939" y="3661"/>
                    </a:lnTo>
                    <a:lnTo>
                      <a:pt x="18084" y="3661"/>
                    </a:lnTo>
                    <a:lnTo>
                      <a:pt x="18197" y="3766"/>
                    </a:lnTo>
                    <a:lnTo>
                      <a:pt x="18207" y="3661"/>
                    </a:lnTo>
                    <a:lnTo>
                      <a:pt x="18213" y="3609"/>
                    </a:lnTo>
                    <a:lnTo>
                      <a:pt x="18218" y="3556"/>
                    </a:lnTo>
                    <a:lnTo>
                      <a:pt x="18208" y="3583"/>
                    </a:lnTo>
                    <a:lnTo>
                      <a:pt x="18187" y="3556"/>
                    </a:lnTo>
                    <a:lnTo>
                      <a:pt x="18146" y="3504"/>
                    </a:lnTo>
                    <a:lnTo>
                      <a:pt x="17692" y="3504"/>
                    </a:lnTo>
                    <a:lnTo>
                      <a:pt x="17640" y="3530"/>
                    </a:lnTo>
                    <a:lnTo>
                      <a:pt x="17496" y="3530"/>
                    </a:lnTo>
                    <a:lnTo>
                      <a:pt x="17184" y="3086"/>
                    </a:lnTo>
                    <a:lnTo>
                      <a:pt x="17196" y="3007"/>
                    </a:lnTo>
                    <a:lnTo>
                      <a:pt x="17382" y="2929"/>
                    </a:lnTo>
                    <a:lnTo>
                      <a:pt x="17424" y="3033"/>
                    </a:lnTo>
                    <a:lnTo>
                      <a:pt x="17516" y="3164"/>
                    </a:lnTo>
                    <a:lnTo>
                      <a:pt x="17516" y="3033"/>
                    </a:lnTo>
                    <a:lnTo>
                      <a:pt x="17534" y="2929"/>
                    </a:lnTo>
                    <a:lnTo>
                      <a:pt x="17547" y="2850"/>
                    </a:lnTo>
                    <a:lnTo>
                      <a:pt x="17671" y="2693"/>
                    </a:lnTo>
                    <a:lnTo>
                      <a:pt x="17836" y="2693"/>
                    </a:lnTo>
                    <a:lnTo>
                      <a:pt x="17853" y="2563"/>
                    </a:lnTo>
                    <a:lnTo>
                      <a:pt x="17856" y="2537"/>
                    </a:lnTo>
                    <a:lnTo>
                      <a:pt x="17918" y="2301"/>
                    </a:lnTo>
                    <a:lnTo>
                      <a:pt x="17836" y="2197"/>
                    </a:lnTo>
                    <a:lnTo>
                      <a:pt x="17733" y="2249"/>
                    </a:lnTo>
                    <a:lnTo>
                      <a:pt x="17712" y="2118"/>
                    </a:lnTo>
                    <a:lnTo>
                      <a:pt x="17678" y="1987"/>
                    </a:lnTo>
                    <a:lnTo>
                      <a:pt x="17671" y="1961"/>
                    </a:lnTo>
                    <a:lnTo>
                      <a:pt x="17794" y="1857"/>
                    </a:lnTo>
                    <a:lnTo>
                      <a:pt x="17826" y="2092"/>
                    </a:lnTo>
                    <a:lnTo>
                      <a:pt x="17929" y="2014"/>
                    </a:lnTo>
                    <a:lnTo>
                      <a:pt x="17960" y="1857"/>
                    </a:lnTo>
                    <a:lnTo>
                      <a:pt x="17970" y="1804"/>
                    </a:lnTo>
                    <a:lnTo>
                      <a:pt x="17970" y="1726"/>
                    </a:lnTo>
                    <a:lnTo>
                      <a:pt x="17826" y="1726"/>
                    </a:lnTo>
                    <a:lnTo>
                      <a:pt x="17712" y="1517"/>
                    </a:lnTo>
                    <a:lnTo>
                      <a:pt x="17877" y="1438"/>
                    </a:lnTo>
                    <a:lnTo>
                      <a:pt x="18001" y="1491"/>
                    </a:lnTo>
                    <a:lnTo>
                      <a:pt x="18001" y="1386"/>
                    </a:lnTo>
                    <a:lnTo>
                      <a:pt x="17970" y="1281"/>
                    </a:lnTo>
                    <a:lnTo>
                      <a:pt x="18032" y="1203"/>
                    </a:lnTo>
                    <a:lnTo>
                      <a:pt x="18187" y="1308"/>
                    </a:lnTo>
                    <a:lnTo>
                      <a:pt x="18205" y="1203"/>
                    </a:lnTo>
                    <a:lnTo>
                      <a:pt x="18228" y="1072"/>
                    </a:lnTo>
                    <a:lnTo>
                      <a:pt x="18032" y="1046"/>
                    </a:lnTo>
                    <a:lnTo>
                      <a:pt x="18032" y="968"/>
                    </a:lnTo>
                    <a:lnTo>
                      <a:pt x="18115" y="863"/>
                    </a:lnTo>
                    <a:lnTo>
                      <a:pt x="18115" y="785"/>
                    </a:lnTo>
                    <a:lnTo>
                      <a:pt x="18073" y="628"/>
                    </a:lnTo>
                    <a:lnTo>
                      <a:pt x="18135" y="549"/>
                    </a:lnTo>
                    <a:lnTo>
                      <a:pt x="18300" y="680"/>
                    </a:lnTo>
                    <a:lnTo>
                      <a:pt x="18310" y="549"/>
                    </a:lnTo>
                    <a:lnTo>
                      <a:pt x="18321" y="392"/>
                    </a:lnTo>
                    <a:lnTo>
                      <a:pt x="18280" y="392"/>
                    </a:lnTo>
                    <a:lnTo>
                      <a:pt x="18362" y="288"/>
                    </a:lnTo>
                    <a:lnTo>
                      <a:pt x="18373" y="131"/>
                    </a:lnTo>
                    <a:lnTo>
                      <a:pt x="18269" y="105"/>
                    </a:lnTo>
                    <a:lnTo>
                      <a:pt x="18166" y="78"/>
                    </a:lnTo>
                    <a:lnTo>
                      <a:pt x="18084" y="105"/>
                    </a:lnTo>
                    <a:lnTo>
                      <a:pt x="17939" y="0"/>
                    </a:lnTo>
                    <a:lnTo>
                      <a:pt x="17918" y="26"/>
                    </a:lnTo>
                    <a:lnTo>
                      <a:pt x="17774" y="183"/>
                    </a:lnTo>
                    <a:lnTo>
                      <a:pt x="17537" y="262"/>
                    </a:lnTo>
                    <a:lnTo>
                      <a:pt x="17289" y="314"/>
                    </a:lnTo>
                    <a:lnTo>
                      <a:pt x="17207" y="471"/>
                    </a:lnTo>
                    <a:lnTo>
                      <a:pt x="17114" y="732"/>
                    </a:lnTo>
                    <a:lnTo>
                      <a:pt x="17021" y="811"/>
                    </a:lnTo>
                    <a:lnTo>
                      <a:pt x="16928" y="915"/>
                    </a:lnTo>
                    <a:lnTo>
                      <a:pt x="16876" y="1020"/>
                    </a:lnTo>
                    <a:lnTo>
                      <a:pt x="16825" y="1151"/>
                    </a:lnTo>
                    <a:lnTo>
                      <a:pt x="16740" y="1255"/>
                    </a:lnTo>
                    <a:lnTo>
                      <a:pt x="16598" y="1360"/>
                    </a:lnTo>
                    <a:lnTo>
                      <a:pt x="16447" y="1464"/>
                    </a:lnTo>
                    <a:lnTo>
                      <a:pt x="16340" y="1543"/>
                    </a:lnTo>
                    <a:lnTo>
                      <a:pt x="16247" y="1595"/>
                    </a:lnTo>
                    <a:lnTo>
                      <a:pt x="16010" y="1752"/>
                    </a:lnTo>
                    <a:lnTo>
                      <a:pt x="15886" y="1726"/>
                    </a:lnTo>
                    <a:lnTo>
                      <a:pt x="15762" y="1752"/>
                    </a:lnTo>
                    <a:lnTo>
                      <a:pt x="15649" y="1752"/>
                    </a:lnTo>
                    <a:lnTo>
                      <a:pt x="15772" y="1621"/>
                    </a:lnTo>
                    <a:lnTo>
                      <a:pt x="15855" y="1569"/>
                    </a:lnTo>
                    <a:lnTo>
                      <a:pt x="15814" y="1491"/>
                    </a:lnTo>
                    <a:lnTo>
                      <a:pt x="15731" y="1491"/>
                    </a:lnTo>
                    <a:lnTo>
                      <a:pt x="15535" y="1595"/>
                    </a:lnTo>
                    <a:lnTo>
                      <a:pt x="15669" y="1412"/>
                    </a:lnTo>
                    <a:lnTo>
                      <a:pt x="15652" y="1360"/>
                    </a:lnTo>
                    <a:lnTo>
                      <a:pt x="15628" y="1281"/>
                    </a:lnTo>
                    <a:lnTo>
                      <a:pt x="15566" y="1203"/>
                    </a:lnTo>
                    <a:lnTo>
                      <a:pt x="15514" y="1203"/>
                    </a:lnTo>
                    <a:lnTo>
                      <a:pt x="15453" y="1229"/>
                    </a:lnTo>
                    <a:lnTo>
                      <a:pt x="15215" y="1360"/>
                    </a:lnTo>
                    <a:lnTo>
                      <a:pt x="15205" y="1334"/>
                    </a:lnTo>
                    <a:lnTo>
                      <a:pt x="15184" y="1281"/>
                    </a:lnTo>
                    <a:lnTo>
                      <a:pt x="15421" y="1124"/>
                    </a:lnTo>
                    <a:lnTo>
                      <a:pt x="15370" y="1072"/>
                    </a:lnTo>
                    <a:lnTo>
                      <a:pt x="15133" y="1124"/>
                    </a:lnTo>
                    <a:lnTo>
                      <a:pt x="15133" y="1046"/>
                    </a:lnTo>
                    <a:lnTo>
                      <a:pt x="15215" y="994"/>
                    </a:lnTo>
                    <a:lnTo>
                      <a:pt x="15133" y="837"/>
                    </a:lnTo>
                    <a:lnTo>
                      <a:pt x="14792" y="1046"/>
                    </a:lnTo>
                    <a:lnTo>
                      <a:pt x="14710" y="1020"/>
                    </a:lnTo>
                    <a:lnTo>
                      <a:pt x="14575" y="1151"/>
                    </a:lnTo>
                    <a:lnTo>
                      <a:pt x="14493" y="1334"/>
                    </a:lnTo>
                    <a:lnTo>
                      <a:pt x="14369" y="1308"/>
                    </a:lnTo>
                    <a:lnTo>
                      <a:pt x="14390" y="1203"/>
                    </a:lnTo>
                    <a:lnTo>
                      <a:pt x="14359" y="1124"/>
                    </a:lnTo>
                    <a:lnTo>
                      <a:pt x="14472" y="1098"/>
                    </a:lnTo>
                    <a:lnTo>
                      <a:pt x="14493" y="1046"/>
                    </a:lnTo>
                    <a:lnTo>
                      <a:pt x="14431" y="915"/>
                    </a:lnTo>
                    <a:lnTo>
                      <a:pt x="14390" y="863"/>
                    </a:lnTo>
                    <a:lnTo>
                      <a:pt x="14462" y="811"/>
                    </a:lnTo>
                    <a:lnTo>
                      <a:pt x="14606" y="811"/>
                    </a:lnTo>
                    <a:lnTo>
                      <a:pt x="14720" y="785"/>
                    </a:lnTo>
                    <a:lnTo>
                      <a:pt x="14927" y="706"/>
                    </a:lnTo>
                    <a:lnTo>
                      <a:pt x="15102" y="732"/>
                    </a:lnTo>
                    <a:lnTo>
                      <a:pt x="15079" y="706"/>
                    </a:lnTo>
                    <a:lnTo>
                      <a:pt x="14920" y="523"/>
                    </a:lnTo>
                    <a:lnTo>
                      <a:pt x="14875" y="471"/>
                    </a:lnTo>
                    <a:lnTo>
                      <a:pt x="14813" y="366"/>
                    </a:lnTo>
                    <a:lnTo>
                      <a:pt x="14668" y="445"/>
                    </a:lnTo>
                    <a:lnTo>
                      <a:pt x="14596" y="523"/>
                    </a:lnTo>
                    <a:lnTo>
                      <a:pt x="14410" y="497"/>
                    </a:lnTo>
                    <a:lnTo>
                      <a:pt x="14359" y="471"/>
                    </a:lnTo>
                    <a:lnTo>
                      <a:pt x="14235" y="497"/>
                    </a:lnTo>
                    <a:lnTo>
                      <a:pt x="13915" y="523"/>
                    </a:lnTo>
                    <a:lnTo>
                      <a:pt x="13895" y="575"/>
                    </a:lnTo>
                    <a:lnTo>
                      <a:pt x="13822" y="732"/>
                    </a:lnTo>
                    <a:lnTo>
                      <a:pt x="13781" y="811"/>
                    </a:lnTo>
                    <a:lnTo>
                      <a:pt x="13781" y="915"/>
                    </a:lnTo>
                    <a:lnTo>
                      <a:pt x="13637" y="994"/>
                    </a:lnTo>
                    <a:lnTo>
                      <a:pt x="13619" y="889"/>
                    </a:lnTo>
                    <a:lnTo>
                      <a:pt x="13606" y="811"/>
                    </a:lnTo>
                    <a:lnTo>
                      <a:pt x="13564" y="706"/>
                    </a:lnTo>
                    <a:lnTo>
                      <a:pt x="13626" y="654"/>
                    </a:lnTo>
                    <a:lnTo>
                      <a:pt x="13667" y="549"/>
                    </a:lnTo>
                    <a:lnTo>
                      <a:pt x="13658" y="445"/>
                    </a:lnTo>
                    <a:lnTo>
                      <a:pt x="13575" y="523"/>
                    </a:lnTo>
                    <a:lnTo>
                      <a:pt x="13420" y="680"/>
                    </a:lnTo>
                    <a:lnTo>
                      <a:pt x="13296" y="706"/>
                    </a:lnTo>
                    <a:lnTo>
                      <a:pt x="13296" y="811"/>
                    </a:lnTo>
                    <a:lnTo>
                      <a:pt x="13286" y="863"/>
                    </a:lnTo>
                    <a:lnTo>
                      <a:pt x="13276" y="889"/>
                    </a:lnTo>
                    <a:lnTo>
                      <a:pt x="13224" y="785"/>
                    </a:lnTo>
                    <a:lnTo>
                      <a:pt x="13079" y="811"/>
                    </a:lnTo>
                    <a:lnTo>
                      <a:pt x="12935" y="758"/>
                    </a:lnTo>
                    <a:lnTo>
                      <a:pt x="12778" y="732"/>
                    </a:lnTo>
                    <a:lnTo>
                      <a:pt x="12233" y="732"/>
                    </a:lnTo>
                    <a:lnTo>
                      <a:pt x="12099" y="758"/>
                    </a:lnTo>
                    <a:lnTo>
                      <a:pt x="12068" y="837"/>
                    </a:lnTo>
                    <a:lnTo>
                      <a:pt x="12110" y="941"/>
                    </a:lnTo>
                    <a:lnTo>
                      <a:pt x="11903" y="1046"/>
                    </a:lnTo>
                    <a:lnTo>
                      <a:pt x="11687" y="1098"/>
                    </a:lnTo>
                    <a:lnTo>
                      <a:pt x="11604" y="1255"/>
                    </a:lnTo>
                    <a:lnTo>
                      <a:pt x="11655" y="1334"/>
                    </a:lnTo>
                    <a:lnTo>
                      <a:pt x="11655" y="1517"/>
                    </a:lnTo>
                    <a:lnTo>
                      <a:pt x="11583" y="1595"/>
                    </a:lnTo>
                    <a:lnTo>
                      <a:pt x="11418" y="1700"/>
                    </a:lnTo>
                    <a:lnTo>
                      <a:pt x="11346" y="1752"/>
                    </a:lnTo>
                    <a:lnTo>
                      <a:pt x="11161" y="1804"/>
                    </a:lnTo>
                    <a:lnTo>
                      <a:pt x="11005" y="1804"/>
                    </a:lnTo>
                    <a:lnTo>
                      <a:pt x="10933" y="1857"/>
                    </a:lnTo>
                    <a:lnTo>
                      <a:pt x="10854" y="1909"/>
                    </a:lnTo>
                    <a:lnTo>
                      <a:pt x="10733" y="1935"/>
                    </a:lnTo>
                    <a:lnTo>
                      <a:pt x="10583" y="1961"/>
                    </a:lnTo>
                    <a:lnTo>
                      <a:pt x="10418" y="1987"/>
                    </a:lnTo>
                    <a:lnTo>
                      <a:pt x="10240" y="1987"/>
                    </a:lnTo>
                    <a:lnTo>
                      <a:pt x="10069" y="1961"/>
                    </a:lnTo>
                    <a:lnTo>
                      <a:pt x="9933" y="1909"/>
                    </a:lnTo>
                    <a:lnTo>
                      <a:pt x="9860" y="1857"/>
                    </a:lnTo>
                    <a:lnTo>
                      <a:pt x="9819" y="1804"/>
                    </a:lnTo>
                    <a:lnTo>
                      <a:pt x="9829" y="1700"/>
                    </a:lnTo>
                    <a:lnTo>
                      <a:pt x="9169" y="1831"/>
                    </a:lnTo>
                    <a:lnTo>
                      <a:pt x="9117" y="1831"/>
                    </a:lnTo>
                    <a:lnTo>
                      <a:pt x="9117" y="1987"/>
                    </a:lnTo>
                    <a:lnTo>
                      <a:pt x="9190" y="2223"/>
                    </a:lnTo>
                    <a:lnTo>
                      <a:pt x="9035" y="2327"/>
                    </a:lnTo>
                    <a:lnTo>
                      <a:pt x="8656" y="2510"/>
                    </a:lnTo>
                    <a:lnTo>
                      <a:pt x="8451" y="2563"/>
                    </a:lnTo>
                    <a:lnTo>
                      <a:pt x="8323" y="2563"/>
                    </a:lnTo>
                    <a:lnTo>
                      <a:pt x="8230" y="2537"/>
                    </a:lnTo>
                    <a:lnTo>
                      <a:pt x="8220" y="2432"/>
                    </a:lnTo>
                    <a:lnTo>
                      <a:pt x="8055" y="2380"/>
                    </a:lnTo>
                    <a:lnTo>
                      <a:pt x="8147" y="2537"/>
                    </a:lnTo>
                    <a:lnTo>
                      <a:pt x="8178" y="2615"/>
                    </a:lnTo>
                    <a:lnTo>
                      <a:pt x="8192" y="2693"/>
                    </a:lnTo>
                    <a:lnTo>
                      <a:pt x="8189" y="2877"/>
                    </a:lnTo>
                    <a:lnTo>
                      <a:pt x="8170" y="3086"/>
                    </a:lnTo>
                    <a:lnTo>
                      <a:pt x="8137" y="3269"/>
                    </a:lnTo>
                    <a:lnTo>
                      <a:pt x="8085" y="3452"/>
                    </a:lnTo>
                    <a:lnTo>
                      <a:pt x="7982" y="3609"/>
                    </a:lnTo>
                    <a:lnTo>
                      <a:pt x="7735" y="3504"/>
                    </a:lnTo>
                    <a:lnTo>
                      <a:pt x="7652" y="3452"/>
                    </a:lnTo>
                    <a:lnTo>
                      <a:pt x="7632" y="3478"/>
                    </a:lnTo>
                    <a:lnTo>
                      <a:pt x="7611" y="3504"/>
                    </a:lnTo>
                    <a:lnTo>
                      <a:pt x="7611" y="3635"/>
                    </a:lnTo>
                    <a:lnTo>
                      <a:pt x="7673" y="3792"/>
                    </a:lnTo>
                    <a:lnTo>
                      <a:pt x="7611" y="4106"/>
                    </a:lnTo>
                    <a:lnTo>
                      <a:pt x="7756" y="4158"/>
                    </a:lnTo>
                    <a:lnTo>
                      <a:pt x="7859" y="4132"/>
                    </a:lnTo>
                    <a:lnTo>
                      <a:pt x="7962" y="4210"/>
                    </a:lnTo>
                    <a:lnTo>
                      <a:pt x="8023" y="4262"/>
                    </a:lnTo>
                    <a:lnTo>
                      <a:pt x="8044" y="4419"/>
                    </a:lnTo>
                    <a:lnTo>
                      <a:pt x="8048" y="4524"/>
                    </a:lnTo>
                    <a:lnTo>
                      <a:pt x="8030" y="4655"/>
                    </a:lnTo>
                    <a:lnTo>
                      <a:pt x="7678" y="5361"/>
                    </a:lnTo>
                    <a:lnTo>
                      <a:pt x="7508" y="5570"/>
                    </a:lnTo>
                    <a:lnTo>
                      <a:pt x="7487" y="5648"/>
                    </a:lnTo>
                    <a:lnTo>
                      <a:pt x="7353" y="5648"/>
                    </a:lnTo>
                    <a:lnTo>
                      <a:pt x="7219" y="5675"/>
                    </a:lnTo>
                    <a:lnTo>
                      <a:pt x="7198" y="5596"/>
                    </a:lnTo>
                    <a:lnTo>
                      <a:pt x="7074" y="5727"/>
                    </a:lnTo>
                    <a:lnTo>
                      <a:pt x="7013" y="5962"/>
                    </a:lnTo>
                    <a:lnTo>
                      <a:pt x="6827" y="6171"/>
                    </a:lnTo>
                    <a:lnTo>
                      <a:pt x="6744" y="6302"/>
                    </a:lnTo>
                    <a:lnTo>
                      <a:pt x="6672" y="6328"/>
                    </a:lnTo>
                    <a:lnTo>
                      <a:pt x="6536" y="6407"/>
                    </a:lnTo>
                    <a:lnTo>
                      <a:pt x="6299" y="6564"/>
                    </a:lnTo>
                    <a:lnTo>
                      <a:pt x="6052" y="6721"/>
                    </a:lnTo>
                    <a:lnTo>
                      <a:pt x="5888" y="6799"/>
                    </a:lnTo>
                    <a:lnTo>
                      <a:pt x="5764" y="6825"/>
                    </a:lnTo>
                    <a:lnTo>
                      <a:pt x="5537" y="6904"/>
                    </a:lnTo>
                    <a:lnTo>
                      <a:pt x="5351" y="6930"/>
                    </a:lnTo>
                    <a:lnTo>
                      <a:pt x="5361" y="7061"/>
                    </a:lnTo>
                    <a:lnTo>
                      <a:pt x="5547" y="7087"/>
                    </a:lnTo>
                    <a:lnTo>
                      <a:pt x="5805" y="7165"/>
                    </a:lnTo>
                    <a:lnTo>
                      <a:pt x="5908" y="7270"/>
                    </a:lnTo>
                    <a:lnTo>
                      <a:pt x="5991" y="7322"/>
                    </a:lnTo>
                    <a:lnTo>
                      <a:pt x="6012" y="7165"/>
                    </a:lnTo>
                    <a:lnTo>
                      <a:pt x="6053" y="6930"/>
                    </a:lnTo>
                    <a:lnTo>
                      <a:pt x="6105" y="6904"/>
                    </a:lnTo>
                    <a:lnTo>
                      <a:pt x="6199" y="6851"/>
                    </a:lnTo>
                    <a:lnTo>
                      <a:pt x="6364" y="6773"/>
                    </a:lnTo>
                    <a:lnTo>
                      <a:pt x="6538" y="6694"/>
                    </a:lnTo>
                    <a:lnTo>
                      <a:pt x="6662" y="6668"/>
                    </a:lnTo>
                    <a:lnTo>
                      <a:pt x="6765" y="6668"/>
                    </a:lnTo>
                    <a:lnTo>
                      <a:pt x="6889" y="6511"/>
                    </a:lnTo>
                    <a:lnTo>
                      <a:pt x="7074" y="6433"/>
                    </a:lnTo>
                    <a:lnTo>
                      <a:pt x="7250" y="6328"/>
                    </a:lnTo>
                    <a:lnTo>
                      <a:pt x="7250" y="6590"/>
                    </a:lnTo>
                    <a:lnTo>
                      <a:pt x="7312" y="6668"/>
                    </a:lnTo>
                    <a:lnTo>
                      <a:pt x="7456" y="6956"/>
                    </a:lnTo>
                    <a:lnTo>
                      <a:pt x="7250" y="6956"/>
                    </a:lnTo>
                    <a:lnTo>
                      <a:pt x="7198" y="6904"/>
                    </a:lnTo>
                    <a:lnTo>
                      <a:pt x="7095" y="6930"/>
                    </a:lnTo>
                    <a:lnTo>
                      <a:pt x="7260" y="6825"/>
                    </a:lnTo>
                    <a:lnTo>
                      <a:pt x="7137" y="6668"/>
                    </a:lnTo>
                    <a:lnTo>
                      <a:pt x="7116" y="6616"/>
                    </a:lnTo>
                    <a:lnTo>
                      <a:pt x="6992" y="6668"/>
                    </a:lnTo>
                    <a:lnTo>
                      <a:pt x="6796" y="6773"/>
                    </a:lnTo>
                    <a:lnTo>
                      <a:pt x="6651" y="6799"/>
                    </a:lnTo>
                    <a:lnTo>
                      <a:pt x="6703" y="6930"/>
                    </a:lnTo>
                    <a:lnTo>
                      <a:pt x="6806" y="7034"/>
                    </a:lnTo>
                    <a:lnTo>
                      <a:pt x="6951" y="6982"/>
                    </a:lnTo>
                    <a:lnTo>
                      <a:pt x="7054" y="6930"/>
                    </a:lnTo>
                    <a:lnTo>
                      <a:pt x="7126" y="6982"/>
                    </a:lnTo>
                    <a:lnTo>
                      <a:pt x="6919" y="7113"/>
                    </a:lnTo>
                    <a:lnTo>
                      <a:pt x="6919" y="7191"/>
                    </a:lnTo>
                    <a:lnTo>
                      <a:pt x="7147" y="7191"/>
                    </a:lnTo>
                    <a:lnTo>
                      <a:pt x="7126" y="7244"/>
                    </a:lnTo>
                    <a:lnTo>
                      <a:pt x="7064" y="7374"/>
                    </a:lnTo>
                    <a:lnTo>
                      <a:pt x="7002" y="7348"/>
                    </a:lnTo>
                    <a:lnTo>
                      <a:pt x="6930" y="7322"/>
                    </a:lnTo>
                    <a:lnTo>
                      <a:pt x="6868" y="7400"/>
                    </a:lnTo>
                    <a:lnTo>
                      <a:pt x="6848" y="7531"/>
                    </a:lnTo>
                    <a:lnTo>
                      <a:pt x="6930" y="7584"/>
                    </a:lnTo>
                    <a:lnTo>
                      <a:pt x="6910" y="7662"/>
                    </a:lnTo>
                    <a:lnTo>
                      <a:pt x="6816" y="7740"/>
                    </a:lnTo>
                    <a:lnTo>
                      <a:pt x="6786" y="7871"/>
                    </a:lnTo>
                    <a:lnTo>
                      <a:pt x="6951" y="7923"/>
                    </a:lnTo>
                    <a:lnTo>
                      <a:pt x="6930" y="8002"/>
                    </a:lnTo>
                    <a:lnTo>
                      <a:pt x="6744" y="7976"/>
                    </a:lnTo>
                    <a:lnTo>
                      <a:pt x="6569" y="8080"/>
                    </a:lnTo>
                    <a:lnTo>
                      <a:pt x="6538" y="8054"/>
                    </a:lnTo>
                    <a:lnTo>
                      <a:pt x="6507" y="8054"/>
                    </a:lnTo>
                    <a:lnTo>
                      <a:pt x="6486" y="8159"/>
                    </a:lnTo>
                    <a:lnTo>
                      <a:pt x="6105" y="8159"/>
                    </a:lnTo>
                    <a:lnTo>
                      <a:pt x="5929" y="8185"/>
                    </a:lnTo>
                    <a:lnTo>
                      <a:pt x="5805" y="8316"/>
                    </a:lnTo>
                    <a:lnTo>
                      <a:pt x="5661" y="8342"/>
                    </a:lnTo>
                    <a:lnTo>
                      <a:pt x="5424" y="8342"/>
                    </a:lnTo>
                    <a:lnTo>
                      <a:pt x="5320" y="8394"/>
                    </a:lnTo>
                    <a:lnTo>
                      <a:pt x="5197" y="8342"/>
                    </a:lnTo>
                    <a:lnTo>
                      <a:pt x="5032" y="8316"/>
                    </a:lnTo>
                    <a:lnTo>
                      <a:pt x="5039" y="8420"/>
                    </a:lnTo>
                    <a:lnTo>
                      <a:pt x="5042" y="8603"/>
                    </a:lnTo>
                    <a:lnTo>
                      <a:pt x="4959" y="8682"/>
                    </a:lnTo>
                    <a:lnTo>
                      <a:pt x="4504" y="8682"/>
                    </a:lnTo>
                    <a:lnTo>
                      <a:pt x="4103" y="8473"/>
                    </a:lnTo>
                    <a:lnTo>
                      <a:pt x="4133" y="8394"/>
                    </a:lnTo>
                    <a:lnTo>
                      <a:pt x="3948" y="8368"/>
                    </a:lnTo>
                    <a:lnTo>
                      <a:pt x="3948" y="8237"/>
                    </a:lnTo>
                    <a:lnTo>
                      <a:pt x="4195" y="8211"/>
                    </a:lnTo>
                    <a:lnTo>
                      <a:pt x="4247" y="8342"/>
                    </a:lnTo>
                    <a:lnTo>
                      <a:pt x="4309" y="8290"/>
                    </a:lnTo>
                    <a:lnTo>
                      <a:pt x="4371" y="8263"/>
                    </a:lnTo>
                    <a:lnTo>
                      <a:pt x="4378" y="8211"/>
                    </a:lnTo>
                    <a:lnTo>
                      <a:pt x="4381" y="8185"/>
                    </a:lnTo>
                    <a:lnTo>
                      <a:pt x="4381" y="7976"/>
                    </a:lnTo>
                    <a:lnTo>
                      <a:pt x="4412" y="7897"/>
                    </a:lnTo>
                    <a:lnTo>
                      <a:pt x="4185" y="7976"/>
                    </a:lnTo>
                    <a:lnTo>
                      <a:pt x="4092" y="7950"/>
                    </a:lnTo>
                    <a:lnTo>
                      <a:pt x="3999" y="7923"/>
                    </a:lnTo>
                    <a:lnTo>
                      <a:pt x="3647" y="7899"/>
                    </a:lnTo>
                    <a:lnTo>
                      <a:pt x="3629" y="7819"/>
                    </a:lnTo>
                    <a:lnTo>
                      <a:pt x="3597" y="7662"/>
                    </a:lnTo>
                    <a:lnTo>
                      <a:pt x="3463" y="7584"/>
                    </a:lnTo>
                    <a:lnTo>
                      <a:pt x="2256" y="7584"/>
                    </a:lnTo>
                    <a:lnTo>
                      <a:pt x="2174" y="7636"/>
                    </a:lnTo>
                    <a:lnTo>
                      <a:pt x="2153" y="7845"/>
                    </a:lnTo>
                    <a:lnTo>
                      <a:pt x="2277" y="7976"/>
                    </a:lnTo>
                    <a:lnTo>
                      <a:pt x="2339" y="7976"/>
                    </a:lnTo>
                    <a:lnTo>
                      <a:pt x="2204" y="8133"/>
                    </a:lnTo>
                    <a:lnTo>
                      <a:pt x="2092" y="8237"/>
                    </a:lnTo>
                    <a:lnTo>
                      <a:pt x="1962" y="8342"/>
                    </a:lnTo>
                    <a:lnTo>
                      <a:pt x="1824" y="8420"/>
                    </a:lnTo>
                    <a:lnTo>
                      <a:pt x="1689" y="8446"/>
                    </a:lnTo>
                    <a:lnTo>
                      <a:pt x="1513" y="8499"/>
                    </a:lnTo>
                    <a:lnTo>
                      <a:pt x="1461" y="8420"/>
                    </a:lnTo>
                    <a:lnTo>
                      <a:pt x="1193" y="8342"/>
                    </a:lnTo>
                    <a:lnTo>
                      <a:pt x="1224" y="8446"/>
                    </a:lnTo>
                    <a:lnTo>
                      <a:pt x="1224" y="8630"/>
                    </a:lnTo>
                    <a:lnTo>
                      <a:pt x="1070" y="8630"/>
                    </a:lnTo>
                    <a:lnTo>
                      <a:pt x="842" y="8603"/>
                    </a:lnTo>
                    <a:lnTo>
                      <a:pt x="863" y="8786"/>
                    </a:lnTo>
                    <a:lnTo>
                      <a:pt x="1110" y="8865"/>
                    </a:lnTo>
                    <a:lnTo>
                      <a:pt x="1110" y="9048"/>
                    </a:lnTo>
                    <a:lnTo>
                      <a:pt x="1152" y="9048"/>
                    </a:lnTo>
                    <a:lnTo>
                      <a:pt x="1255" y="8943"/>
                    </a:lnTo>
                    <a:lnTo>
                      <a:pt x="1400" y="8786"/>
                    </a:lnTo>
                    <a:lnTo>
                      <a:pt x="1627" y="8865"/>
                    </a:lnTo>
                    <a:lnTo>
                      <a:pt x="1688" y="8996"/>
                    </a:lnTo>
                    <a:lnTo>
                      <a:pt x="1771" y="9074"/>
                    </a:lnTo>
                    <a:lnTo>
                      <a:pt x="1740" y="9100"/>
                    </a:lnTo>
                    <a:lnTo>
                      <a:pt x="1441" y="9100"/>
                    </a:lnTo>
                    <a:lnTo>
                      <a:pt x="1431" y="9231"/>
                    </a:lnTo>
                    <a:lnTo>
                      <a:pt x="1420" y="9388"/>
                    </a:lnTo>
                    <a:lnTo>
                      <a:pt x="1451" y="9440"/>
                    </a:lnTo>
                    <a:lnTo>
                      <a:pt x="1554" y="9283"/>
                    </a:lnTo>
                    <a:lnTo>
                      <a:pt x="1595" y="9231"/>
                    </a:lnTo>
                    <a:lnTo>
                      <a:pt x="1699" y="9205"/>
                    </a:lnTo>
                    <a:lnTo>
                      <a:pt x="1864" y="9231"/>
                    </a:lnTo>
                    <a:lnTo>
                      <a:pt x="1885" y="9362"/>
                    </a:lnTo>
                    <a:lnTo>
                      <a:pt x="1957" y="9388"/>
                    </a:lnTo>
                    <a:lnTo>
                      <a:pt x="2077" y="9205"/>
                    </a:lnTo>
                    <a:lnTo>
                      <a:pt x="2112" y="9153"/>
                    </a:lnTo>
                    <a:lnTo>
                      <a:pt x="2297" y="9126"/>
                    </a:lnTo>
                    <a:lnTo>
                      <a:pt x="2401" y="9179"/>
                    </a:lnTo>
                    <a:lnTo>
                      <a:pt x="2236" y="9440"/>
                    </a:lnTo>
                    <a:lnTo>
                      <a:pt x="2122" y="9519"/>
                    </a:lnTo>
                    <a:lnTo>
                      <a:pt x="1998" y="9571"/>
                    </a:lnTo>
                    <a:lnTo>
                      <a:pt x="2060" y="9597"/>
                    </a:lnTo>
                    <a:lnTo>
                      <a:pt x="1998" y="9649"/>
                    </a:lnTo>
                    <a:lnTo>
                      <a:pt x="1936" y="9728"/>
                    </a:lnTo>
                    <a:lnTo>
                      <a:pt x="1823" y="9806"/>
                    </a:lnTo>
                    <a:lnTo>
                      <a:pt x="1575" y="9885"/>
                    </a:lnTo>
                    <a:lnTo>
                      <a:pt x="1595" y="9937"/>
                    </a:lnTo>
                    <a:lnTo>
                      <a:pt x="1657" y="9963"/>
                    </a:lnTo>
                    <a:lnTo>
                      <a:pt x="1719" y="10015"/>
                    </a:lnTo>
                    <a:lnTo>
                      <a:pt x="1781" y="10094"/>
                    </a:lnTo>
                    <a:lnTo>
                      <a:pt x="1709" y="10172"/>
                    </a:lnTo>
                    <a:lnTo>
                      <a:pt x="1637" y="10225"/>
                    </a:lnTo>
                    <a:lnTo>
                      <a:pt x="1338" y="10303"/>
                    </a:lnTo>
                    <a:lnTo>
                      <a:pt x="1152" y="10225"/>
                    </a:lnTo>
                    <a:lnTo>
                      <a:pt x="1183" y="10172"/>
                    </a:lnTo>
                    <a:lnTo>
                      <a:pt x="1018" y="10199"/>
                    </a:lnTo>
                    <a:lnTo>
                      <a:pt x="863" y="10382"/>
                    </a:lnTo>
                    <a:lnTo>
                      <a:pt x="574" y="10355"/>
                    </a:lnTo>
                    <a:lnTo>
                      <a:pt x="378" y="10512"/>
                    </a:lnTo>
                    <a:lnTo>
                      <a:pt x="0" y="11114"/>
                    </a:lnTo>
                    <a:lnTo>
                      <a:pt x="159" y="11140"/>
                    </a:lnTo>
                    <a:lnTo>
                      <a:pt x="377" y="11140"/>
                    </a:lnTo>
                    <a:lnTo>
                      <a:pt x="481" y="11114"/>
                    </a:lnTo>
                    <a:lnTo>
                      <a:pt x="611" y="11114"/>
                    </a:lnTo>
                    <a:lnTo>
                      <a:pt x="895" y="11166"/>
                    </a:lnTo>
                    <a:lnTo>
                      <a:pt x="1008" y="11166"/>
                    </a:lnTo>
                    <a:lnTo>
                      <a:pt x="1132" y="11140"/>
                    </a:lnTo>
                    <a:lnTo>
                      <a:pt x="1162" y="11114"/>
                    </a:lnTo>
                    <a:lnTo>
                      <a:pt x="1286" y="11009"/>
                    </a:lnTo>
                    <a:lnTo>
                      <a:pt x="1905" y="11009"/>
                    </a:lnTo>
                    <a:lnTo>
                      <a:pt x="1998" y="11062"/>
                    </a:lnTo>
                    <a:lnTo>
                      <a:pt x="2245" y="11062"/>
                    </a:lnTo>
                    <a:lnTo>
                      <a:pt x="2431" y="11245"/>
                    </a:lnTo>
                    <a:lnTo>
                      <a:pt x="2803" y="11245"/>
                    </a:lnTo>
                    <a:lnTo>
                      <a:pt x="2834" y="11088"/>
                    </a:lnTo>
                    <a:lnTo>
                      <a:pt x="2945" y="11009"/>
                    </a:lnTo>
                    <a:lnTo>
                      <a:pt x="3019" y="10957"/>
                    </a:lnTo>
                    <a:lnTo>
                      <a:pt x="3205" y="10957"/>
                    </a:lnTo>
                    <a:lnTo>
                      <a:pt x="3577" y="11009"/>
                    </a:lnTo>
                    <a:lnTo>
                      <a:pt x="3745" y="11062"/>
                    </a:lnTo>
                    <a:lnTo>
                      <a:pt x="3855" y="11114"/>
                    </a:lnTo>
                    <a:lnTo>
                      <a:pt x="3948" y="11166"/>
                    </a:lnTo>
                    <a:lnTo>
                      <a:pt x="4165" y="11062"/>
                    </a:lnTo>
                    <a:lnTo>
                      <a:pt x="4351" y="10983"/>
                    </a:lnTo>
                    <a:lnTo>
                      <a:pt x="4505" y="10957"/>
                    </a:lnTo>
                    <a:lnTo>
                      <a:pt x="4629" y="11088"/>
                    </a:lnTo>
                    <a:lnTo>
                      <a:pt x="4776" y="11192"/>
                    </a:lnTo>
                    <a:lnTo>
                      <a:pt x="4992" y="11297"/>
                    </a:lnTo>
                    <a:lnTo>
                      <a:pt x="5221" y="11428"/>
                    </a:lnTo>
                    <a:lnTo>
                      <a:pt x="5403" y="11506"/>
                    </a:lnTo>
                    <a:lnTo>
                      <a:pt x="5536" y="11611"/>
                    </a:lnTo>
                    <a:lnTo>
                      <a:pt x="5654" y="11715"/>
                    </a:lnTo>
                    <a:lnTo>
                      <a:pt x="5755" y="11820"/>
                    </a:lnTo>
                    <a:lnTo>
                      <a:pt x="5836" y="11872"/>
                    </a:lnTo>
                    <a:lnTo>
                      <a:pt x="5929" y="11951"/>
                    </a:lnTo>
                    <a:lnTo>
                      <a:pt x="6115" y="11951"/>
                    </a:lnTo>
                    <a:lnTo>
                      <a:pt x="6270" y="12134"/>
                    </a:lnTo>
                    <a:lnTo>
                      <a:pt x="6455" y="12134"/>
                    </a:lnTo>
                    <a:lnTo>
                      <a:pt x="6548" y="12108"/>
                    </a:lnTo>
                    <a:lnTo>
                      <a:pt x="6796" y="12212"/>
                    </a:lnTo>
                    <a:lnTo>
                      <a:pt x="6858" y="12395"/>
                    </a:lnTo>
                    <a:lnTo>
                      <a:pt x="7105" y="12526"/>
                    </a:lnTo>
                    <a:lnTo>
                      <a:pt x="6951" y="12735"/>
                    </a:lnTo>
                    <a:lnTo>
                      <a:pt x="7137" y="12814"/>
                    </a:lnTo>
                    <a:lnTo>
                      <a:pt x="7322" y="12735"/>
                    </a:lnTo>
                    <a:lnTo>
                      <a:pt x="7417" y="12657"/>
                    </a:lnTo>
                    <a:lnTo>
                      <a:pt x="7457" y="12552"/>
                    </a:lnTo>
                    <a:lnTo>
                      <a:pt x="7492" y="12421"/>
                    </a:lnTo>
                    <a:lnTo>
                      <a:pt x="7570" y="12343"/>
                    </a:lnTo>
                    <a:lnTo>
                      <a:pt x="7724" y="12291"/>
                    </a:lnTo>
                    <a:lnTo>
                      <a:pt x="7786" y="12238"/>
                    </a:lnTo>
                    <a:lnTo>
                      <a:pt x="7919" y="12108"/>
                    </a:lnTo>
                    <a:lnTo>
                      <a:pt x="7972" y="12055"/>
                    </a:lnTo>
                    <a:lnTo>
                      <a:pt x="8157" y="11951"/>
                    </a:lnTo>
                    <a:lnTo>
                      <a:pt x="8400" y="11846"/>
                    </a:lnTo>
                    <a:lnTo>
                      <a:pt x="8645" y="11768"/>
                    </a:lnTo>
                    <a:lnTo>
                      <a:pt x="8839" y="11689"/>
                    </a:lnTo>
                    <a:lnTo>
                      <a:pt x="8999" y="11663"/>
                    </a:lnTo>
                    <a:lnTo>
                      <a:pt x="9144" y="11689"/>
                    </a:lnTo>
                    <a:lnTo>
                      <a:pt x="9261" y="11768"/>
                    </a:lnTo>
                    <a:lnTo>
                      <a:pt x="9334" y="11951"/>
                    </a:lnTo>
                    <a:lnTo>
                      <a:pt x="9393" y="12238"/>
                    </a:lnTo>
                    <a:lnTo>
                      <a:pt x="9458" y="12657"/>
                    </a:lnTo>
                    <a:lnTo>
                      <a:pt x="9499" y="13075"/>
                    </a:lnTo>
                    <a:lnTo>
                      <a:pt x="9489" y="13363"/>
                    </a:lnTo>
                    <a:lnTo>
                      <a:pt x="9445" y="13520"/>
                    </a:lnTo>
                    <a:lnTo>
                      <a:pt x="9396" y="13703"/>
                    </a:lnTo>
                    <a:lnTo>
                      <a:pt x="9323" y="13833"/>
                    </a:lnTo>
                    <a:lnTo>
                      <a:pt x="9210" y="13964"/>
                    </a:lnTo>
                    <a:lnTo>
                      <a:pt x="9073" y="14016"/>
                    </a:lnTo>
                    <a:lnTo>
                      <a:pt x="8844" y="14016"/>
                    </a:lnTo>
                    <a:lnTo>
                      <a:pt x="8777" y="14095"/>
                    </a:lnTo>
                    <a:lnTo>
                      <a:pt x="8767" y="14173"/>
                    </a:lnTo>
                    <a:lnTo>
                      <a:pt x="8792" y="14173"/>
                    </a:lnTo>
                    <a:lnTo>
                      <a:pt x="8794" y="14200"/>
                    </a:lnTo>
                    <a:lnTo>
                      <a:pt x="8715" y="14278"/>
                    </a:lnTo>
                    <a:lnTo>
                      <a:pt x="8578" y="14356"/>
                    </a:lnTo>
                    <a:lnTo>
                      <a:pt x="8459" y="14409"/>
                    </a:lnTo>
                    <a:lnTo>
                      <a:pt x="8375" y="14409"/>
                    </a:lnTo>
                    <a:lnTo>
                      <a:pt x="8343" y="14461"/>
                    </a:lnTo>
                    <a:lnTo>
                      <a:pt x="8326" y="14670"/>
                    </a:lnTo>
                    <a:lnTo>
                      <a:pt x="8278" y="14853"/>
                    </a:lnTo>
                    <a:lnTo>
                      <a:pt x="8200" y="14984"/>
                    </a:lnTo>
                    <a:lnTo>
                      <a:pt x="8096" y="15010"/>
                    </a:lnTo>
                    <a:lnTo>
                      <a:pt x="7941" y="14984"/>
                    </a:lnTo>
                    <a:lnTo>
                      <a:pt x="7817" y="15062"/>
                    </a:lnTo>
                    <a:lnTo>
                      <a:pt x="8003" y="15324"/>
                    </a:lnTo>
                    <a:lnTo>
                      <a:pt x="7694" y="15402"/>
                    </a:lnTo>
                    <a:lnTo>
                      <a:pt x="7694" y="15664"/>
                    </a:lnTo>
                    <a:lnTo>
                      <a:pt x="7817" y="15716"/>
                    </a:lnTo>
                    <a:lnTo>
                      <a:pt x="7694" y="15769"/>
                    </a:lnTo>
                    <a:lnTo>
                      <a:pt x="7596" y="15769"/>
                    </a:lnTo>
                    <a:lnTo>
                      <a:pt x="7495" y="15716"/>
                    </a:lnTo>
                    <a:lnTo>
                      <a:pt x="7401" y="15638"/>
                    </a:lnTo>
                    <a:lnTo>
                      <a:pt x="7322" y="15664"/>
                    </a:lnTo>
                    <a:lnTo>
                      <a:pt x="7200" y="15821"/>
                    </a:lnTo>
                    <a:lnTo>
                      <a:pt x="7130" y="16056"/>
                    </a:lnTo>
                    <a:lnTo>
                      <a:pt x="7043" y="16108"/>
                    </a:lnTo>
                    <a:lnTo>
                      <a:pt x="6858" y="16135"/>
                    </a:lnTo>
                    <a:lnTo>
                      <a:pt x="6734" y="15952"/>
                    </a:lnTo>
                    <a:lnTo>
                      <a:pt x="6548" y="16030"/>
                    </a:lnTo>
                    <a:lnTo>
                      <a:pt x="6486" y="16239"/>
                    </a:lnTo>
                    <a:lnTo>
                      <a:pt x="6270" y="16396"/>
                    </a:lnTo>
                    <a:lnTo>
                      <a:pt x="6363" y="16553"/>
                    </a:lnTo>
                    <a:lnTo>
                      <a:pt x="6363" y="16658"/>
                    </a:lnTo>
                    <a:lnTo>
                      <a:pt x="6283" y="16788"/>
                    </a:lnTo>
                    <a:lnTo>
                      <a:pt x="6100" y="16919"/>
                    </a:lnTo>
                    <a:lnTo>
                      <a:pt x="5902" y="17024"/>
                    </a:lnTo>
                    <a:lnTo>
                      <a:pt x="5774" y="17128"/>
                    </a:lnTo>
                    <a:lnTo>
                      <a:pt x="5700" y="17338"/>
                    </a:lnTo>
                    <a:lnTo>
                      <a:pt x="5698" y="17651"/>
                    </a:lnTo>
                    <a:lnTo>
                      <a:pt x="5759" y="18384"/>
                    </a:lnTo>
                    <a:lnTo>
                      <a:pt x="5851" y="18384"/>
                    </a:lnTo>
                    <a:lnTo>
                      <a:pt x="5844" y="18331"/>
                    </a:lnTo>
                    <a:lnTo>
                      <a:pt x="5836" y="18253"/>
                    </a:lnTo>
                    <a:lnTo>
                      <a:pt x="5906" y="18253"/>
                    </a:lnTo>
                    <a:lnTo>
                      <a:pt x="5937" y="18331"/>
                    </a:lnTo>
                    <a:lnTo>
                      <a:pt x="6068" y="18410"/>
                    </a:lnTo>
                    <a:lnTo>
                      <a:pt x="6192" y="18410"/>
                    </a:lnTo>
                    <a:lnTo>
                      <a:pt x="6270" y="18488"/>
                    </a:lnTo>
                    <a:lnTo>
                      <a:pt x="6239" y="18619"/>
                    </a:lnTo>
                    <a:lnTo>
                      <a:pt x="6208" y="18645"/>
                    </a:lnTo>
                    <a:lnTo>
                      <a:pt x="6285" y="18802"/>
                    </a:lnTo>
                    <a:lnTo>
                      <a:pt x="6324" y="18907"/>
                    </a:lnTo>
                    <a:lnTo>
                      <a:pt x="6262" y="18959"/>
                    </a:lnTo>
                    <a:lnTo>
                      <a:pt x="6208" y="18985"/>
                    </a:lnTo>
                    <a:lnTo>
                      <a:pt x="6301" y="19090"/>
                    </a:lnTo>
                    <a:lnTo>
                      <a:pt x="6610" y="19142"/>
                    </a:lnTo>
                    <a:lnTo>
                      <a:pt x="6703" y="19351"/>
                    </a:lnTo>
                    <a:lnTo>
                      <a:pt x="6672" y="19403"/>
                    </a:lnTo>
                    <a:lnTo>
                      <a:pt x="6602" y="19456"/>
                    </a:lnTo>
                    <a:lnTo>
                      <a:pt x="6533" y="19534"/>
                    </a:lnTo>
                    <a:lnTo>
                      <a:pt x="6479" y="19534"/>
                    </a:lnTo>
                    <a:lnTo>
                      <a:pt x="6556" y="19586"/>
                    </a:lnTo>
                    <a:lnTo>
                      <a:pt x="6633" y="19665"/>
                    </a:lnTo>
                    <a:lnTo>
                      <a:pt x="6858" y="19665"/>
                    </a:lnTo>
                    <a:lnTo>
                      <a:pt x="6935" y="19822"/>
                    </a:lnTo>
                    <a:lnTo>
                      <a:pt x="6989" y="19953"/>
                    </a:lnTo>
                    <a:lnTo>
                      <a:pt x="7049" y="20109"/>
                    </a:lnTo>
                    <a:lnTo>
                      <a:pt x="7175" y="20476"/>
                    </a:lnTo>
                    <a:lnTo>
                      <a:pt x="7152" y="20606"/>
                    </a:lnTo>
                    <a:lnTo>
                      <a:pt x="7137" y="20868"/>
                    </a:lnTo>
                    <a:lnTo>
                      <a:pt x="7090" y="21077"/>
                    </a:lnTo>
                    <a:lnTo>
                      <a:pt x="7013" y="21208"/>
                    </a:lnTo>
                    <a:lnTo>
                      <a:pt x="6866" y="21260"/>
                    </a:lnTo>
                    <a:lnTo>
                      <a:pt x="6958" y="21391"/>
                    </a:lnTo>
                    <a:lnTo>
                      <a:pt x="6981" y="21365"/>
                    </a:lnTo>
                    <a:lnTo>
                      <a:pt x="7028" y="21469"/>
                    </a:lnTo>
                    <a:lnTo>
                      <a:pt x="6951" y="21522"/>
                    </a:lnTo>
                    <a:lnTo>
                      <a:pt x="6796" y="21495"/>
                    </a:lnTo>
                    <a:lnTo>
                      <a:pt x="6719" y="21469"/>
                    </a:lnTo>
                    <a:lnTo>
                      <a:pt x="6694" y="21574"/>
                    </a:lnTo>
                    <a:lnTo>
                      <a:pt x="6693" y="21600"/>
                    </a:lnTo>
                    <a:lnTo>
                      <a:pt x="6986" y="21600"/>
                    </a:lnTo>
                    <a:lnTo>
                      <a:pt x="7077" y="21548"/>
                    </a:lnTo>
                    <a:lnTo>
                      <a:pt x="7225" y="21522"/>
                    </a:lnTo>
                    <a:lnTo>
                      <a:pt x="7371" y="21522"/>
                    </a:lnTo>
                    <a:lnTo>
                      <a:pt x="7506" y="21548"/>
                    </a:lnTo>
                    <a:lnTo>
                      <a:pt x="7622" y="21548"/>
                    </a:lnTo>
                    <a:lnTo>
                      <a:pt x="7796" y="21574"/>
                    </a:lnTo>
                    <a:lnTo>
                      <a:pt x="8459" y="21574"/>
                    </a:lnTo>
                    <a:lnTo>
                      <a:pt x="8556" y="21548"/>
                    </a:lnTo>
                    <a:lnTo>
                      <a:pt x="8634" y="21574"/>
                    </a:lnTo>
                    <a:lnTo>
                      <a:pt x="8751" y="21548"/>
                    </a:lnTo>
                    <a:lnTo>
                      <a:pt x="8848" y="21574"/>
                    </a:lnTo>
                    <a:lnTo>
                      <a:pt x="8887" y="21417"/>
                    </a:lnTo>
                    <a:lnTo>
                      <a:pt x="8879" y="21365"/>
                    </a:lnTo>
                    <a:lnTo>
                      <a:pt x="8863" y="21260"/>
                    </a:lnTo>
                    <a:lnTo>
                      <a:pt x="8770" y="21077"/>
                    </a:lnTo>
                    <a:lnTo>
                      <a:pt x="8662" y="20894"/>
                    </a:lnTo>
                    <a:lnTo>
                      <a:pt x="8595" y="20711"/>
                    </a:lnTo>
                    <a:lnTo>
                      <a:pt x="8556" y="20449"/>
                    </a:lnTo>
                    <a:lnTo>
                      <a:pt x="8595" y="20423"/>
                    </a:lnTo>
                    <a:lnTo>
                      <a:pt x="9023" y="20266"/>
                    </a:lnTo>
                    <a:lnTo>
                      <a:pt x="9140" y="20319"/>
                    </a:lnTo>
                    <a:lnTo>
                      <a:pt x="9166" y="20266"/>
                    </a:lnTo>
                    <a:lnTo>
                      <a:pt x="9179" y="20240"/>
                    </a:lnTo>
                    <a:lnTo>
                      <a:pt x="9218" y="20188"/>
                    </a:lnTo>
                    <a:lnTo>
                      <a:pt x="9257" y="19926"/>
                    </a:lnTo>
                    <a:lnTo>
                      <a:pt x="9354" y="19874"/>
                    </a:lnTo>
                    <a:lnTo>
                      <a:pt x="9471" y="19848"/>
                    </a:lnTo>
                    <a:lnTo>
                      <a:pt x="9636" y="19822"/>
                    </a:lnTo>
                    <a:lnTo>
                      <a:pt x="9787" y="19796"/>
                    </a:lnTo>
                    <a:lnTo>
                      <a:pt x="9860" y="19717"/>
                    </a:lnTo>
                    <a:lnTo>
                      <a:pt x="9879" y="19613"/>
                    </a:lnTo>
                    <a:lnTo>
                      <a:pt x="9724" y="19508"/>
                    </a:lnTo>
                    <a:lnTo>
                      <a:pt x="9919" y="19351"/>
                    </a:lnTo>
                    <a:lnTo>
                      <a:pt x="10016" y="19220"/>
                    </a:lnTo>
                    <a:lnTo>
                      <a:pt x="10074" y="19168"/>
                    </a:lnTo>
                    <a:lnTo>
                      <a:pt x="10170" y="19142"/>
                    </a:lnTo>
                    <a:lnTo>
                      <a:pt x="10678" y="19142"/>
                    </a:lnTo>
                    <a:lnTo>
                      <a:pt x="10658" y="19273"/>
                    </a:lnTo>
                    <a:lnTo>
                      <a:pt x="10853" y="19220"/>
                    </a:lnTo>
                    <a:lnTo>
                      <a:pt x="11165" y="19168"/>
                    </a:lnTo>
                    <a:lnTo>
                      <a:pt x="11320" y="19194"/>
                    </a:lnTo>
                    <a:lnTo>
                      <a:pt x="11612" y="19299"/>
                    </a:lnTo>
                    <a:lnTo>
                      <a:pt x="11613" y="19168"/>
                    </a:lnTo>
                    <a:lnTo>
                      <a:pt x="11768" y="18462"/>
                    </a:lnTo>
                    <a:lnTo>
                      <a:pt x="11787" y="18384"/>
                    </a:lnTo>
                    <a:lnTo>
                      <a:pt x="11787" y="18122"/>
                    </a:lnTo>
                    <a:lnTo>
                      <a:pt x="11923" y="17965"/>
                    </a:lnTo>
                    <a:lnTo>
                      <a:pt x="11982" y="17808"/>
                    </a:lnTo>
                    <a:lnTo>
                      <a:pt x="12138" y="17861"/>
                    </a:lnTo>
                    <a:lnTo>
                      <a:pt x="12332" y="18096"/>
                    </a:lnTo>
                    <a:lnTo>
                      <a:pt x="12215" y="18331"/>
                    </a:lnTo>
                    <a:lnTo>
                      <a:pt x="12508" y="18305"/>
                    </a:lnTo>
                    <a:lnTo>
                      <a:pt x="12585" y="18174"/>
                    </a:lnTo>
                    <a:lnTo>
                      <a:pt x="13188" y="18174"/>
                    </a:lnTo>
                    <a:lnTo>
                      <a:pt x="13091" y="18279"/>
                    </a:lnTo>
                    <a:lnTo>
                      <a:pt x="13086" y="18384"/>
                    </a:lnTo>
                    <a:lnTo>
                      <a:pt x="13968" y="18933"/>
                    </a:lnTo>
                    <a:lnTo>
                      <a:pt x="14135" y="18959"/>
                    </a:lnTo>
                    <a:lnTo>
                      <a:pt x="14332" y="19011"/>
                    </a:lnTo>
                    <a:lnTo>
                      <a:pt x="14493" y="19063"/>
                    </a:lnTo>
                    <a:lnTo>
                      <a:pt x="14551" y="19116"/>
                    </a:lnTo>
                    <a:lnTo>
                      <a:pt x="14531" y="19194"/>
                    </a:lnTo>
                    <a:lnTo>
                      <a:pt x="14610" y="19299"/>
                    </a:lnTo>
                    <a:lnTo>
                      <a:pt x="14725" y="19325"/>
                    </a:lnTo>
                    <a:lnTo>
                      <a:pt x="14854" y="19377"/>
                    </a:lnTo>
                    <a:lnTo>
                      <a:pt x="14933" y="19325"/>
                    </a:lnTo>
                    <a:lnTo>
                      <a:pt x="15010" y="19299"/>
                    </a:lnTo>
                    <a:lnTo>
                      <a:pt x="15193" y="19246"/>
                    </a:lnTo>
                    <a:lnTo>
                      <a:pt x="15310" y="19194"/>
                    </a:lnTo>
                    <a:lnTo>
                      <a:pt x="15349" y="18959"/>
                    </a:lnTo>
                    <a:lnTo>
                      <a:pt x="15349" y="18802"/>
                    </a:lnTo>
                    <a:lnTo>
                      <a:pt x="15466" y="18645"/>
                    </a:lnTo>
                    <a:lnTo>
                      <a:pt x="15505" y="18567"/>
                    </a:lnTo>
                    <a:lnTo>
                      <a:pt x="15583" y="18253"/>
                    </a:lnTo>
                    <a:lnTo>
                      <a:pt x="15699" y="18227"/>
                    </a:lnTo>
                    <a:lnTo>
                      <a:pt x="15690" y="18174"/>
                    </a:lnTo>
                    <a:lnTo>
                      <a:pt x="15661" y="18017"/>
                    </a:lnTo>
                    <a:lnTo>
                      <a:pt x="15590" y="17808"/>
                    </a:lnTo>
                    <a:lnTo>
                      <a:pt x="15564" y="17730"/>
                    </a:lnTo>
                    <a:lnTo>
                      <a:pt x="15719" y="17704"/>
                    </a:lnTo>
                    <a:lnTo>
                      <a:pt x="15817" y="17704"/>
                    </a:lnTo>
                    <a:lnTo>
                      <a:pt x="15738" y="17390"/>
                    </a:lnTo>
                    <a:lnTo>
                      <a:pt x="15564" y="17364"/>
                    </a:lnTo>
                    <a:lnTo>
                      <a:pt x="15466" y="17285"/>
                    </a:lnTo>
                    <a:lnTo>
                      <a:pt x="15343" y="17233"/>
                    </a:lnTo>
                    <a:lnTo>
                      <a:pt x="15167" y="17128"/>
                    </a:lnTo>
                    <a:lnTo>
                      <a:pt x="15009" y="17024"/>
                    </a:lnTo>
                    <a:lnTo>
                      <a:pt x="14941" y="16919"/>
                    </a:lnTo>
                    <a:lnTo>
                      <a:pt x="14941" y="16762"/>
                    </a:lnTo>
                    <a:lnTo>
                      <a:pt x="15018" y="16658"/>
                    </a:lnTo>
                    <a:lnTo>
                      <a:pt x="15252" y="16579"/>
                    </a:lnTo>
                    <a:lnTo>
                      <a:pt x="15369" y="16475"/>
                    </a:lnTo>
                    <a:lnTo>
                      <a:pt x="15310" y="16475"/>
                    </a:lnTo>
                    <a:lnTo>
                      <a:pt x="15252" y="16448"/>
                    </a:lnTo>
                    <a:lnTo>
                      <a:pt x="15135" y="16422"/>
                    </a:lnTo>
                    <a:lnTo>
                      <a:pt x="14941" y="16344"/>
                    </a:lnTo>
                    <a:lnTo>
                      <a:pt x="14804" y="16448"/>
                    </a:lnTo>
                    <a:lnTo>
                      <a:pt x="14742" y="16135"/>
                    </a:lnTo>
                    <a:lnTo>
                      <a:pt x="14726" y="16056"/>
                    </a:lnTo>
                    <a:lnTo>
                      <a:pt x="14688" y="15899"/>
                    </a:lnTo>
                    <a:lnTo>
                      <a:pt x="14921" y="15821"/>
                    </a:lnTo>
                    <a:lnTo>
                      <a:pt x="15077" y="15873"/>
                    </a:lnTo>
                    <a:lnTo>
                      <a:pt x="15123" y="15821"/>
                    </a:lnTo>
                    <a:lnTo>
                      <a:pt x="15170" y="15769"/>
                    </a:lnTo>
                    <a:lnTo>
                      <a:pt x="15193" y="15742"/>
                    </a:lnTo>
                    <a:lnTo>
                      <a:pt x="15408" y="15742"/>
                    </a:lnTo>
                    <a:lnTo>
                      <a:pt x="15446" y="15638"/>
                    </a:lnTo>
                    <a:lnTo>
                      <a:pt x="15135" y="15533"/>
                    </a:lnTo>
                    <a:lnTo>
                      <a:pt x="15135" y="15324"/>
                    </a:lnTo>
                    <a:lnTo>
                      <a:pt x="15369" y="15272"/>
                    </a:lnTo>
                    <a:lnTo>
                      <a:pt x="15370" y="15010"/>
                    </a:lnTo>
                    <a:lnTo>
                      <a:pt x="15370" y="14984"/>
                    </a:lnTo>
                    <a:lnTo>
                      <a:pt x="15366" y="14801"/>
                    </a:lnTo>
                    <a:lnTo>
                      <a:pt x="15344" y="14618"/>
                    </a:lnTo>
                    <a:lnTo>
                      <a:pt x="15291" y="14461"/>
                    </a:lnTo>
                    <a:lnTo>
                      <a:pt x="15193" y="14252"/>
                    </a:lnTo>
                    <a:lnTo>
                      <a:pt x="15232" y="14095"/>
                    </a:lnTo>
                    <a:lnTo>
                      <a:pt x="15427" y="14095"/>
                    </a:lnTo>
                    <a:lnTo>
                      <a:pt x="15602" y="14121"/>
                    </a:lnTo>
                    <a:lnTo>
                      <a:pt x="15613" y="14095"/>
                    </a:lnTo>
                    <a:lnTo>
                      <a:pt x="15680" y="13938"/>
                    </a:lnTo>
                    <a:lnTo>
                      <a:pt x="15731" y="13755"/>
                    </a:lnTo>
                    <a:lnTo>
                      <a:pt x="15765" y="13493"/>
                    </a:lnTo>
                    <a:lnTo>
                      <a:pt x="15781" y="13258"/>
                    </a:lnTo>
                    <a:lnTo>
                      <a:pt x="15777" y="13075"/>
                    </a:lnTo>
                    <a:lnTo>
                      <a:pt x="15776" y="12918"/>
                    </a:lnTo>
                    <a:lnTo>
                      <a:pt x="15792" y="12761"/>
                    </a:lnTo>
                    <a:lnTo>
                      <a:pt x="15816" y="12604"/>
                    </a:lnTo>
                    <a:lnTo>
                      <a:pt x="15836" y="12500"/>
                    </a:lnTo>
                    <a:lnTo>
                      <a:pt x="15841" y="12395"/>
                    </a:lnTo>
                    <a:lnTo>
                      <a:pt x="15843" y="12343"/>
                    </a:lnTo>
                    <a:lnTo>
                      <a:pt x="15846" y="12212"/>
                    </a:lnTo>
                    <a:lnTo>
                      <a:pt x="15863" y="12055"/>
                    </a:lnTo>
                    <a:lnTo>
                      <a:pt x="16303" y="11480"/>
                    </a:lnTo>
                    <a:lnTo>
                      <a:pt x="16498" y="11245"/>
                    </a:lnTo>
                    <a:lnTo>
                      <a:pt x="16595" y="11114"/>
                    </a:lnTo>
                    <a:lnTo>
                      <a:pt x="16697" y="10983"/>
                    </a:lnTo>
                    <a:lnTo>
                      <a:pt x="16722" y="10957"/>
                    </a:lnTo>
                    <a:lnTo>
                      <a:pt x="16846" y="10826"/>
                    </a:lnTo>
                    <a:lnTo>
                      <a:pt x="17584" y="10303"/>
                    </a:lnTo>
                    <a:lnTo>
                      <a:pt x="17685" y="10303"/>
                    </a:lnTo>
                    <a:lnTo>
                      <a:pt x="17840" y="10277"/>
                    </a:lnTo>
                    <a:lnTo>
                      <a:pt x="18055" y="10277"/>
                    </a:lnTo>
                    <a:lnTo>
                      <a:pt x="18254" y="10225"/>
                    </a:lnTo>
                    <a:lnTo>
                      <a:pt x="18366" y="10199"/>
                    </a:lnTo>
                    <a:lnTo>
                      <a:pt x="18425" y="10146"/>
                    </a:lnTo>
                    <a:lnTo>
                      <a:pt x="18580" y="10068"/>
                    </a:lnTo>
                    <a:lnTo>
                      <a:pt x="18697" y="10094"/>
                    </a:lnTo>
                    <a:lnTo>
                      <a:pt x="18814" y="10225"/>
                    </a:lnTo>
                    <a:lnTo>
                      <a:pt x="18931" y="10225"/>
                    </a:lnTo>
                    <a:lnTo>
                      <a:pt x="19050" y="10251"/>
                    </a:lnTo>
                    <a:lnTo>
                      <a:pt x="19211" y="10277"/>
                    </a:lnTo>
                    <a:lnTo>
                      <a:pt x="19382" y="10303"/>
                    </a:lnTo>
                    <a:lnTo>
                      <a:pt x="19534" y="10303"/>
                    </a:lnTo>
                    <a:lnTo>
                      <a:pt x="19885" y="10277"/>
                    </a:lnTo>
                    <a:lnTo>
                      <a:pt x="20040" y="10303"/>
                    </a:lnTo>
                    <a:lnTo>
                      <a:pt x="20216" y="10329"/>
                    </a:lnTo>
                    <a:lnTo>
                      <a:pt x="20332" y="10408"/>
                    </a:lnTo>
                    <a:lnTo>
                      <a:pt x="20457" y="10434"/>
                    </a:lnTo>
                    <a:lnTo>
                      <a:pt x="20626" y="10382"/>
                    </a:lnTo>
                    <a:lnTo>
                      <a:pt x="20800" y="10355"/>
                    </a:lnTo>
                    <a:lnTo>
                      <a:pt x="20936" y="10355"/>
                    </a:lnTo>
                    <a:lnTo>
                      <a:pt x="21072" y="10382"/>
                    </a:lnTo>
                    <a:lnTo>
                      <a:pt x="21228" y="10408"/>
                    </a:lnTo>
                    <a:lnTo>
                      <a:pt x="21228" y="10277"/>
                    </a:lnTo>
                    <a:lnTo>
                      <a:pt x="21195" y="10146"/>
                    </a:lnTo>
                    <a:lnTo>
                      <a:pt x="21148" y="10068"/>
                    </a:lnTo>
                    <a:lnTo>
                      <a:pt x="21133" y="10042"/>
                    </a:lnTo>
                    <a:lnTo>
                      <a:pt x="21088" y="9911"/>
                    </a:lnTo>
                    <a:lnTo>
                      <a:pt x="21111" y="9806"/>
                    </a:lnTo>
                    <a:lnTo>
                      <a:pt x="21291" y="9623"/>
                    </a:lnTo>
                    <a:lnTo>
                      <a:pt x="21379" y="9492"/>
                    </a:lnTo>
                    <a:lnTo>
                      <a:pt x="21442" y="9336"/>
                    </a:lnTo>
                    <a:lnTo>
                      <a:pt x="21451" y="9205"/>
                    </a:lnTo>
                    <a:lnTo>
                      <a:pt x="21426" y="9126"/>
                    </a:lnTo>
                    <a:lnTo>
                      <a:pt x="21410" y="9074"/>
                    </a:lnTo>
                    <a:lnTo>
                      <a:pt x="21227" y="8394"/>
                    </a:lnTo>
                    <a:lnTo>
                      <a:pt x="21226" y="8368"/>
                    </a:lnTo>
                    <a:lnTo>
                      <a:pt x="21286" y="8237"/>
                    </a:lnTo>
                    <a:lnTo>
                      <a:pt x="21362" y="8107"/>
                    </a:lnTo>
                    <a:lnTo>
                      <a:pt x="21387" y="8080"/>
                    </a:lnTo>
                    <a:lnTo>
                      <a:pt x="21462" y="8002"/>
                    </a:lnTo>
                    <a:lnTo>
                      <a:pt x="21488" y="7976"/>
                    </a:lnTo>
                    <a:lnTo>
                      <a:pt x="21563" y="7871"/>
                    </a:lnTo>
                    <a:lnTo>
                      <a:pt x="21600" y="781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581" name="object 10" descr="object 10"/>
            <p:cNvPicPr>
              <a:picLocks noChangeAspect="1"/>
            </p:cNvPicPr>
            <p:nvPr/>
          </p:nvPicPr>
          <p:blipFill>
            <a:blip r:embed="rId4"/>
            <a:stretch>
              <a:fillRect/>
            </a:stretch>
          </p:blipFill>
          <p:spPr>
            <a:xfrm>
              <a:off x="5486218" y="2173335"/>
              <a:ext cx="141572" cy="158357"/>
            </a:xfrm>
            <a:prstGeom prst="rect">
              <a:avLst/>
            </a:prstGeom>
            <a:ln w="12700" cap="flat">
              <a:noFill/>
              <a:miter lim="400000"/>
            </a:ln>
            <a:effectLst/>
          </p:spPr>
        </p:pic>
        <p:sp>
          <p:nvSpPr>
            <p:cNvPr id="2582" name="object 11"/>
            <p:cNvSpPr/>
            <p:nvPr/>
          </p:nvSpPr>
          <p:spPr>
            <a:xfrm>
              <a:off x="5423051" y="242712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12619" y="0"/>
                  </a:moveTo>
                  <a:lnTo>
                    <a:pt x="1795" y="7210"/>
                  </a:lnTo>
                  <a:lnTo>
                    <a:pt x="0" y="21600"/>
                  </a:lnTo>
                  <a:lnTo>
                    <a:pt x="21600" y="11996"/>
                  </a:lnTo>
                  <a:lnTo>
                    <a:pt x="12619"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pic>
          <p:nvPicPr>
            <p:cNvPr id="2583" name="object 12" descr="object 12"/>
            <p:cNvPicPr>
              <a:picLocks noChangeAspect="1"/>
            </p:cNvPicPr>
            <p:nvPr/>
          </p:nvPicPr>
          <p:blipFill>
            <a:blip r:embed="rId5"/>
            <a:stretch>
              <a:fillRect/>
            </a:stretch>
          </p:blipFill>
          <p:spPr>
            <a:xfrm>
              <a:off x="5555835" y="2568065"/>
              <a:ext cx="121658" cy="120383"/>
            </a:xfrm>
            <a:prstGeom prst="rect">
              <a:avLst/>
            </a:prstGeom>
            <a:ln w="12700" cap="flat">
              <a:noFill/>
              <a:miter lim="400000"/>
            </a:ln>
            <a:effectLst/>
          </p:spPr>
        </p:pic>
        <p:grpSp>
          <p:nvGrpSpPr>
            <p:cNvPr id="2590" name="object 13"/>
            <p:cNvGrpSpPr/>
            <p:nvPr/>
          </p:nvGrpSpPr>
          <p:grpSpPr>
            <a:xfrm>
              <a:off x="5425791" y="2955612"/>
              <a:ext cx="309183" cy="209148"/>
              <a:chOff x="0" y="0"/>
              <a:chExt cx="309182" cy="209147"/>
            </a:xfrm>
          </p:grpSpPr>
          <p:sp>
            <p:nvSpPr>
              <p:cNvPr id="2584" name="図形"/>
              <p:cNvSpPr/>
              <p:nvPr/>
            </p:nvSpPr>
            <p:spPr>
              <a:xfrm>
                <a:off x="-1" y="196445"/>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9909"/>
                    </a:moveTo>
                    <a:lnTo>
                      <a:pt x="12488" y="0"/>
                    </a:lnTo>
                    <a:lnTo>
                      <a:pt x="8960" y="1782"/>
                    </a:lnTo>
                    <a:lnTo>
                      <a:pt x="0" y="6460"/>
                    </a:lnTo>
                    <a:lnTo>
                      <a:pt x="3730" y="21600"/>
                    </a:lnTo>
                    <a:lnTo>
                      <a:pt x="21600" y="990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85" name="図形"/>
              <p:cNvSpPr/>
              <p:nvPr/>
            </p:nvSpPr>
            <p:spPr>
              <a:xfrm>
                <a:off x="26134" y="179553"/>
                <a:ext cx="18270" cy="13533"/>
              </a:xfrm>
              <a:custGeom>
                <a:avLst/>
                <a:gdLst/>
                <a:ahLst/>
                <a:cxnLst>
                  <a:cxn ang="0">
                    <a:pos x="wd2" y="hd2"/>
                  </a:cxn>
                  <a:cxn ang="5400000">
                    <a:pos x="wd2" y="hd2"/>
                  </a:cxn>
                  <a:cxn ang="10800000">
                    <a:pos x="wd2" y="hd2"/>
                  </a:cxn>
                  <a:cxn ang="16200000">
                    <a:pos x="wd2" y="hd2"/>
                  </a:cxn>
                </a:cxnLst>
                <a:rect l="0" t="0" r="r" b="b"/>
                <a:pathLst>
                  <a:path w="21600" h="21600" extrusionOk="0">
                    <a:moveTo>
                      <a:pt x="21600" y="552"/>
                    </a:moveTo>
                    <a:lnTo>
                      <a:pt x="16000" y="0"/>
                    </a:lnTo>
                    <a:lnTo>
                      <a:pt x="13192" y="552"/>
                    </a:lnTo>
                    <a:lnTo>
                      <a:pt x="12402" y="4324"/>
                    </a:lnTo>
                    <a:lnTo>
                      <a:pt x="5206" y="11885"/>
                    </a:lnTo>
                    <a:lnTo>
                      <a:pt x="0" y="15106"/>
                    </a:lnTo>
                    <a:lnTo>
                      <a:pt x="12007" y="21600"/>
                    </a:lnTo>
                    <a:lnTo>
                      <a:pt x="18398" y="16743"/>
                    </a:lnTo>
                    <a:lnTo>
                      <a:pt x="21600" y="552"/>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86" name="図形"/>
              <p:cNvSpPr/>
              <p:nvPr/>
            </p:nvSpPr>
            <p:spPr>
              <a:xfrm>
                <a:off x="32566" y="126118"/>
                <a:ext cx="29082" cy="35179"/>
              </a:xfrm>
              <a:custGeom>
                <a:avLst/>
                <a:gdLst/>
                <a:ahLst/>
                <a:cxnLst>
                  <a:cxn ang="0">
                    <a:pos x="wd2" y="hd2"/>
                  </a:cxn>
                  <a:cxn ang="5400000">
                    <a:pos x="wd2" y="hd2"/>
                  </a:cxn>
                  <a:cxn ang="10800000">
                    <a:pos x="wd2" y="hd2"/>
                  </a:cxn>
                  <a:cxn ang="16200000">
                    <a:pos x="wd2" y="hd2"/>
                  </a:cxn>
                </a:cxnLst>
                <a:rect l="0" t="0" r="r" b="b"/>
                <a:pathLst>
                  <a:path w="21600" h="21600" extrusionOk="0">
                    <a:moveTo>
                      <a:pt x="21600" y="14331"/>
                    </a:moveTo>
                    <a:lnTo>
                      <a:pt x="21094" y="6858"/>
                    </a:lnTo>
                    <a:lnTo>
                      <a:pt x="19588" y="4162"/>
                    </a:lnTo>
                    <a:lnTo>
                      <a:pt x="12551" y="3744"/>
                    </a:lnTo>
                    <a:lnTo>
                      <a:pt x="8287" y="4565"/>
                    </a:lnTo>
                    <a:lnTo>
                      <a:pt x="7525" y="3539"/>
                    </a:lnTo>
                    <a:lnTo>
                      <a:pt x="5025" y="0"/>
                    </a:lnTo>
                    <a:lnTo>
                      <a:pt x="1001" y="1670"/>
                    </a:lnTo>
                    <a:lnTo>
                      <a:pt x="0" y="2286"/>
                    </a:lnTo>
                    <a:lnTo>
                      <a:pt x="1001" y="10178"/>
                    </a:lnTo>
                    <a:lnTo>
                      <a:pt x="4263" y="13292"/>
                    </a:lnTo>
                    <a:lnTo>
                      <a:pt x="9297" y="17446"/>
                    </a:lnTo>
                    <a:lnTo>
                      <a:pt x="11806" y="21600"/>
                    </a:lnTo>
                    <a:lnTo>
                      <a:pt x="19828" y="19526"/>
                    </a:lnTo>
                    <a:lnTo>
                      <a:pt x="21600" y="14331"/>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87" name="図形"/>
              <p:cNvSpPr/>
              <p:nvPr/>
            </p:nvSpPr>
            <p:spPr>
              <a:xfrm>
                <a:off x="182786" y="-1"/>
                <a:ext cx="12702" cy="14525"/>
              </a:xfrm>
              <a:custGeom>
                <a:avLst/>
                <a:gdLst/>
                <a:ahLst/>
                <a:cxnLst>
                  <a:cxn ang="0">
                    <a:pos x="wd2" y="hd2"/>
                  </a:cxn>
                  <a:cxn ang="5400000">
                    <a:pos x="wd2" y="hd2"/>
                  </a:cxn>
                  <a:cxn ang="10800000">
                    <a:pos x="wd2" y="hd2"/>
                  </a:cxn>
                  <a:cxn ang="16200000">
                    <a:pos x="wd2" y="hd2"/>
                  </a:cxn>
                </a:cxnLst>
                <a:rect l="0" t="0" r="r" b="b"/>
                <a:pathLst>
                  <a:path w="21600" h="21600" extrusionOk="0">
                    <a:moveTo>
                      <a:pt x="21600" y="11571"/>
                    </a:moveTo>
                    <a:lnTo>
                      <a:pt x="17433" y="0"/>
                    </a:lnTo>
                    <a:lnTo>
                      <a:pt x="1926" y="0"/>
                    </a:lnTo>
                    <a:lnTo>
                      <a:pt x="0" y="7543"/>
                    </a:lnTo>
                    <a:lnTo>
                      <a:pt x="6632" y="11571"/>
                    </a:lnTo>
                    <a:lnTo>
                      <a:pt x="18283" y="21600"/>
                    </a:lnTo>
                    <a:lnTo>
                      <a:pt x="21600" y="11571"/>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88" name="図形"/>
              <p:cNvSpPr/>
              <p:nvPr/>
            </p:nvSpPr>
            <p:spPr>
              <a:xfrm>
                <a:off x="203746" y="193990"/>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959" y="0"/>
                    </a:lnTo>
                    <a:lnTo>
                      <a:pt x="6498" y="4362"/>
                    </a:lnTo>
                    <a:lnTo>
                      <a:pt x="0" y="8669"/>
                    </a:lnTo>
                    <a:lnTo>
                      <a:pt x="2067" y="21600"/>
                    </a:lnTo>
                    <a:lnTo>
                      <a:pt x="21600" y="2160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89" name="図形"/>
              <p:cNvSpPr/>
              <p:nvPr/>
            </p:nvSpPr>
            <p:spPr>
              <a:xfrm>
                <a:off x="285494" y="141344"/>
                <a:ext cx="23689" cy="28402"/>
              </a:xfrm>
              <a:custGeom>
                <a:avLst/>
                <a:gdLst/>
                <a:ahLst/>
                <a:cxnLst>
                  <a:cxn ang="0">
                    <a:pos x="wd2" y="hd2"/>
                  </a:cxn>
                  <a:cxn ang="5400000">
                    <a:pos x="wd2" y="hd2"/>
                  </a:cxn>
                  <a:cxn ang="10800000">
                    <a:pos x="wd2" y="hd2"/>
                  </a:cxn>
                  <a:cxn ang="16200000">
                    <a:pos x="wd2" y="hd2"/>
                  </a:cxn>
                </a:cxnLst>
                <a:rect l="0" t="0" r="r" b="b"/>
                <a:pathLst>
                  <a:path w="21600" h="21600" extrusionOk="0">
                    <a:moveTo>
                      <a:pt x="21600" y="16209"/>
                    </a:moveTo>
                    <a:lnTo>
                      <a:pt x="16050" y="8731"/>
                    </a:lnTo>
                    <a:lnTo>
                      <a:pt x="12035" y="10546"/>
                    </a:lnTo>
                    <a:lnTo>
                      <a:pt x="4331" y="0"/>
                    </a:lnTo>
                    <a:lnTo>
                      <a:pt x="0" y="2569"/>
                    </a:lnTo>
                    <a:lnTo>
                      <a:pt x="3710" y="7206"/>
                    </a:lnTo>
                    <a:lnTo>
                      <a:pt x="3406" y="10791"/>
                    </a:lnTo>
                    <a:lnTo>
                      <a:pt x="10805" y="20838"/>
                    </a:lnTo>
                    <a:lnTo>
                      <a:pt x="14190" y="19812"/>
                    </a:lnTo>
                    <a:lnTo>
                      <a:pt x="17574" y="21600"/>
                    </a:lnTo>
                    <a:lnTo>
                      <a:pt x="21600" y="18514"/>
                    </a:lnTo>
                    <a:lnTo>
                      <a:pt x="21600" y="1620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591" name="object 14" descr="object 14"/>
            <p:cNvPicPr>
              <a:picLocks noChangeAspect="1"/>
            </p:cNvPicPr>
            <p:nvPr/>
          </p:nvPicPr>
          <p:blipFill>
            <a:blip r:embed="rId6"/>
            <a:stretch>
              <a:fillRect/>
            </a:stretch>
          </p:blipFill>
          <p:spPr>
            <a:xfrm>
              <a:off x="5420154" y="2967315"/>
              <a:ext cx="78223" cy="64930"/>
            </a:xfrm>
            <a:prstGeom prst="rect">
              <a:avLst/>
            </a:prstGeom>
            <a:ln w="12700" cap="flat">
              <a:noFill/>
              <a:miter lim="400000"/>
            </a:ln>
            <a:effectLst/>
          </p:spPr>
        </p:pic>
        <p:grpSp>
          <p:nvGrpSpPr>
            <p:cNvPr id="2601" name="object 15"/>
            <p:cNvGrpSpPr/>
            <p:nvPr/>
          </p:nvGrpSpPr>
          <p:grpSpPr>
            <a:xfrm>
              <a:off x="5255348" y="2627950"/>
              <a:ext cx="246215" cy="274461"/>
              <a:chOff x="0" y="0"/>
              <a:chExt cx="246214" cy="274460"/>
            </a:xfrm>
          </p:grpSpPr>
          <p:sp>
            <p:nvSpPr>
              <p:cNvPr id="2592" name="図形"/>
              <p:cNvSpPr/>
              <p:nvPr/>
            </p:nvSpPr>
            <p:spPr>
              <a:xfrm>
                <a:off x="126255" y="249655"/>
                <a:ext cx="43271" cy="24806"/>
              </a:xfrm>
              <a:custGeom>
                <a:avLst/>
                <a:gdLst/>
                <a:ahLst/>
                <a:cxnLst>
                  <a:cxn ang="0">
                    <a:pos x="wd2" y="hd2"/>
                  </a:cxn>
                  <a:cxn ang="5400000">
                    <a:pos x="wd2" y="hd2"/>
                  </a:cxn>
                  <a:cxn ang="10800000">
                    <a:pos x="wd2" y="hd2"/>
                  </a:cxn>
                  <a:cxn ang="16200000">
                    <a:pos x="wd2" y="hd2"/>
                  </a:cxn>
                </a:cxnLst>
                <a:rect l="0" t="0" r="r" b="b"/>
                <a:pathLst>
                  <a:path w="21600" h="21600" extrusionOk="0">
                    <a:moveTo>
                      <a:pt x="21600" y="5500"/>
                    </a:moveTo>
                    <a:lnTo>
                      <a:pt x="19350" y="3142"/>
                    </a:lnTo>
                    <a:lnTo>
                      <a:pt x="17998" y="0"/>
                    </a:lnTo>
                    <a:lnTo>
                      <a:pt x="17555" y="1184"/>
                    </a:lnTo>
                    <a:lnTo>
                      <a:pt x="16790" y="3172"/>
                    </a:lnTo>
                    <a:lnTo>
                      <a:pt x="16876" y="3934"/>
                    </a:lnTo>
                    <a:lnTo>
                      <a:pt x="13717" y="5500"/>
                    </a:lnTo>
                    <a:lnTo>
                      <a:pt x="12152" y="5500"/>
                    </a:lnTo>
                    <a:lnTo>
                      <a:pt x="8999" y="7066"/>
                    </a:lnTo>
                    <a:lnTo>
                      <a:pt x="8769" y="9425"/>
                    </a:lnTo>
                    <a:lnTo>
                      <a:pt x="6968" y="9023"/>
                    </a:lnTo>
                    <a:lnTo>
                      <a:pt x="4275" y="8250"/>
                    </a:lnTo>
                    <a:lnTo>
                      <a:pt x="4045" y="10218"/>
                    </a:lnTo>
                    <a:lnTo>
                      <a:pt x="0" y="10218"/>
                    </a:lnTo>
                    <a:lnTo>
                      <a:pt x="898" y="13339"/>
                    </a:lnTo>
                    <a:lnTo>
                      <a:pt x="3142" y="14132"/>
                    </a:lnTo>
                    <a:lnTo>
                      <a:pt x="5627" y="13731"/>
                    </a:lnTo>
                    <a:lnTo>
                      <a:pt x="6519" y="14534"/>
                    </a:lnTo>
                    <a:lnTo>
                      <a:pt x="7417" y="15317"/>
                    </a:lnTo>
                    <a:lnTo>
                      <a:pt x="9897" y="16491"/>
                    </a:lnTo>
                    <a:lnTo>
                      <a:pt x="11698" y="15698"/>
                    </a:lnTo>
                    <a:lnTo>
                      <a:pt x="12152" y="20044"/>
                    </a:lnTo>
                    <a:lnTo>
                      <a:pt x="14857" y="21600"/>
                    </a:lnTo>
                    <a:lnTo>
                      <a:pt x="16324" y="15698"/>
                    </a:lnTo>
                    <a:lnTo>
                      <a:pt x="16422" y="15317"/>
                    </a:lnTo>
                    <a:lnTo>
                      <a:pt x="19120" y="16090"/>
                    </a:lnTo>
                    <a:lnTo>
                      <a:pt x="21157" y="16882"/>
                    </a:lnTo>
                    <a:lnTo>
                      <a:pt x="21157" y="9023"/>
                    </a:lnTo>
                    <a:lnTo>
                      <a:pt x="21600" y="550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93" name="図形"/>
              <p:cNvSpPr/>
              <p:nvPr/>
            </p:nvSpPr>
            <p:spPr>
              <a:xfrm>
                <a:off x="0" y="0"/>
                <a:ext cx="183496" cy="238833"/>
              </a:xfrm>
              <a:custGeom>
                <a:avLst/>
                <a:gdLst/>
                <a:ahLst/>
                <a:cxnLst>
                  <a:cxn ang="0">
                    <a:pos x="wd2" y="hd2"/>
                  </a:cxn>
                  <a:cxn ang="5400000">
                    <a:pos x="wd2" y="hd2"/>
                  </a:cxn>
                  <a:cxn ang="10800000">
                    <a:pos x="wd2" y="hd2"/>
                  </a:cxn>
                  <a:cxn ang="16200000">
                    <a:pos x="wd2" y="hd2"/>
                  </a:cxn>
                </a:cxnLst>
                <a:rect l="0" t="0" r="r" b="b"/>
                <a:pathLst>
                  <a:path w="21600" h="21600" extrusionOk="0">
                    <a:moveTo>
                      <a:pt x="21600" y="4269"/>
                    </a:moveTo>
                    <a:lnTo>
                      <a:pt x="21335" y="4148"/>
                    </a:lnTo>
                    <a:lnTo>
                      <a:pt x="21166" y="3820"/>
                    </a:lnTo>
                    <a:lnTo>
                      <a:pt x="21124" y="3740"/>
                    </a:lnTo>
                    <a:lnTo>
                      <a:pt x="21124" y="3373"/>
                    </a:lnTo>
                    <a:lnTo>
                      <a:pt x="20725" y="3127"/>
                    </a:lnTo>
                    <a:lnTo>
                      <a:pt x="20595" y="3047"/>
                    </a:lnTo>
                    <a:lnTo>
                      <a:pt x="20698" y="2476"/>
                    </a:lnTo>
                    <a:lnTo>
                      <a:pt x="20592" y="1986"/>
                    </a:lnTo>
                    <a:lnTo>
                      <a:pt x="20805" y="1904"/>
                    </a:lnTo>
                    <a:lnTo>
                      <a:pt x="20983" y="1497"/>
                    </a:lnTo>
                    <a:lnTo>
                      <a:pt x="21124" y="1172"/>
                    </a:lnTo>
                    <a:lnTo>
                      <a:pt x="21230" y="1172"/>
                    </a:lnTo>
                    <a:lnTo>
                      <a:pt x="21014" y="560"/>
                    </a:lnTo>
                    <a:lnTo>
                      <a:pt x="20913" y="273"/>
                    </a:lnTo>
                    <a:lnTo>
                      <a:pt x="20540" y="232"/>
                    </a:lnTo>
                    <a:lnTo>
                      <a:pt x="19690" y="477"/>
                    </a:lnTo>
                    <a:lnTo>
                      <a:pt x="19106" y="560"/>
                    </a:lnTo>
                    <a:lnTo>
                      <a:pt x="18258" y="560"/>
                    </a:lnTo>
                    <a:lnTo>
                      <a:pt x="18010" y="0"/>
                    </a:lnTo>
                    <a:lnTo>
                      <a:pt x="17356" y="315"/>
                    </a:lnTo>
                    <a:lnTo>
                      <a:pt x="17620" y="804"/>
                    </a:lnTo>
                    <a:lnTo>
                      <a:pt x="17832" y="1375"/>
                    </a:lnTo>
                    <a:lnTo>
                      <a:pt x="17302" y="1414"/>
                    </a:lnTo>
                    <a:lnTo>
                      <a:pt x="17515" y="1579"/>
                    </a:lnTo>
                    <a:lnTo>
                      <a:pt x="17728" y="1741"/>
                    </a:lnTo>
                    <a:lnTo>
                      <a:pt x="19213" y="1539"/>
                    </a:lnTo>
                    <a:lnTo>
                      <a:pt x="19638" y="1619"/>
                    </a:lnTo>
                    <a:lnTo>
                      <a:pt x="19707" y="1539"/>
                    </a:lnTo>
                    <a:lnTo>
                      <a:pt x="19742" y="1497"/>
                    </a:lnTo>
                    <a:lnTo>
                      <a:pt x="19851" y="1824"/>
                    </a:lnTo>
                    <a:lnTo>
                      <a:pt x="19956" y="2148"/>
                    </a:lnTo>
                    <a:lnTo>
                      <a:pt x="19957" y="2516"/>
                    </a:lnTo>
                    <a:lnTo>
                      <a:pt x="19425" y="3087"/>
                    </a:lnTo>
                    <a:lnTo>
                      <a:pt x="18734" y="3127"/>
                    </a:lnTo>
                    <a:lnTo>
                      <a:pt x="18204" y="2721"/>
                    </a:lnTo>
                    <a:lnTo>
                      <a:pt x="17779" y="2354"/>
                    </a:lnTo>
                    <a:lnTo>
                      <a:pt x="17249" y="2598"/>
                    </a:lnTo>
                    <a:lnTo>
                      <a:pt x="17939" y="2843"/>
                    </a:lnTo>
                    <a:lnTo>
                      <a:pt x="18151" y="3820"/>
                    </a:lnTo>
                    <a:lnTo>
                      <a:pt x="17620" y="3700"/>
                    </a:lnTo>
                    <a:lnTo>
                      <a:pt x="17409" y="3944"/>
                    </a:lnTo>
                    <a:lnTo>
                      <a:pt x="17302" y="4516"/>
                    </a:lnTo>
                    <a:lnTo>
                      <a:pt x="16771" y="5085"/>
                    </a:lnTo>
                    <a:lnTo>
                      <a:pt x="16505" y="4799"/>
                    </a:lnTo>
                    <a:lnTo>
                      <a:pt x="16292" y="4554"/>
                    </a:lnTo>
                    <a:lnTo>
                      <a:pt x="16454" y="3820"/>
                    </a:lnTo>
                    <a:lnTo>
                      <a:pt x="16559" y="3087"/>
                    </a:lnTo>
                    <a:lnTo>
                      <a:pt x="16665" y="3047"/>
                    </a:lnTo>
                    <a:lnTo>
                      <a:pt x="17090" y="2312"/>
                    </a:lnTo>
                    <a:lnTo>
                      <a:pt x="16559" y="2476"/>
                    </a:lnTo>
                    <a:lnTo>
                      <a:pt x="15603" y="2883"/>
                    </a:lnTo>
                    <a:lnTo>
                      <a:pt x="15712" y="3169"/>
                    </a:lnTo>
                    <a:lnTo>
                      <a:pt x="15603" y="3658"/>
                    </a:lnTo>
                    <a:lnTo>
                      <a:pt x="15391" y="4475"/>
                    </a:lnTo>
                    <a:lnTo>
                      <a:pt x="15074" y="4475"/>
                    </a:lnTo>
                    <a:lnTo>
                      <a:pt x="14575" y="4540"/>
                    </a:lnTo>
                    <a:lnTo>
                      <a:pt x="13746" y="4693"/>
                    </a:lnTo>
                    <a:lnTo>
                      <a:pt x="12879" y="4869"/>
                    </a:lnTo>
                    <a:lnTo>
                      <a:pt x="12260" y="5003"/>
                    </a:lnTo>
                    <a:lnTo>
                      <a:pt x="11729" y="5126"/>
                    </a:lnTo>
                    <a:lnTo>
                      <a:pt x="9976" y="5330"/>
                    </a:lnTo>
                    <a:lnTo>
                      <a:pt x="9340" y="5412"/>
                    </a:lnTo>
                    <a:lnTo>
                      <a:pt x="9181" y="5778"/>
                    </a:lnTo>
                    <a:lnTo>
                      <a:pt x="9606" y="6268"/>
                    </a:lnTo>
                    <a:lnTo>
                      <a:pt x="9564" y="6960"/>
                    </a:lnTo>
                    <a:lnTo>
                      <a:pt x="9553" y="7694"/>
                    </a:lnTo>
                    <a:lnTo>
                      <a:pt x="9289" y="7859"/>
                    </a:lnTo>
                    <a:lnTo>
                      <a:pt x="8862" y="8307"/>
                    </a:lnTo>
                    <a:lnTo>
                      <a:pt x="8971" y="8755"/>
                    </a:lnTo>
                    <a:lnTo>
                      <a:pt x="9074" y="9205"/>
                    </a:lnTo>
                    <a:lnTo>
                      <a:pt x="9181" y="9328"/>
                    </a:lnTo>
                    <a:lnTo>
                      <a:pt x="9712" y="9735"/>
                    </a:lnTo>
                    <a:lnTo>
                      <a:pt x="9925" y="10101"/>
                    </a:lnTo>
                    <a:lnTo>
                      <a:pt x="9500" y="10835"/>
                    </a:lnTo>
                    <a:lnTo>
                      <a:pt x="8652" y="10386"/>
                    </a:lnTo>
                    <a:lnTo>
                      <a:pt x="7590" y="10713"/>
                    </a:lnTo>
                    <a:lnTo>
                      <a:pt x="7590" y="11242"/>
                    </a:lnTo>
                    <a:lnTo>
                      <a:pt x="7431" y="11651"/>
                    </a:lnTo>
                    <a:lnTo>
                      <a:pt x="7270" y="12059"/>
                    </a:lnTo>
                    <a:lnTo>
                      <a:pt x="6157" y="11692"/>
                    </a:lnTo>
                    <a:lnTo>
                      <a:pt x="5893" y="12182"/>
                    </a:lnTo>
                    <a:lnTo>
                      <a:pt x="5625" y="12671"/>
                    </a:lnTo>
                    <a:lnTo>
                      <a:pt x="6157" y="12751"/>
                    </a:lnTo>
                    <a:lnTo>
                      <a:pt x="6367" y="12875"/>
                    </a:lnTo>
                    <a:lnTo>
                      <a:pt x="6580" y="12996"/>
                    </a:lnTo>
                    <a:lnTo>
                      <a:pt x="6527" y="13079"/>
                    </a:lnTo>
                    <a:lnTo>
                      <a:pt x="6103" y="13649"/>
                    </a:lnTo>
                    <a:lnTo>
                      <a:pt x="6211" y="13853"/>
                    </a:lnTo>
                    <a:lnTo>
                      <a:pt x="7165" y="14179"/>
                    </a:lnTo>
                    <a:lnTo>
                      <a:pt x="7643" y="14302"/>
                    </a:lnTo>
                    <a:lnTo>
                      <a:pt x="7800" y="14465"/>
                    </a:lnTo>
                    <a:lnTo>
                      <a:pt x="7962" y="14627"/>
                    </a:lnTo>
                    <a:lnTo>
                      <a:pt x="7537" y="14871"/>
                    </a:lnTo>
                    <a:lnTo>
                      <a:pt x="7324" y="15361"/>
                    </a:lnTo>
                    <a:lnTo>
                      <a:pt x="7483" y="15606"/>
                    </a:lnTo>
                    <a:lnTo>
                      <a:pt x="7270" y="15932"/>
                    </a:lnTo>
                    <a:lnTo>
                      <a:pt x="6846" y="15525"/>
                    </a:lnTo>
                    <a:lnTo>
                      <a:pt x="6740" y="15036"/>
                    </a:lnTo>
                    <a:lnTo>
                      <a:pt x="6103" y="15036"/>
                    </a:lnTo>
                    <a:lnTo>
                      <a:pt x="3449" y="17972"/>
                    </a:lnTo>
                    <a:lnTo>
                      <a:pt x="3981" y="18011"/>
                    </a:lnTo>
                    <a:lnTo>
                      <a:pt x="4937" y="18990"/>
                    </a:lnTo>
                    <a:lnTo>
                      <a:pt x="5625" y="18542"/>
                    </a:lnTo>
                    <a:lnTo>
                      <a:pt x="5944" y="18542"/>
                    </a:lnTo>
                    <a:lnTo>
                      <a:pt x="5785" y="18911"/>
                    </a:lnTo>
                    <a:lnTo>
                      <a:pt x="5678" y="19194"/>
                    </a:lnTo>
                    <a:lnTo>
                      <a:pt x="5574" y="19480"/>
                    </a:lnTo>
                    <a:lnTo>
                      <a:pt x="5574" y="19684"/>
                    </a:lnTo>
                    <a:lnTo>
                      <a:pt x="4830" y="19684"/>
                    </a:lnTo>
                    <a:lnTo>
                      <a:pt x="2761" y="19848"/>
                    </a:lnTo>
                    <a:lnTo>
                      <a:pt x="2335" y="19848"/>
                    </a:lnTo>
                    <a:lnTo>
                      <a:pt x="2175" y="19562"/>
                    </a:lnTo>
                    <a:lnTo>
                      <a:pt x="2175" y="19072"/>
                    </a:lnTo>
                    <a:lnTo>
                      <a:pt x="1591" y="18298"/>
                    </a:lnTo>
                    <a:lnTo>
                      <a:pt x="635" y="17970"/>
                    </a:lnTo>
                    <a:lnTo>
                      <a:pt x="696" y="18298"/>
                    </a:lnTo>
                    <a:lnTo>
                      <a:pt x="798" y="18911"/>
                    </a:lnTo>
                    <a:lnTo>
                      <a:pt x="1062" y="19439"/>
                    </a:lnTo>
                    <a:lnTo>
                      <a:pt x="635" y="19765"/>
                    </a:lnTo>
                    <a:lnTo>
                      <a:pt x="213" y="19765"/>
                    </a:lnTo>
                    <a:lnTo>
                      <a:pt x="0" y="20418"/>
                    </a:lnTo>
                    <a:lnTo>
                      <a:pt x="796" y="20376"/>
                    </a:lnTo>
                    <a:lnTo>
                      <a:pt x="1963" y="20622"/>
                    </a:lnTo>
                    <a:lnTo>
                      <a:pt x="1806" y="20865"/>
                    </a:lnTo>
                    <a:lnTo>
                      <a:pt x="2069" y="21234"/>
                    </a:lnTo>
                    <a:lnTo>
                      <a:pt x="2335" y="21600"/>
                    </a:lnTo>
                    <a:lnTo>
                      <a:pt x="3768" y="21315"/>
                    </a:lnTo>
                    <a:lnTo>
                      <a:pt x="5149" y="20663"/>
                    </a:lnTo>
                    <a:lnTo>
                      <a:pt x="5574" y="20459"/>
                    </a:lnTo>
                    <a:lnTo>
                      <a:pt x="6025" y="20376"/>
                    </a:lnTo>
                    <a:lnTo>
                      <a:pt x="9615" y="18542"/>
                    </a:lnTo>
                    <a:lnTo>
                      <a:pt x="9659" y="18500"/>
                    </a:lnTo>
                    <a:lnTo>
                      <a:pt x="9872" y="18176"/>
                    </a:lnTo>
                    <a:lnTo>
                      <a:pt x="9712" y="17931"/>
                    </a:lnTo>
                    <a:lnTo>
                      <a:pt x="10349" y="17442"/>
                    </a:lnTo>
                    <a:lnTo>
                      <a:pt x="10244" y="17604"/>
                    </a:lnTo>
                    <a:lnTo>
                      <a:pt x="11518" y="17278"/>
                    </a:lnTo>
                    <a:lnTo>
                      <a:pt x="11623" y="16463"/>
                    </a:lnTo>
                    <a:lnTo>
                      <a:pt x="12206" y="16095"/>
                    </a:lnTo>
                    <a:lnTo>
                      <a:pt x="12383" y="15932"/>
                    </a:lnTo>
                    <a:lnTo>
                      <a:pt x="13853" y="13853"/>
                    </a:lnTo>
                    <a:lnTo>
                      <a:pt x="14170" y="13975"/>
                    </a:lnTo>
                    <a:lnTo>
                      <a:pt x="14649" y="13853"/>
                    </a:lnTo>
                    <a:lnTo>
                      <a:pt x="14808" y="13812"/>
                    </a:lnTo>
                    <a:lnTo>
                      <a:pt x="14851" y="13649"/>
                    </a:lnTo>
                    <a:lnTo>
                      <a:pt x="14862" y="12875"/>
                    </a:lnTo>
                    <a:lnTo>
                      <a:pt x="15127" y="12465"/>
                    </a:lnTo>
                    <a:lnTo>
                      <a:pt x="16771" y="10304"/>
                    </a:lnTo>
                    <a:lnTo>
                      <a:pt x="16136" y="10510"/>
                    </a:lnTo>
                    <a:lnTo>
                      <a:pt x="15178" y="10345"/>
                    </a:lnTo>
                    <a:lnTo>
                      <a:pt x="15178" y="9979"/>
                    </a:lnTo>
                    <a:lnTo>
                      <a:pt x="15074" y="9326"/>
                    </a:lnTo>
                    <a:lnTo>
                      <a:pt x="15446" y="9366"/>
                    </a:lnTo>
                    <a:lnTo>
                      <a:pt x="16825" y="9366"/>
                    </a:lnTo>
                    <a:lnTo>
                      <a:pt x="17040" y="9326"/>
                    </a:lnTo>
                    <a:lnTo>
                      <a:pt x="17249" y="9286"/>
                    </a:lnTo>
                    <a:lnTo>
                      <a:pt x="17992" y="9122"/>
                    </a:lnTo>
                    <a:lnTo>
                      <a:pt x="17779" y="8511"/>
                    </a:lnTo>
                    <a:lnTo>
                      <a:pt x="17037" y="8185"/>
                    </a:lnTo>
                    <a:lnTo>
                      <a:pt x="16984" y="7859"/>
                    </a:lnTo>
                    <a:lnTo>
                      <a:pt x="16559" y="7205"/>
                    </a:lnTo>
                    <a:lnTo>
                      <a:pt x="16559" y="6839"/>
                    </a:lnTo>
                    <a:lnTo>
                      <a:pt x="16984" y="7084"/>
                    </a:lnTo>
                    <a:lnTo>
                      <a:pt x="16984" y="7125"/>
                    </a:lnTo>
                    <a:lnTo>
                      <a:pt x="17939" y="7044"/>
                    </a:lnTo>
                    <a:lnTo>
                      <a:pt x="18365" y="6960"/>
                    </a:lnTo>
                    <a:lnTo>
                      <a:pt x="18576" y="6839"/>
                    </a:lnTo>
                    <a:lnTo>
                      <a:pt x="19638" y="6227"/>
                    </a:lnTo>
                    <a:lnTo>
                      <a:pt x="19213" y="5493"/>
                    </a:lnTo>
                    <a:lnTo>
                      <a:pt x="19479" y="5085"/>
                    </a:lnTo>
                    <a:lnTo>
                      <a:pt x="19532" y="5003"/>
                    </a:lnTo>
                    <a:lnTo>
                      <a:pt x="20223" y="5085"/>
                    </a:lnTo>
                    <a:lnTo>
                      <a:pt x="20540" y="5003"/>
                    </a:lnTo>
                    <a:lnTo>
                      <a:pt x="20859" y="4922"/>
                    </a:lnTo>
                    <a:lnTo>
                      <a:pt x="21071" y="4596"/>
                    </a:lnTo>
                    <a:lnTo>
                      <a:pt x="21600" y="426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94" name="図形"/>
              <p:cNvSpPr/>
              <p:nvPr/>
            </p:nvSpPr>
            <p:spPr>
              <a:xfrm>
                <a:off x="176712" y="12923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249"/>
                    </a:moveTo>
                    <a:lnTo>
                      <a:pt x="17259" y="0"/>
                    </a:lnTo>
                    <a:lnTo>
                      <a:pt x="4341" y="6503"/>
                    </a:lnTo>
                    <a:lnTo>
                      <a:pt x="0" y="21600"/>
                    </a:lnTo>
                    <a:lnTo>
                      <a:pt x="21600" y="1724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95" name="図形"/>
              <p:cNvSpPr/>
              <p:nvPr/>
            </p:nvSpPr>
            <p:spPr>
              <a:xfrm>
                <a:off x="191131" y="19600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334"/>
                    </a:moveTo>
                    <a:lnTo>
                      <a:pt x="18392" y="9024"/>
                    </a:lnTo>
                    <a:lnTo>
                      <a:pt x="13662" y="0"/>
                    </a:lnTo>
                    <a:lnTo>
                      <a:pt x="0" y="9024"/>
                    </a:lnTo>
                    <a:lnTo>
                      <a:pt x="5421" y="15252"/>
                    </a:lnTo>
                    <a:lnTo>
                      <a:pt x="10813" y="21600"/>
                    </a:lnTo>
                    <a:lnTo>
                      <a:pt x="21600" y="15334"/>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96" name="図形"/>
              <p:cNvSpPr/>
              <p:nvPr/>
            </p:nvSpPr>
            <p:spPr>
              <a:xfrm>
                <a:off x="188922" y="212125"/>
                <a:ext cx="19390" cy="33912"/>
              </a:xfrm>
              <a:custGeom>
                <a:avLst/>
                <a:gdLst/>
                <a:ahLst/>
                <a:cxnLst>
                  <a:cxn ang="0">
                    <a:pos x="wd2" y="hd2"/>
                  </a:cxn>
                  <a:cxn ang="5400000">
                    <a:pos x="wd2" y="hd2"/>
                  </a:cxn>
                  <a:cxn ang="10800000">
                    <a:pos x="wd2" y="hd2"/>
                  </a:cxn>
                  <a:cxn ang="16200000">
                    <a:pos x="wd2" y="hd2"/>
                  </a:cxn>
                </a:cxnLst>
                <a:rect l="0" t="0" r="r" b="b"/>
                <a:pathLst>
                  <a:path w="21600" h="21600" extrusionOk="0">
                    <a:moveTo>
                      <a:pt x="21600" y="4949"/>
                    </a:moveTo>
                    <a:lnTo>
                      <a:pt x="19185" y="3796"/>
                    </a:lnTo>
                    <a:lnTo>
                      <a:pt x="11249" y="0"/>
                    </a:lnTo>
                    <a:lnTo>
                      <a:pt x="0" y="2651"/>
                    </a:lnTo>
                    <a:lnTo>
                      <a:pt x="3506" y="8113"/>
                    </a:lnTo>
                    <a:lnTo>
                      <a:pt x="9554" y="12709"/>
                    </a:lnTo>
                    <a:lnTo>
                      <a:pt x="10055" y="10697"/>
                    </a:lnTo>
                    <a:lnTo>
                      <a:pt x="11532" y="12995"/>
                    </a:lnTo>
                    <a:lnTo>
                      <a:pt x="13073" y="15286"/>
                    </a:lnTo>
                    <a:lnTo>
                      <a:pt x="9027" y="15007"/>
                    </a:lnTo>
                    <a:lnTo>
                      <a:pt x="5008" y="15007"/>
                    </a:lnTo>
                    <a:lnTo>
                      <a:pt x="5510" y="17584"/>
                    </a:lnTo>
                    <a:lnTo>
                      <a:pt x="4521" y="21600"/>
                    </a:lnTo>
                    <a:lnTo>
                      <a:pt x="19596" y="16152"/>
                    </a:lnTo>
                    <a:lnTo>
                      <a:pt x="16797" y="15286"/>
                    </a:lnTo>
                    <a:lnTo>
                      <a:pt x="14049" y="14434"/>
                    </a:lnTo>
                    <a:lnTo>
                      <a:pt x="17311" y="10697"/>
                    </a:lnTo>
                    <a:lnTo>
                      <a:pt x="18081" y="9824"/>
                    </a:lnTo>
                    <a:lnTo>
                      <a:pt x="14562" y="8972"/>
                    </a:lnTo>
                    <a:lnTo>
                      <a:pt x="13574" y="6674"/>
                    </a:lnTo>
                    <a:lnTo>
                      <a:pt x="12546" y="4376"/>
                    </a:lnTo>
                    <a:lnTo>
                      <a:pt x="10556" y="3796"/>
                    </a:lnTo>
                    <a:lnTo>
                      <a:pt x="15564" y="4376"/>
                    </a:lnTo>
                    <a:lnTo>
                      <a:pt x="13574" y="6674"/>
                    </a:lnTo>
                    <a:lnTo>
                      <a:pt x="21600" y="494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97" name="図形"/>
              <p:cNvSpPr/>
              <p:nvPr/>
            </p:nvSpPr>
            <p:spPr>
              <a:xfrm>
                <a:off x="202403" y="20340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339"/>
                    </a:lnTo>
                    <a:lnTo>
                      <a:pt x="1566" y="21600"/>
                    </a:lnTo>
                    <a:lnTo>
                      <a:pt x="8982" y="19869"/>
                    </a:lnTo>
                    <a:lnTo>
                      <a:pt x="16212" y="18218"/>
                    </a:lnTo>
                    <a:lnTo>
                      <a:pt x="21600"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98" name="図形"/>
              <p:cNvSpPr/>
              <p:nvPr/>
            </p:nvSpPr>
            <p:spPr>
              <a:xfrm>
                <a:off x="211543" y="20609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7" y="0"/>
                    </a:lnTo>
                    <a:lnTo>
                      <a:pt x="1399" y="9973"/>
                    </a:lnTo>
                    <a:lnTo>
                      <a:pt x="0" y="21600"/>
                    </a:lnTo>
                    <a:lnTo>
                      <a:pt x="21600" y="2160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599" name="図形"/>
              <p:cNvSpPr/>
              <p:nvPr/>
            </p:nvSpPr>
            <p:spPr>
              <a:xfrm>
                <a:off x="212541" y="21349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51" y="0"/>
                    </a:lnTo>
                    <a:lnTo>
                      <a:pt x="7643" y="2538"/>
                    </a:lnTo>
                    <a:lnTo>
                      <a:pt x="0" y="4698"/>
                    </a:lnTo>
                    <a:lnTo>
                      <a:pt x="6375" y="21600"/>
                    </a:lnTo>
                    <a:lnTo>
                      <a:pt x="21600" y="2160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00" name="図形"/>
              <p:cNvSpPr/>
              <p:nvPr/>
            </p:nvSpPr>
            <p:spPr>
              <a:xfrm>
                <a:off x="233512" y="236665"/>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169"/>
                    </a:moveTo>
                    <a:lnTo>
                      <a:pt x="18127" y="0"/>
                    </a:lnTo>
                    <a:lnTo>
                      <a:pt x="12362" y="1972"/>
                    </a:lnTo>
                    <a:lnTo>
                      <a:pt x="0" y="6171"/>
                    </a:lnTo>
                    <a:lnTo>
                      <a:pt x="6200" y="21600"/>
                    </a:lnTo>
                    <a:lnTo>
                      <a:pt x="21600" y="1316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602" name="object 16" descr="object 16"/>
            <p:cNvPicPr>
              <a:picLocks noChangeAspect="1"/>
            </p:cNvPicPr>
            <p:nvPr/>
          </p:nvPicPr>
          <p:blipFill>
            <a:blip r:embed="rId7"/>
            <a:stretch>
              <a:fillRect/>
            </a:stretch>
          </p:blipFill>
          <p:spPr>
            <a:xfrm>
              <a:off x="5381151" y="2525451"/>
              <a:ext cx="65365" cy="89733"/>
            </a:xfrm>
            <a:prstGeom prst="rect">
              <a:avLst/>
            </a:prstGeom>
            <a:ln w="12700" cap="flat">
              <a:noFill/>
              <a:miter lim="400000"/>
            </a:ln>
            <a:effectLst/>
          </p:spPr>
        </p:pic>
        <p:grpSp>
          <p:nvGrpSpPr>
            <p:cNvPr id="2629" name="object 17"/>
            <p:cNvGrpSpPr/>
            <p:nvPr/>
          </p:nvGrpSpPr>
          <p:grpSpPr>
            <a:xfrm>
              <a:off x="4637195" y="2595654"/>
              <a:ext cx="988326" cy="877574"/>
              <a:chOff x="0" y="0"/>
              <a:chExt cx="988325" cy="877573"/>
            </a:xfrm>
          </p:grpSpPr>
          <p:sp>
            <p:nvSpPr>
              <p:cNvPr id="2603" name="図形"/>
              <p:cNvSpPr/>
              <p:nvPr/>
            </p:nvSpPr>
            <p:spPr>
              <a:xfrm>
                <a:off x="-1" y="695852"/>
                <a:ext cx="15331" cy="26604"/>
              </a:xfrm>
              <a:custGeom>
                <a:avLst/>
                <a:gdLst/>
                <a:ahLst/>
                <a:cxnLst>
                  <a:cxn ang="0">
                    <a:pos x="wd2" y="hd2"/>
                  </a:cxn>
                  <a:cxn ang="5400000">
                    <a:pos x="wd2" y="hd2"/>
                  </a:cxn>
                  <a:cxn ang="10800000">
                    <a:pos x="wd2" y="hd2"/>
                  </a:cxn>
                  <a:cxn ang="16200000">
                    <a:pos x="wd2" y="hd2"/>
                  </a:cxn>
                </a:cxnLst>
                <a:rect l="0" t="0" r="r" b="b"/>
                <a:pathLst>
                  <a:path w="21600" h="21600" extrusionOk="0">
                    <a:moveTo>
                      <a:pt x="21600" y="1844"/>
                    </a:moveTo>
                    <a:lnTo>
                      <a:pt x="19050" y="739"/>
                    </a:lnTo>
                    <a:lnTo>
                      <a:pt x="15250" y="374"/>
                    </a:lnTo>
                    <a:lnTo>
                      <a:pt x="11432" y="0"/>
                    </a:lnTo>
                    <a:lnTo>
                      <a:pt x="9532" y="2939"/>
                    </a:lnTo>
                    <a:lnTo>
                      <a:pt x="4449" y="6589"/>
                    </a:lnTo>
                    <a:lnTo>
                      <a:pt x="0" y="6963"/>
                    </a:lnTo>
                    <a:lnTo>
                      <a:pt x="0" y="19400"/>
                    </a:lnTo>
                    <a:lnTo>
                      <a:pt x="3799" y="21600"/>
                    </a:lnTo>
                    <a:lnTo>
                      <a:pt x="16516" y="19400"/>
                    </a:lnTo>
                    <a:lnTo>
                      <a:pt x="14617" y="17941"/>
                    </a:lnTo>
                    <a:lnTo>
                      <a:pt x="10799" y="12082"/>
                    </a:lnTo>
                    <a:lnTo>
                      <a:pt x="11432" y="9153"/>
                    </a:lnTo>
                    <a:lnTo>
                      <a:pt x="21600" y="1844"/>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04" name="図形"/>
              <p:cNvSpPr/>
              <p:nvPr/>
            </p:nvSpPr>
            <p:spPr>
              <a:xfrm>
                <a:off x="61739" y="61683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80" y="0"/>
                    </a:lnTo>
                    <a:lnTo>
                      <a:pt x="12340" y="3574"/>
                    </a:lnTo>
                    <a:lnTo>
                      <a:pt x="3053" y="8072"/>
                    </a:lnTo>
                    <a:lnTo>
                      <a:pt x="0" y="21600"/>
                    </a:lnTo>
                    <a:lnTo>
                      <a:pt x="21600" y="2160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05" name="図形"/>
              <p:cNvSpPr/>
              <p:nvPr/>
            </p:nvSpPr>
            <p:spPr>
              <a:xfrm>
                <a:off x="6763" y="633645"/>
                <a:ext cx="242570" cy="215506"/>
              </a:xfrm>
              <a:custGeom>
                <a:avLst/>
                <a:gdLst/>
                <a:ahLst/>
                <a:cxnLst>
                  <a:cxn ang="0">
                    <a:pos x="wd2" y="hd2"/>
                  </a:cxn>
                  <a:cxn ang="5400000">
                    <a:pos x="wd2" y="hd2"/>
                  </a:cxn>
                  <a:cxn ang="10800000">
                    <a:pos x="wd2" y="hd2"/>
                  </a:cxn>
                  <a:cxn ang="16200000">
                    <a:pos x="wd2" y="hd2"/>
                  </a:cxn>
                </a:cxnLst>
                <a:rect l="0" t="0" r="r" b="b"/>
                <a:pathLst>
                  <a:path w="21600" h="21600" extrusionOk="0">
                    <a:moveTo>
                      <a:pt x="21600" y="15185"/>
                    </a:moveTo>
                    <a:lnTo>
                      <a:pt x="21278" y="14913"/>
                    </a:lnTo>
                    <a:lnTo>
                      <a:pt x="21329" y="14686"/>
                    </a:lnTo>
                    <a:lnTo>
                      <a:pt x="21509" y="13874"/>
                    </a:lnTo>
                    <a:lnTo>
                      <a:pt x="21519" y="13827"/>
                    </a:lnTo>
                    <a:lnTo>
                      <a:pt x="21239" y="13874"/>
                    </a:lnTo>
                    <a:lnTo>
                      <a:pt x="20937" y="13737"/>
                    </a:lnTo>
                    <a:lnTo>
                      <a:pt x="20436" y="13511"/>
                    </a:lnTo>
                    <a:lnTo>
                      <a:pt x="20797" y="13104"/>
                    </a:lnTo>
                    <a:lnTo>
                      <a:pt x="20690" y="12833"/>
                    </a:lnTo>
                    <a:lnTo>
                      <a:pt x="20636" y="12699"/>
                    </a:lnTo>
                    <a:lnTo>
                      <a:pt x="20381" y="12322"/>
                    </a:lnTo>
                    <a:lnTo>
                      <a:pt x="19944" y="11861"/>
                    </a:lnTo>
                    <a:lnTo>
                      <a:pt x="19071" y="11026"/>
                    </a:lnTo>
                    <a:lnTo>
                      <a:pt x="18669" y="10619"/>
                    </a:lnTo>
                    <a:lnTo>
                      <a:pt x="18508" y="10438"/>
                    </a:lnTo>
                    <a:lnTo>
                      <a:pt x="18347" y="10258"/>
                    </a:lnTo>
                    <a:lnTo>
                      <a:pt x="18106" y="9353"/>
                    </a:lnTo>
                    <a:lnTo>
                      <a:pt x="17484" y="6463"/>
                    </a:lnTo>
                    <a:lnTo>
                      <a:pt x="17545" y="5965"/>
                    </a:lnTo>
                    <a:lnTo>
                      <a:pt x="17643" y="5603"/>
                    </a:lnTo>
                    <a:lnTo>
                      <a:pt x="17705" y="5378"/>
                    </a:lnTo>
                    <a:lnTo>
                      <a:pt x="18106" y="5558"/>
                    </a:lnTo>
                    <a:lnTo>
                      <a:pt x="18330" y="5378"/>
                    </a:lnTo>
                    <a:lnTo>
                      <a:pt x="18611" y="5151"/>
                    </a:lnTo>
                    <a:lnTo>
                      <a:pt x="18669" y="5105"/>
                    </a:lnTo>
                    <a:lnTo>
                      <a:pt x="18552" y="5061"/>
                    </a:lnTo>
                    <a:lnTo>
                      <a:pt x="18427" y="5015"/>
                    </a:lnTo>
                    <a:lnTo>
                      <a:pt x="17705" y="4473"/>
                    </a:lnTo>
                    <a:lnTo>
                      <a:pt x="17505" y="5061"/>
                    </a:lnTo>
                    <a:lnTo>
                      <a:pt x="16862" y="4608"/>
                    </a:lnTo>
                    <a:lnTo>
                      <a:pt x="16822" y="4337"/>
                    </a:lnTo>
                    <a:lnTo>
                      <a:pt x="17224" y="4157"/>
                    </a:lnTo>
                    <a:lnTo>
                      <a:pt x="17184" y="3751"/>
                    </a:lnTo>
                    <a:lnTo>
                      <a:pt x="17063" y="3569"/>
                    </a:lnTo>
                    <a:lnTo>
                      <a:pt x="16973" y="3435"/>
                    </a:lnTo>
                    <a:lnTo>
                      <a:pt x="16942" y="3390"/>
                    </a:lnTo>
                    <a:lnTo>
                      <a:pt x="16501" y="3435"/>
                    </a:lnTo>
                    <a:lnTo>
                      <a:pt x="16180" y="2983"/>
                    </a:lnTo>
                    <a:lnTo>
                      <a:pt x="15297" y="2440"/>
                    </a:lnTo>
                    <a:lnTo>
                      <a:pt x="15134" y="2213"/>
                    </a:lnTo>
                    <a:lnTo>
                      <a:pt x="14976" y="1987"/>
                    </a:lnTo>
                    <a:lnTo>
                      <a:pt x="14981" y="1942"/>
                    </a:lnTo>
                    <a:lnTo>
                      <a:pt x="15055" y="1174"/>
                    </a:lnTo>
                    <a:lnTo>
                      <a:pt x="15134" y="586"/>
                    </a:lnTo>
                    <a:lnTo>
                      <a:pt x="15217" y="0"/>
                    </a:lnTo>
                    <a:lnTo>
                      <a:pt x="14372" y="360"/>
                    </a:lnTo>
                    <a:lnTo>
                      <a:pt x="14011" y="586"/>
                    </a:lnTo>
                    <a:lnTo>
                      <a:pt x="13651" y="815"/>
                    </a:lnTo>
                    <a:lnTo>
                      <a:pt x="13891" y="1039"/>
                    </a:lnTo>
                    <a:lnTo>
                      <a:pt x="14212" y="1490"/>
                    </a:lnTo>
                    <a:lnTo>
                      <a:pt x="13811" y="1942"/>
                    </a:lnTo>
                    <a:lnTo>
                      <a:pt x="13491" y="1942"/>
                    </a:lnTo>
                    <a:lnTo>
                      <a:pt x="13047" y="1852"/>
                    </a:lnTo>
                    <a:lnTo>
                      <a:pt x="12726" y="2756"/>
                    </a:lnTo>
                    <a:lnTo>
                      <a:pt x="12326" y="3072"/>
                    </a:lnTo>
                    <a:lnTo>
                      <a:pt x="12326" y="3794"/>
                    </a:lnTo>
                    <a:lnTo>
                      <a:pt x="12686" y="3885"/>
                    </a:lnTo>
                    <a:lnTo>
                      <a:pt x="13008" y="3978"/>
                    </a:lnTo>
                    <a:lnTo>
                      <a:pt x="12888" y="4202"/>
                    </a:lnTo>
                    <a:lnTo>
                      <a:pt x="12888" y="5015"/>
                    </a:lnTo>
                    <a:lnTo>
                      <a:pt x="12406" y="5151"/>
                    </a:lnTo>
                    <a:lnTo>
                      <a:pt x="12406" y="4518"/>
                    </a:lnTo>
                    <a:lnTo>
                      <a:pt x="12366" y="4473"/>
                    </a:lnTo>
                    <a:lnTo>
                      <a:pt x="12165" y="4247"/>
                    </a:lnTo>
                    <a:lnTo>
                      <a:pt x="11843" y="3978"/>
                    </a:lnTo>
                    <a:lnTo>
                      <a:pt x="11683" y="3794"/>
                    </a:lnTo>
                    <a:lnTo>
                      <a:pt x="11683" y="3072"/>
                    </a:lnTo>
                    <a:lnTo>
                      <a:pt x="11603" y="2847"/>
                    </a:lnTo>
                    <a:lnTo>
                      <a:pt x="11122" y="2755"/>
                    </a:lnTo>
                    <a:lnTo>
                      <a:pt x="11113" y="3072"/>
                    </a:lnTo>
                    <a:lnTo>
                      <a:pt x="11041" y="3706"/>
                    </a:lnTo>
                    <a:lnTo>
                      <a:pt x="10920" y="3930"/>
                    </a:lnTo>
                    <a:lnTo>
                      <a:pt x="10760" y="4473"/>
                    </a:lnTo>
                    <a:lnTo>
                      <a:pt x="9996" y="4428"/>
                    </a:lnTo>
                    <a:lnTo>
                      <a:pt x="9757" y="3978"/>
                    </a:lnTo>
                    <a:lnTo>
                      <a:pt x="9757" y="4020"/>
                    </a:lnTo>
                    <a:lnTo>
                      <a:pt x="8792" y="4202"/>
                    </a:lnTo>
                    <a:lnTo>
                      <a:pt x="7989" y="4563"/>
                    </a:lnTo>
                    <a:lnTo>
                      <a:pt x="7828" y="5105"/>
                    </a:lnTo>
                    <a:lnTo>
                      <a:pt x="7507" y="5332"/>
                    </a:lnTo>
                    <a:lnTo>
                      <a:pt x="7187" y="5603"/>
                    </a:lnTo>
                    <a:lnTo>
                      <a:pt x="6905" y="5151"/>
                    </a:lnTo>
                    <a:lnTo>
                      <a:pt x="7137" y="3930"/>
                    </a:lnTo>
                    <a:lnTo>
                      <a:pt x="7128" y="3706"/>
                    </a:lnTo>
                    <a:lnTo>
                      <a:pt x="7066" y="3072"/>
                    </a:lnTo>
                    <a:lnTo>
                      <a:pt x="7010" y="2755"/>
                    </a:lnTo>
                    <a:lnTo>
                      <a:pt x="6986" y="2621"/>
                    </a:lnTo>
                    <a:lnTo>
                      <a:pt x="6583" y="2666"/>
                    </a:lnTo>
                    <a:lnTo>
                      <a:pt x="5942" y="2755"/>
                    </a:lnTo>
                    <a:lnTo>
                      <a:pt x="5942" y="1490"/>
                    </a:lnTo>
                    <a:lnTo>
                      <a:pt x="5259" y="1310"/>
                    </a:lnTo>
                    <a:lnTo>
                      <a:pt x="5420" y="1672"/>
                    </a:lnTo>
                    <a:lnTo>
                      <a:pt x="5219" y="1987"/>
                    </a:lnTo>
                    <a:lnTo>
                      <a:pt x="2810" y="3840"/>
                    </a:lnTo>
                    <a:lnTo>
                      <a:pt x="2890" y="4202"/>
                    </a:lnTo>
                    <a:lnTo>
                      <a:pt x="3452" y="4563"/>
                    </a:lnTo>
                    <a:lnTo>
                      <a:pt x="3653" y="5648"/>
                    </a:lnTo>
                    <a:lnTo>
                      <a:pt x="3894" y="6010"/>
                    </a:lnTo>
                    <a:lnTo>
                      <a:pt x="3774" y="6281"/>
                    </a:lnTo>
                    <a:lnTo>
                      <a:pt x="3453" y="6463"/>
                    </a:lnTo>
                    <a:lnTo>
                      <a:pt x="3292" y="7275"/>
                    </a:lnTo>
                    <a:lnTo>
                      <a:pt x="3050" y="8179"/>
                    </a:lnTo>
                    <a:lnTo>
                      <a:pt x="3452" y="8269"/>
                    </a:lnTo>
                    <a:lnTo>
                      <a:pt x="4014" y="8993"/>
                    </a:lnTo>
                    <a:lnTo>
                      <a:pt x="4175" y="9444"/>
                    </a:lnTo>
                    <a:lnTo>
                      <a:pt x="4497" y="10438"/>
                    </a:lnTo>
                    <a:lnTo>
                      <a:pt x="3774" y="10079"/>
                    </a:lnTo>
                    <a:lnTo>
                      <a:pt x="3533" y="9986"/>
                    </a:lnTo>
                    <a:lnTo>
                      <a:pt x="3533" y="10710"/>
                    </a:lnTo>
                    <a:lnTo>
                      <a:pt x="3492" y="11206"/>
                    </a:lnTo>
                    <a:lnTo>
                      <a:pt x="3453" y="11704"/>
                    </a:lnTo>
                    <a:lnTo>
                      <a:pt x="3814" y="12156"/>
                    </a:lnTo>
                    <a:lnTo>
                      <a:pt x="4135" y="12879"/>
                    </a:lnTo>
                    <a:lnTo>
                      <a:pt x="4497" y="12833"/>
                    </a:lnTo>
                    <a:lnTo>
                      <a:pt x="5058" y="12924"/>
                    </a:lnTo>
                    <a:lnTo>
                      <a:pt x="4898" y="13557"/>
                    </a:lnTo>
                    <a:lnTo>
                      <a:pt x="4817" y="14100"/>
                    </a:lnTo>
                    <a:lnTo>
                      <a:pt x="4617" y="13827"/>
                    </a:lnTo>
                    <a:lnTo>
                      <a:pt x="4295" y="13557"/>
                    </a:lnTo>
                    <a:lnTo>
                      <a:pt x="4054" y="13827"/>
                    </a:lnTo>
                    <a:lnTo>
                      <a:pt x="4457" y="14460"/>
                    </a:lnTo>
                    <a:lnTo>
                      <a:pt x="4294" y="15003"/>
                    </a:lnTo>
                    <a:lnTo>
                      <a:pt x="4054" y="14642"/>
                    </a:lnTo>
                    <a:lnTo>
                      <a:pt x="3814" y="14551"/>
                    </a:lnTo>
                    <a:lnTo>
                      <a:pt x="3492" y="14551"/>
                    </a:lnTo>
                    <a:lnTo>
                      <a:pt x="3492" y="14913"/>
                    </a:lnTo>
                    <a:lnTo>
                      <a:pt x="3653" y="15228"/>
                    </a:lnTo>
                    <a:lnTo>
                      <a:pt x="3653" y="15771"/>
                    </a:lnTo>
                    <a:lnTo>
                      <a:pt x="3171" y="15771"/>
                    </a:lnTo>
                    <a:lnTo>
                      <a:pt x="2890" y="15953"/>
                    </a:lnTo>
                    <a:lnTo>
                      <a:pt x="2609" y="16132"/>
                    </a:lnTo>
                    <a:lnTo>
                      <a:pt x="2728" y="16855"/>
                    </a:lnTo>
                    <a:lnTo>
                      <a:pt x="2969" y="17308"/>
                    </a:lnTo>
                    <a:lnTo>
                      <a:pt x="3452" y="17172"/>
                    </a:lnTo>
                    <a:lnTo>
                      <a:pt x="3693" y="16720"/>
                    </a:lnTo>
                    <a:lnTo>
                      <a:pt x="4215" y="16404"/>
                    </a:lnTo>
                    <a:lnTo>
                      <a:pt x="4697" y="16404"/>
                    </a:lnTo>
                    <a:lnTo>
                      <a:pt x="4415" y="16811"/>
                    </a:lnTo>
                    <a:lnTo>
                      <a:pt x="4255" y="17081"/>
                    </a:lnTo>
                    <a:lnTo>
                      <a:pt x="3933" y="17488"/>
                    </a:lnTo>
                    <a:lnTo>
                      <a:pt x="3933" y="18121"/>
                    </a:lnTo>
                    <a:lnTo>
                      <a:pt x="3733" y="18483"/>
                    </a:lnTo>
                    <a:lnTo>
                      <a:pt x="3413" y="18483"/>
                    </a:lnTo>
                    <a:lnTo>
                      <a:pt x="2688" y="18120"/>
                    </a:lnTo>
                    <a:lnTo>
                      <a:pt x="2047" y="17669"/>
                    </a:lnTo>
                    <a:lnTo>
                      <a:pt x="1887" y="17443"/>
                    </a:lnTo>
                    <a:lnTo>
                      <a:pt x="1725" y="16810"/>
                    </a:lnTo>
                    <a:lnTo>
                      <a:pt x="1244" y="15907"/>
                    </a:lnTo>
                    <a:lnTo>
                      <a:pt x="1083" y="15545"/>
                    </a:lnTo>
                    <a:lnTo>
                      <a:pt x="482" y="15727"/>
                    </a:lnTo>
                    <a:lnTo>
                      <a:pt x="561" y="16270"/>
                    </a:lnTo>
                    <a:lnTo>
                      <a:pt x="482" y="17081"/>
                    </a:lnTo>
                    <a:lnTo>
                      <a:pt x="159" y="17805"/>
                    </a:lnTo>
                    <a:lnTo>
                      <a:pt x="0" y="18121"/>
                    </a:lnTo>
                    <a:lnTo>
                      <a:pt x="159" y="18664"/>
                    </a:lnTo>
                    <a:lnTo>
                      <a:pt x="1444" y="18845"/>
                    </a:lnTo>
                    <a:lnTo>
                      <a:pt x="1846" y="18755"/>
                    </a:lnTo>
                    <a:lnTo>
                      <a:pt x="1967" y="19161"/>
                    </a:lnTo>
                    <a:lnTo>
                      <a:pt x="3009" y="20698"/>
                    </a:lnTo>
                    <a:lnTo>
                      <a:pt x="3854" y="20426"/>
                    </a:lnTo>
                    <a:lnTo>
                      <a:pt x="4496" y="20698"/>
                    </a:lnTo>
                    <a:lnTo>
                      <a:pt x="4462" y="20426"/>
                    </a:lnTo>
                    <a:lnTo>
                      <a:pt x="4415" y="20063"/>
                    </a:lnTo>
                    <a:lnTo>
                      <a:pt x="4335" y="19161"/>
                    </a:lnTo>
                    <a:lnTo>
                      <a:pt x="5163" y="18755"/>
                    </a:lnTo>
                    <a:lnTo>
                      <a:pt x="5727" y="18483"/>
                    </a:lnTo>
                    <a:lnTo>
                      <a:pt x="5820" y="18438"/>
                    </a:lnTo>
                    <a:lnTo>
                      <a:pt x="6543" y="18707"/>
                    </a:lnTo>
                    <a:lnTo>
                      <a:pt x="7026" y="18619"/>
                    </a:lnTo>
                    <a:lnTo>
                      <a:pt x="7708" y="18619"/>
                    </a:lnTo>
                    <a:lnTo>
                      <a:pt x="8431" y="18707"/>
                    </a:lnTo>
                    <a:lnTo>
                      <a:pt x="8589" y="18619"/>
                    </a:lnTo>
                    <a:lnTo>
                      <a:pt x="8913" y="18438"/>
                    </a:lnTo>
                    <a:lnTo>
                      <a:pt x="9474" y="18121"/>
                    </a:lnTo>
                    <a:lnTo>
                      <a:pt x="9757" y="18391"/>
                    </a:lnTo>
                    <a:lnTo>
                      <a:pt x="10477" y="19477"/>
                    </a:lnTo>
                    <a:lnTo>
                      <a:pt x="10841" y="20561"/>
                    </a:lnTo>
                    <a:lnTo>
                      <a:pt x="10841" y="21103"/>
                    </a:lnTo>
                    <a:lnTo>
                      <a:pt x="11402" y="21600"/>
                    </a:lnTo>
                    <a:lnTo>
                      <a:pt x="12686" y="21511"/>
                    </a:lnTo>
                    <a:lnTo>
                      <a:pt x="12566" y="21466"/>
                    </a:lnTo>
                    <a:lnTo>
                      <a:pt x="12968" y="20561"/>
                    </a:lnTo>
                    <a:lnTo>
                      <a:pt x="13289" y="20335"/>
                    </a:lnTo>
                    <a:lnTo>
                      <a:pt x="13730" y="20200"/>
                    </a:lnTo>
                    <a:lnTo>
                      <a:pt x="13921" y="19886"/>
                    </a:lnTo>
                    <a:lnTo>
                      <a:pt x="12686" y="17353"/>
                    </a:lnTo>
                    <a:lnTo>
                      <a:pt x="12165" y="17353"/>
                    </a:lnTo>
                    <a:lnTo>
                      <a:pt x="11762" y="17081"/>
                    </a:lnTo>
                    <a:lnTo>
                      <a:pt x="11482" y="16947"/>
                    </a:lnTo>
                    <a:lnTo>
                      <a:pt x="12366" y="16404"/>
                    </a:lnTo>
                    <a:lnTo>
                      <a:pt x="12165" y="16132"/>
                    </a:lnTo>
                    <a:lnTo>
                      <a:pt x="12242" y="15003"/>
                    </a:lnTo>
                    <a:lnTo>
                      <a:pt x="12245" y="14867"/>
                    </a:lnTo>
                    <a:lnTo>
                      <a:pt x="12767" y="14822"/>
                    </a:lnTo>
                    <a:lnTo>
                      <a:pt x="15136" y="13737"/>
                    </a:lnTo>
                    <a:lnTo>
                      <a:pt x="15134" y="13964"/>
                    </a:lnTo>
                    <a:lnTo>
                      <a:pt x="15256" y="14144"/>
                    </a:lnTo>
                    <a:lnTo>
                      <a:pt x="15376" y="14325"/>
                    </a:lnTo>
                    <a:lnTo>
                      <a:pt x="15416" y="14642"/>
                    </a:lnTo>
                    <a:lnTo>
                      <a:pt x="15818" y="15816"/>
                    </a:lnTo>
                    <a:lnTo>
                      <a:pt x="16220" y="15456"/>
                    </a:lnTo>
                    <a:lnTo>
                      <a:pt x="17224" y="15545"/>
                    </a:lnTo>
                    <a:lnTo>
                      <a:pt x="17933" y="15516"/>
                    </a:lnTo>
                    <a:lnTo>
                      <a:pt x="19431" y="14686"/>
                    </a:lnTo>
                    <a:lnTo>
                      <a:pt x="19472" y="14957"/>
                    </a:lnTo>
                    <a:lnTo>
                      <a:pt x="19751" y="15274"/>
                    </a:lnTo>
                    <a:lnTo>
                      <a:pt x="20034" y="15590"/>
                    </a:lnTo>
                    <a:lnTo>
                      <a:pt x="20475" y="15365"/>
                    </a:lnTo>
                    <a:lnTo>
                      <a:pt x="21600" y="15185"/>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06" name="図形"/>
              <p:cNvSpPr/>
              <p:nvPr/>
            </p:nvSpPr>
            <p:spPr>
              <a:xfrm>
                <a:off x="244784" y="83017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86"/>
                    </a:lnTo>
                    <a:lnTo>
                      <a:pt x="3358" y="16867"/>
                    </a:lnTo>
                    <a:lnTo>
                      <a:pt x="10820" y="19762"/>
                    </a:lnTo>
                    <a:lnTo>
                      <a:pt x="15441" y="21600"/>
                    </a:lnTo>
                    <a:lnTo>
                      <a:pt x="21600"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07" name="図形"/>
              <p:cNvSpPr/>
              <p:nvPr/>
            </p:nvSpPr>
            <p:spPr>
              <a:xfrm>
                <a:off x="244790" y="716137"/>
                <a:ext cx="12702" cy="16681"/>
              </a:xfrm>
              <a:custGeom>
                <a:avLst/>
                <a:gdLst/>
                <a:ahLst/>
                <a:cxnLst>
                  <a:cxn ang="0">
                    <a:pos x="wd2" y="hd2"/>
                  </a:cxn>
                  <a:cxn ang="5400000">
                    <a:pos x="wd2" y="hd2"/>
                  </a:cxn>
                  <a:cxn ang="10800000">
                    <a:pos x="wd2" y="hd2"/>
                  </a:cxn>
                  <a:cxn ang="16200000">
                    <a:pos x="wd2" y="hd2"/>
                  </a:cxn>
                </a:cxnLst>
                <a:rect l="0" t="0" r="r" b="b"/>
                <a:pathLst>
                  <a:path w="21600" h="21600" extrusionOk="0">
                    <a:moveTo>
                      <a:pt x="21600" y="5851"/>
                    </a:moveTo>
                    <a:lnTo>
                      <a:pt x="8651" y="2344"/>
                    </a:lnTo>
                    <a:lnTo>
                      <a:pt x="3252" y="0"/>
                    </a:lnTo>
                    <a:lnTo>
                      <a:pt x="0" y="2344"/>
                    </a:lnTo>
                    <a:lnTo>
                      <a:pt x="0" y="16375"/>
                    </a:lnTo>
                    <a:lnTo>
                      <a:pt x="8651" y="21600"/>
                    </a:lnTo>
                    <a:lnTo>
                      <a:pt x="12949" y="12270"/>
                    </a:lnTo>
                    <a:lnTo>
                      <a:pt x="17248" y="11688"/>
                    </a:lnTo>
                    <a:lnTo>
                      <a:pt x="21600" y="8181"/>
                    </a:lnTo>
                    <a:lnTo>
                      <a:pt x="21600" y="5851"/>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08" name="図形"/>
              <p:cNvSpPr/>
              <p:nvPr/>
            </p:nvSpPr>
            <p:spPr>
              <a:xfrm>
                <a:off x="198386" y="589431"/>
                <a:ext cx="57713" cy="81180"/>
              </a:xfrm>
              <a:custGeom>
                <a:avLst/>
                <a:gdLst/>
                <a:ahLst/>
                <a:cxnLst>
                  <a:cxn ang="0">
                    <a:pos x="wd2" y="hd2"/>
                  </a:cxn>
                  <a:cxn ang="5400000">
                    <a:pos x="wd2" y="hd2"/>
                  </a:cxn>
                  <a:cxn ang="10800000">
                    <a:pos x="wd2" y="hd2"/>
                  </a:cxn>
                  <a:cxn ang="16200000">
                    <a:pos x="wd2" y="hd2"/>
                  </a:cxn>
                </a:cxnLst>
                <a:rect l="0" t="0" r="r" b="b"/>
                <a:pathLst>
                  <a:path w="21600" h="21600" extrusionOk="0">
                    <a:moveTo>
                      <a:pt x="21600" y="11041"/>
                    </a:moveTo>
                    <a:lnTo>
                      <a:pt x="20422" y="9483"/>
                    </a:lnTo>
                    <a:lnTo>
                      <a:pt x="20422" y="7563"/>
                    </a:lnTo>
                    <a:lnTo>
                      <a:pt x="20250" y="6965"/>
                    </a:lnTo>
                    <a:lnTo>
                      <a:pt x="19072" y="5879"/>
                    </a:lnTo>
                    <a:lnTo>
                      <a:pt x="17886" y="4800"/>
                    </a:lnTo>
                    <a:lnTo>
                      <a:pt x="15858" y="4444"/>
                    </a:lnTo>
                    <a:lnTo>
                      <a:pt x="13839" y="2282"/>
                    </a:lnTo>
                    <a:lnTo>
                      <a:pt x="10634" y="0"/>
                    </a:lnTo>
                    <a:lnTo>
                      <a:pt x="8270" y="0"/>
                    </a:lnTo>
                    <a:lnTo>
                      <a:pt x="8943" y="1803"/>
                    </a:lnTo>
                    <a:lnTo>
                      <a:pt x="9914" y="4563"/>
                    </a:lnTo>
                    <a:lnTo>
                      <a:pt x="9922" y="4800"/>
                    </a:lnTo>
                    <a:lnTo>
                      <a:pt x="9620" y="5879"/>
                    </a:lnTo>
                    <a:lnTo>
                      <a:pt x="11984" y="6600"/>
                    </a:lnTo>
                    <a:lnTo>
                      <a:pt x="12993" y="7081"/>
                    </a:lnTo>
                    <a:lnTo>
                      <a:pt x="12316" y="9001"/>
                    </a:lnTo>
                    <a:lnTo>
                      <a:pt x="11643" y="9360"/>
                    </a:lnTo>
                    <a:lnTo>
                      <a:pt x="11980" y="10801"/>
                    </a:lnTo>
                    <a:lnTo>
                      <a:pt x="10125" y="10559"/>
                    </a:lnTo>
                    <a:lnTo>
                      <a:pt x="9788" y="10921"/>
                    </a:lnTo>
                    <a:lnTo>
                      <a:pt x="9788" y="8759"/>
                    </a:lnTo>
                    <a:lnTo>
                      <a:pt x="9283" y="8520"/>
                    </a:lnTo>
                    <a:lnTo>
                      <a:pt x="7593" y="6125"/>
                    </a:lnTo>
                    <a:lnTo>
                      <a:pt x="8097" y="5759"/>
                    </a:lnTo>
                    <a:lnTo>
                      <a:pt x="8115" y="4444"/>
                    </a:lnTo>
                    <a:lnTo>
                      <a:pt x="8253" y="3358"/>
                    </a:lnTo>
                    <a:lnTo>
                      <a:pt x="8270" y="3242"/>
                    </a:lnTo>
                    <a:lnTo>
                      <a:pt x="7256" y="2046"/>
                    </a:lnTo>
                    <a:lnTo>
                      <a:pt x="6915" y="2524"/>
                    </a:lnTo>
                    <a:lnTo>
                      <a:pt x="5233" y="3242"/>
                    </a:lnTo>
                    <a:lnTo>
                      <a:pt x="3542" y="3358"/>
                    </a:lnTo>
                    <a:lnTo>
                      <a:pt x="2869" y="2404"/>
                    </a:lnTo>
                    <a:lnTo>
                      <a:pt x="673" y="1205"/>
                    </a:lnTo>
                    <a:lnTo>
                      <a:pt x="845" y="1803"/>
                    </a:lnTo>
                    <a:lnTo>
                      <a:pt x="505" y="2883"/>
                    </a:lnTo>
                    <a:lnTo>
                      <a:pt x="505" y="5039"/>
                    </a:lnTo>
                    <a:lnTo>
                      <a:pt x="1182" y="6244"/>
                    </a:lnTo>
                    <a:lnTo>
                      <a:pt x="1501" y="8520"/>
                    </a:lnTo>
                    <a:lnTo>
                      <a:pt x="1493" y="9001"/>
                    </a:lnTo>
                    <a:lnTo>
                      <a:pt x="1350" y="11041"/>
                    </a:lnTo>
                    <a:lnTo>
                      <a:pt x="673" y="11277"/>
                    </a:lnTo>
                    <a:lnTo>
                      <a:pt x="0" y="11522"/>
                    </a:lnTo>
                    <a:lnTo>
                      <a:pt x="0" y="12838"/>
                    </a:lnTo>
                    <a:lnTo>
                      <a:pt x="673" y="14279"/>
                    </a:lnTo>
                    <a:lnTo>
                      <a:pt x="1182" y="17036"/>
                    </a:lnTo>
                    <a:lnTo>
                      <a:pt x="2196" y="16080"/>
                    </a:lnTo>
                    <a:lnTo>
                      <a:pt x="2364" y="14399"/>
                    </a:lnTo>
                    <a:lnTo>
                      <a:pt x="3037" y="15120"/>
                    </a:lnTo>
                    <a:lnTo>
                      <a:pt x="9957" y="20395"/>
                    </a:lnTo>
                    <a:lnTo>
                      <a:pt x="13839" y="21600"/>
                    </a:lnTo>
                    <a:lnTo>
                      <a:pt x="14383" y="20039"/>
                    </a:lnTo>
                    <a:lnTo>
                      <a:pt x="14853" y="18720"/>
                    </a:lnTo>
                    <a:lnTo>
                      <a:pt x="16203" y="16080"/>
                    </a:lnTo>
                    <a:lnTo>
                      <a:pt x="18226" y="14399"/>
                    </a:lnTo>
                    <a:lnTo>
                      <a:pt x="20081" y="14641"/>
                    </a:lnTo>
                    <a:lnTo>
                      <a:pt x="20194" y="14399"/>
                    </a:lnTo>
                    <a:lnTo>
                      <a:pt x="20759" y="13203"/>
                    </a:lnTo>
                    <a:lnTo>
                      <a:pt x="21600" y="12240"/>
                    </a:lnTo>
                    <a:lnTo>
                      <a:pt x="21600" y="11041"/>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09" name="図形"/>
              <p:cNvSpPr/>
              <p:nvPr/>
            </p:nvSpPr>
            <p:spPr>
              <a:xfrm>
                <a:off x="244502" y="852717"/>
                <a:ext cx="12945"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53"/>
                    </a:moveTo>
                    <a:lnTo>
                      <a:pt x="13329" y="0"/>
                    </a:lnTo>
                    <a:lnTo>
                      <a:pt x="7289" y="3284"/>
                    </a:lnTo>
                    <a:lnTo>
                      <a:pt x="1289" y="6456"/>
                    </a:lnTo>
                    <a:lnTo>
                      <a:pt x="0" y="16526"/>
                    </a:lnTo>
                    <a:lnTo>
                      <a:pt x="5058" y="19421"/>
                    </a:lnTo>
                    <a:lnTo>
                      <a:pt x="8808" y="21600"/>
                    </a:lnTo>
                    <a:lnTo>
                      <a:pt x="18600" y="17297"/>
                    </a:lnTo>
                    <a:lnTo>
                      <a:pt x="21600" y="2153"/>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0" name="図形"/>
              <p:cNvSpPr/>
              <p:nvPr/>
            </p:nvSpPr>
            <p:spPr>
              <a:xfrm>
                <a:off x="255504" y="53789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4271"/>
                    </a:moveTo>
                    <a:lnTo>
                      <a:pt x="12717" y="0"/>
                    </a:lnTo>
                    <a:lnTo>
                      <a:pt x="5091" y="2847"/>
                    </a:lnTo>
                    <a:lnTo>
                      <a:pt x="0" y="11511"/>
                    </a:lnTo>
                    <a:lnTo>
                      <a:pt x="6326" y="17280"/>
                    </a:lnTo>
                    <a:lnTo>
                      <a:pt x="13974" y="21600"/>
                    </a:lnTo>
                    <a:lnTo>
                      <a:pt x="17809" y="12959"/>
                    </a:lnTo>
                    <a:lnTo>
                      <a:pt x="21600" y="4271"/>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1" name="図形"/>
              <p:cNvSpPr/>
              <p:nvPr/>
            </p:nvSpPr>
            <p:spPr>
              <a:xfrm>
                <a:off x="263278" y="824080"/>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13965"/>
                    </a:moveTo>
                    <a:lnTo>
                      <a:pt x="18010" y="0"/>
                    </a:lnTo>
                    <a:lnTo>
                      <a:pt x="8989" y="4707"/>
                    </a:lnTo>
                    <a:lnTo>
                      <a:pt x="0" y="9299"/>
                    </a:lnTo>
                    <a:lnTo>
                      <a:pt x="3745" y="21600"/>
                    </a:lnTo>
                    <a:lnTo>
                      <a:pt x="16201" y="16261"/>
                    </a:lnTo>
                    <a:lnTo>
                      <a:pt x="21600" y="13965"/>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2" name="図形"/>
              <p:cNvSpPr/>
              <p:nvPr/>
            </p:nvSpPr>
            <p:spPr>
              <a:xfrm>
                <a:off x="272407" y="62108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688"/>
                    </a:moveTo>
                    <a:lnTo>
                      <a:pt x="9615" y="0"/>
                    </a:lnTo>
                    <a:lnTo>
                      <a:pt x="0" y="0"/>
                    </a:lnTo>
                    <a:lnTo>
                      <a:pt x="2416" y="21600"/>
                    </a:lnTo>
                    <a:lnTo>
                      <a:pt x="21600" y="17688"/>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3" name="図形"/>
              <p:cNvSpPr/>
              <p:nvPr/>
            </p:nvSpPr>
            <p:spPr>
              <a:xfrm>
                <a:off x="231073" y="548641"/>
                <a:ext cx="69654" cy="80869"/>
              </a:xfrm>
              <a:custGeom>
                <a:avLst/>
                <a:gdLst/>
                <a:ahLst/>
                <a:cxnLst>
                  <a:cxn ang="0">
                    <a:pos x="wd2" y="hd2"/>
                  </a:cxn>
                  <a:cxn ang="5400000">
                    <a:pos x="wd2" y="hd2"/>
                  </a:cxn>
                  <a:cxn ang="10800000">
                    <a:pos x="wd2" y="hd2"/>
                  </a:cxn>
                  <a:cxn ang="16200000">
                    <a:pos x="wd2" y="hd2"/>
                  </a:cxn>
                </a:cxnLst>
                <a:rect l="0" t="0" r="r" b="b"/>
                <a:pathLst>
                  <a:path w="21600" h="21600" extrusionOk="0">
                    <a:moveTo>
                      <a:pt x="21600" y="7592"/>
                    </a:moveTo>
                    <a:lnTo>
                      <a:pt x="18040" y="0"/>
                    </a:lnTo>
                    <a:lnTo>
                      <a:pt x="18244" y="1265"/>
                    </a:lnTo>
                    <a:lnTo>
                      <a:pt x="18666" y="3436"/>
                    </a:lnTo>
                    <a:lnTo>
                      <a:pt x="17407" y="4516"/>
                    </a:lnTo>
                    <a:lnTo>
                      <a:pt x="16986" y="5960"/>
                    </a:lnTo>
                    <a:lnTo>
                      <a:pt x="17826" y="8851"/>
                    </a:lnTo>
                    <a:lnTo>
                      <a:pt x="15727" y="8494"/>
                    </a:lnTo>
                    <a:lnTo>
                      <a:pt x="14891" y="6327"/>
                    </a:lnTo>
                    <a:lnTo>
                      <a:pt x="13633" y="2712"/>
                    </a:lnTo>
                    <a:lnTo>
                      <a:pt x="13215" y="2531"/>
                    </a:lnTo>
                    <a:lnTo>
                      <a:pt x="11956" y="3254"/>
                    </a:lnTo>
                    <a:lnTo>
                      <a:pt x="11535" y="3436"/>
                    </a:lnTo>
                    <a:lnTo>
                      <a:pt x="12164" y="4338"/>
                    </a:lnTo>
                    <a:lnTo>
                      <a:pt x="12900" y="5425"/>
                    </a:lnTo>
                    <a:lnTo>
                      <a:pt x="13790" y="6933"/>
                    </a:lnTo>
                    <a:lnTo>
                      <a:pt x="14466" y="8580"/>
                    </a:lnTo>
                    <a:lnTo>
                      <a:pt x="14473" y="9938"/>
                    </a:lnTo>
                    <a:lnTo>
                      <a:pt x="13840" y="11385"/>
                    </a:lnTo>
                    <a:lnTo>
                      <a:pt x="13215" y="9396"/>
                    </a:lnTo>
                    <a:lnTo>
                      <a:pt x="12164" y="7225"/>
                    </a:lnTo>
                    <a:lnTo>
                      <a:pt x="11116" y="5425"/>
                    </a:lnTo>
                    <a:lnTo>
                      <a:pt x="10906" y="5061"/>
                    </a:lnTo>
                    <a:lnTo>
                      <a:pt x="9858" y="3614"/>
                    </a:lnTo>
                    <a:lnTo>
                      <a:pt x="6952" y="2897"/>
                    </a:lnTo>
                    <a:lnTo>
                      <a:pt x="4611" y="2531"/>
                    </a:lnTo>
                    <a:lnTo>
                      <a:pt x="5451" y="2170"/>
                    </a:lnTo>
                    <a:lnTo>
                      <a:pt x="4822" y="1625"/>
                    </a:lnTo>
                    <a:lnTo>
                      <a:pt x="3564" y="1265"/>
                    </a:lnTo>
                    <a:lnTo>
                      <a:pt x="3145" y="4516"/>
                    </a:lnTo>
                    <a:lnTo>
                      <a:pt x="2098" y="5782"/>
                    </a:lnTo>
                    <a:lnTo>
                      <a:pt x="1258" y="5425"/>
                    </a:lnTo>
                    <a:lnTo>
                      <a:pt x="422" y="5061"/>
                    </a:lnTo>
                    <a:lnTo>
                      <a:pt x="0" y="6327"/>
                    </a:lnTo>
                    <a:lnTo>
                      <a:pt x="2098" y="7770"/>
                    </a:lnTo>
                    <a:lnTo>
                      <a:pt x="2727" y="9039"/>
                    </a:lnTo>
                    <a:lnTo>
                      <a:pt x="3982" y="7949"/>
                    </a:lnTo>
                    <a:lnTo>
                      <a:pt x="3982" y="5425"/>
                    </a:lnTo>
                    <a:lnTo>
                      <a:pt x="6080" y="6145"/>
                    </a:lnTo>
                    <a:lnTo>
                      <a:pt x="6295" y="8494"/>
                    </a:lnTo>
                    <a:lnTo>
                      <a:pt x="11324" y="11022"/>
                    </a:lnTo>
                    <a:lnTo>
                      <a:pt x="11956" y="11924"/>
                    </a:lnTo>
                    <a:lnTo>
                      <a:pt x="13633" y="14091"/>
                    </a:lnTo>
                    <a:lnTo>
                      <a:pt x="14258" y="16077"/>
                    </a:lnTo>
                    <a:lnTo>
                      <a:pt x="10906" y="15359"/>
                    </a:lnTo>
                    <a:lnTo>
                      <a:pt x="9226" y="16625"/>
                    </a:lnTo>
                    <a:lnTo>
                      <a:pt x="12164" y="16979"/>
                    </a:lnTo>
                    <a:lnTo>
                      <a:pt x="13425" y="18247"/>
                    </a:lnTo>
                    <a:lnTo>
                      <a:pt x="15098" y="16800"/>
                    </a:lnTo>
                    <a:lnTo>
                      <a:pt x="16146" y="16443"/>
                    </a:lnTo>
                    <a:lnTo>
                      <a:pt x="16146" y="18247"/>
                    </a:lnTo>
                    <a:lnTo>
                      <a:pt x="16314" y="19208"/>
                    </a:lnTo>
                    <a:lnTo>
                      <a:pt x="16700" y="20639"/>
                    </a:lnTo>
                    <a:lnTo>
                      <a:pt x="17125" y="21600"/>
                    </a:lnTo>
                    <a:lnTo>
                      <a:pt x="17407" y="21138"/>
                    </a:lnTo>
                    <a:lnTo>
                      <a:pt x="17618" y="19149"/>
                    </a:lnTo>
                    <a:lnTo>
                      <a:pt x="18244" y="18066"/>
                    </a:lnTo>
                    <a:lnTo>
                      <a:pt x="19148" y="17160"/>
                    </a:lnTo>
                    <a:lnTo>
                      <a:pt x="19505" y="16800"/>
                    </a:lnTo>
                    <a:lnTo>
                      <a:pt x="18244" y="17160"/>
                    </a:lnTo>
                    <a:lnTo>
                      <a:pt x="18083" y="16443"/>
                    </a:lnTo>
                    <a:lnTo>
                      <a:pt x="17997" y="16077"/>
                    </a:lnTo>
                    <a:lnTo>
                      <a:pt x="17826" y="15359"/>
                    </a:lnTo>
                    <a:lnTo>
                      <a:pt x="17407" y="14091"/>
                    </a:lnTo>
                    <a:lnTo>
                      <a:pt x="18530" y="13368"/>
                    </a:lnTo>
                    <a:lnTo>
                      <a:pt x="19080" y="13010"/>
                    </a:lnTo>
                    <a:lnTo>
                      <a:pt x="19716" y="15178"/>
                    </a:lnTo>
                    <a:lnTo>
                      <a:pt x="21153" y="13010"/>
                    </a:lnTo>
                    <a:lnTo>
                      <a:pt x="21393" y="12647"/>
                    </a:lnTo>
                    <a:lnTo>
                      <a:pt x="20346" y="10477"/>
                    </a:lnTo>
                    <a:lnTo>
                      <a:pt x="20760" y="9039"/>
                    </a:lnTo>
                    <a:lnTo>
                      <a:pt x="21192" y="8851"/>
                    </a:lnTo>
                    <a:lnTo>
                      <a:pt x="21600" y="8672"/>
                    </a:lnTo>
                    <a:lnTo>
                      <a:pt x="21600" y="7592"/>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4" name="図形"/>
              <p:cNvSpPr/>
              <p:nvPr/>
            </p:nvSpPr>
            <p:spPr>
              <a:xfrm>
                <a:off x="274365" y="501303"/>
                <a:ext cx="31779" cy="27054"/>
              </a:xfrm>
              <a:custGeom>
                <a:avLst/>
                <a:gdLst/>
                <a:ahLst/>
                <a:cxnLst>
                  <a:cxn ang="0">
                    <a:pos x="wd2" y="hd2"/>
                  </a:cxn>
                  <a:cxn ang="5400000">
                    <a:pos x="wd2" y="hd2"/>
                  </a:cxn>
                  <a:cxn ang="10800000">
                    <a:pos x="wd2" y="hd2"/>
                  </a:cxn>
                  <a:cxn ang="16200000">
                    <a:pos x="wd2" y="hd2"/>
                  </a:cxn>
                </a:cxnLst>
                <a:rect l="0" t="0" r="r" b="b"/>
                <a:pathLst>
                  <a:path w="21600" h="21600" extrusionOk="0">
                    <a:moveTo>
                      <a:pt x="21600" y="5393"/>
                    </a:moveTo>
                    <a:lnTo>
                      <a:pt x="20676" y="0"/>
                    </a:lnTo>
                    <a:lnTo>
                      <a:pt x="17001" y="1077"/>
                    </a:lnTo>
                    <a:lnTo>
                      <a:pt x="15168" y="6488"/>
                    </a:lnTo>
                    <a:lnTo>
                      <a:pt x="15622" y="10795"/>
                    </a:lnTo>
                    <a:lnTo>
                      <a:pt x="12865" y="15121"/>
                    </a:lnTo>
                    <a:lnTo>
                      <a:pt x="11948" y="12424"/>
                    </a:lnTo>
                    <a:lnTo>
                      <a:pt x="10115" y="9176"/>
                    </a:lnTo>
                    <a:lnTo>
                      <a:pt x="6894" y="6488"/>
                    </a:lnTo>
                    <a:lnTo>
                      <a:pt x="1379" y="9709"/>
                    </a:lnTo>
                    <a:lnTo>
                      <a:pt x="0" y="14587"/>
                    </a:lnTo>
                    <a:lnTo>
                      <a:pt x="3667" y="16740"/>
                    </a:lnTo>
                    <a:lnTo>
                      <a:pt x="7349" y="19446"/>
                    </a:lnTo>
                    <a:lnTo>
                      <a:pt x="11948" y="21600"/>
                    </a:lnTo>
                    <a:lnTo>
                      <a:pt x="13327" y="20514"/>
                    </a:lnTo>
                    <a:lnTo>
                      <a:pt x="14643" y="15121"/>
                    </a:lnTo>
                    <a:lnTo>
                      <a:pt x="15168" y="12958"/>
                    </a:lnTo>
                    <a:lnTo>
                      <a:pt x="17001" y="12424"/>
                    </a:lnTo>
                    <a:lnTo>
                      <a:pt x="21600" y="9176"/>
                    </a:lnTo>
                    <a:lnTo>
                      <a:pt x="21600" y="5393"/>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5" name="図形"/>
              <p:cNvSpPr/>
              <p:nvPr/>
            </p:nvSpPr>
            <p:spPr>
              <a:xfrm>
                <a:off x="295286" y="652940"/>
                <a:ext cx="12702" cy="17222"/>
              </a:xfrm>
              <a:custGeom>
                <a:avLst/>
                <a:gdLst/>
                <a:ahLst/>
                <a:cxnLst>
                  <a:cxn ang="0">
                    <a:pos x="wd2" y="hd2"/>
                  </a:cxn>
                  <a:cxn ang="5400000">
                    <a:pos x="wd2" y="hd2"/>
                  </a:cxn>
                  <a:cxn ang="10800000">
                    <a:pos x="wd2" y="hd2"/>
                  </a:cxn>
                  <a:cxn ang="16200000">
                    <a:pos x="wd2" y="hd2"/>
                  </a:cxn>
                </a:cxnLst>
                <a:rect l="0" t="0" r="r" b="b"/>
                <a:pathLst>
                  <a:path w="21600" h="21600" extrusionOk="0">
                    <a:moveTo>
                      <a:pt x="21600" y="10280"/>
                    </a:moveTo>
                    <a:lnTo>
                      <a:pt x="11650" y="8023"/>
                    </a:lnTo>
                    <a:lnTo>
                      <a:pt x="12540" y="0"/>
                    </a:lnTo>
                    <a:lnTo>
                      <a:pt x="9145" y="665"/>
                    </a:lnTo>
                    <a:lnTo>
                      <a:pt x="3331" y="1807"/>
                    </a:lnTo>
                    <a:lnTo>
                      <a:pt x="0" y="11985"/>
                    </a:lnTo>
                    <a:lnTo>
                      <a:pt x="3331" y="21022"/>
                    </a:lnTo>
                    <a:lnTo>
                      <a:pt x="10801" y="21600"/>
                    </a:lnTo>
                    <a:lnTo>
                      <a:pt x="20751" y="19315"/>
                    </a:lnTo>
                    <a:lnTo>
                      <a:pt x="21600" y="1028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6" name="図形"/>
              <p:cNvSpPr/>
              <p:nvPr/>
            </p:nvSpPr>
            <p:spPr>
              <a:xfrm>
                <a:off x="314269" y="472234"/>
                <a:ext cx="14870" cy="16219"/>
              </a:xfrm>
              <a:custGeom>
                <a:avLst/>
                <a:gdLst/>
                <a:ahLst/>
                <a:cxnLst>
                  <a:cxn ang="0">
                    <a:pos x="wd2" y="hd2"/>
                  </a:cxn>
                  <a:cxn ang="5400000">
                    <a:pos x="wd2" y="hd2"/>
                  </a:cxn>
                  <a:cxn ang="10800000">
                    <a:pos x="wd2" y="hd2"/>
                  </a:cxn>
                  <a:cxn ang="16200000">
                    <a:pos x="wd2" y="hd2"/>
                  </a:cxn>
                </a:cxnLst>
                <a:rect l="0" t="0" r="r" b="b"/>
                <a:pathLst>
                  <a:path w="21600" h="21600" extrusionOk="0">
                    <a:moveTo>
                      <a:pt x="21600" y="1796"/>
                    </a:moveTo>
                    <a:lnTo>
                      <a:pt x="18653" y="891"/>
                    </a:lnTo>
                    <a:lnTo>
                      <a:pt x="10784" y="0"/>
                    </a:lnTo>
                    <a:lnTo>
                      <a:pt x="970" y="1796"/>
                    </a:lnTo>
                    <a:lnTo>
                      <a:pt x="0" y="8090"/>
                    </a:lnTo>
                    <a:lnTo>
                      <a:pt x="1942" y="18914"/>
                    </a:lnTo>
                    <a:lnTo>
                      <a:pt x="2947" y="21600"/>
                    </a:lnTo>
                    <a:lnTo>
                      <a:pt x="12741" y="17993"/>
                    </a:lnTo>
                    <a:lnTo>
                      <a:pt x="8824" y="11713"/>
                    </a:lnTo>
                    <a:lnTo>
                      <a:pt x="20611" y="9887"/>
                    </a:lnTo>
                    <a:lnTo>
                      <a:pt x="21600" y="1796"/>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7" name="図形"/>
              <p:cNvSpPr/>
              <p:nvPr/>
            </p:nvSpPr>
            <p:spPr>
              <a:xfrm>
                <a:off x="302097" y="639489"/>
                <a:ext cx="36955" cy="44193"/>
              </a:xfrm>
              <a:custGeom>
                <a:avLst/>
                <a:gdLst/>
                <a:ahLst/>
                <a:cxnLst>
                  <a:cxn ang="0">
                    <a:pos x="wd2" y="hd2"/>
                  </a:cxn>
                  <a:cxn ang="5400000">
                    <a:pos x="wd2" y="hd2"/>
                  </a:cxn>
                  <a:cxn ang="10800000">
                    <a:pos x="wd2" y="hd2"/>
                  </a:cxn>
                  <a:cxn ang="16200000">
                    <a:pos x="wd2" y="hd2"/>
                  </a:cxn>
                </a:cxnLst>
                <a:rect l="0" t="0" r="r" b="b"/>
                <a:pathLst>
                  <a:path w="21600" h="21600" extrusionOk="0">
                    <a:moveTo>
                      <a:pt x="21600" y="8822"/>
                    </a:moveTo>
                    <a:lnTo>
                      <a:pt x="20555" y="6614"/>
                    </a:lnTo>
                    <a:lnTo>
                      <a:pt x="16331" y="890"/>
                    </a:lnTo>
                    <a:lnTo>
                      <a:pt x="14229" y="0"/>
                    </a:lnTo>
                    <a:lnTo>
                      <a:pt x="14229" y="2225"/>
                    </a:lnTo>
                    <a:lnTo>
                      <a:pt x="11858" y="4631"/>
                    </a:lnTo>
                    <a:lnTo>
                      <a:pt x="10800" y="5955"/>
                    </a:lnTo>
                    <a:lnTo>
                      <a:pt x="11063" y="7713"/>
                    </a:lnTo>
                    <a:lnTo>
                      <a:pt x="12646" y="8158"/>
                    </a:lnTo>
                    <a:lnTo>
                      <a:pt x="12646" y="9701"/>
                    </a:lnTo>
                    <a:lnTo>
                      <a:pt x="12127" y="11904"/>
                    </a:lnTo>
                    <a:lnTo>
                      <a:pt x="12127" y="14546"/>
                    </a:lnTo>
                    <a:lnTo>
                      <a:pt x="8691" y="14546"/>
                    </a:lnTo>
                    <a:lnTo>
                      <a:pt x="4999" y="14992"/>
                    </a:lnTo>
                    <a:lnTo>
                      <a:pt x="5268" y="15645"/>
                    </a:lnTo>
                    <a:lnTo>
                      <a:pt x="0" y="18738"/>
                    </a:lnTo>
                    <a:lnTo>
                      <a:pt x="0" y="20282"/>
                    </a:lnTo>
                    <a:lnTo>
                      <a:pt x="4211" y="20282"/>
                    </a:lnTo>
                    <a:lnTo>
                      <a:pt x="7640" y="21160"/>
                    </a:lnTo>
                    <a:lnTo>
                      <a:pt x="11858" y="21600"/>
                    </a:lnTo>
                    <a:lnTo>
                      <a:pt x="12646" y="20282"/>
                    </a:lnTo>
                    <a:lnTo>
                      <a:pt x="15280" y="17634"/>
                    </a:lnTo>
                    <a:lnTo>
                      <a:pt x="17915" y="19617"/>
                    </a:lnTo>
                    <a:lnTo>
                      <a:pt x="21600" y="18738"/>
                    </a:lnTo>
                    <a:lnTo>
                      <a:pt x="20906" y="17634"/>
                    </a:lnTo>
                    <a:lnTo>
                      <a:pt x="19235" y="14992"/>
                    </a:lnTo>
                    <a:lnTo>
                      <a:pt x="19235" y="11025"/>
                    </a:lnTo>
                    <a:lnTo>
                      <a:pt x="21081" y="10580"/>
                    </a:lnTo>
                    <a:lnTo>
                      <a:pt x="21600" y="8822"/>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8" name="図形"/>
              <p:cNvSpPr/>
              <p:nvPr/>
            </p:nvSpPr>
            <p:spPr>
              <a:xfrm>
                <a:off x="297360" y="502652"/>
                <a:ext cx="60871" cy="81168"/>
              </a:xfrm>
              <a:custGeom>
                <a:avLst/>
                <a:gdLst/>
                <a:ahLst/>
                <a:cxnLst>
                  <a:cxn ang="0">
                    <a:pos x="wd2" y="hd2"/>
                  </a:cxn>
                  <a:cxn ang="5400000">
                    <a:pos x="wd2" y="hd2"/>
                  </a:cxn>
                  <a:cxn ang="10800000">
                    <a:pos x="wd2" y="hd2"/>
                  </a:cxn>
                  <a:cxn ang="16200000">
                    <a:pos x="wd2" y="hd2"/>
                  </a:cxn>
                </a:cxnLst>
                <a:rect l="0" t="0" r="r" b="b"/>
                <a:pathLst>
                  <a:path w="21600" h="21600" extrusionOk="0">
                    <a:moveTo>
                      <a:pt x="21600" y="8463"/>
                    </a:moveTo>
                    <a:lnTo>
                      <a:pt x="21117" y="7920"/>
                    </a:lnTo>
                    <a:lnTo>
                      <a:pt x="21117" y="6478"/>
                    </a:lnTo>
                    <a:lnTo>
                      <a:pt x="20160" y="4862"/>
                    </a:lnTo>
                    <a:lnTo>
                      <a:pt x="18720" y="3782"/>
                    </a:lnTo>
                    <a:lnTo>
                      <a:pt x="17800" y="2521"/>
                    </a:lnTo>
                    <a:lnTo>
                      <a:pt x="17281" y="1803"/>
                    </a:lnTo>
                    <a:lnTo>
                      <a:pt x="15121" y="2162"/>
                    </a:lnTo>
                    <a:lnTo>
                      <a:pt x="12242" y="2521"/>
                    </a:lnTo>
                    <a:lnTo>
                      <a:pt x="11759" y="0"/>
                    </a:lnTo>
                    <a:lnTo>
                      <a:pt x="9358" y="724"/>
                    </a:lnTo>
                    <a:lnTo>
                      <a:pt x="9358" y="2343"/>
                    </a:lnTo>
                    <a:lnTo>
                      <a:pt x="7440" y="2343"/>
                    </a:lnTo>
                    <a:lnTo>
                      <a:pt x="6479" y="3064"/>
                    </a:lnTo>
                    <a:lnTo>
                      <a:pt x="7199" y="3604"/>
                    </a:lnTo>
                    <a:lnTo>
                      <a:pt x="7923" y="4138"/>
                    </a:lnTo>
                    <a:lnTo>
                      <a:pt x="8401" y="4319"/>
                    </a:lnTo>
                    <a:lnTo>
                      <a:pt x="9358" y="5401"/>
                    </a:lnTo>
                    <a:lnTo>
                      <a:pt x="8401" y="5760"/>
                    </a:lnTo>
                    <a:lnTo>
                      <a:pt x="6479" y="6840"/>
                    </a:lnTo>
                    <a:lnTo>
                      <a:pt x="12479" y="8640"/>
                    </a:lnTo>
                    <a:lnTo>
                      <a:pt x="12720" y="10257"/>
                    </a:lnTo>
                    <a:lnTo>
                      <a:pt x="12242" y="12057"/>
                    </a:lnTo>
                    <a:lnTo>
                      <a:pt x="9841" y="10441"/>
                    </a:lnTo>
                    <a:lnTo>
                      <a:pt x="8156" y="9542"/>
                    </a:lnTo>
                    <a:lnTo>
                      <a:pt x="8156" y="8463"/>
                    </a:lnTo>
                    <a:lnTo>
                      <a:pt x="5517" y="8104"/>
                    </a:lnTo>
                    <a:lnTo>
                      <a:pt x="3599" y="7021"/>
                    </a:lnTo>
                    <a:lnTo>
                      <a:pt x="2880" y="6840"/>
                    </a:lnTo>
                    <a:lnTo>
                      <a:pt x="0" y="8640"/>
                    </a:lnTo>
                    <a:lnTo>
                      <a:pt x="2638" y="10622"/>
                    </a:lnTo>
                    <a:lnTo>
                      <a:pt x="3841" y="11699"/>
                    </a:lnTo>
                    <a:lnTo>
                      <a:pt x="5039" y="12959"/>
                    </a:lnTo>
                    <a:lnTo>
                      <a:pt x="4082" y="14042"/>
                    </a:lnTo>
                    <a:lnTo>
                      <a:pt x="3599" y="14579"/>
                    </a:lnTo>
                    <a:lnTo>
                      <a:pt x="4082" y="15662"/>
                    </a:lnTo>
                    <a:lnTo>
                      <a:pt x="5039" y="15119"/>
                    </a:lnTo>
                    <a:lnTo>
                      <a:pt x="7923" y="15119"/>
                    </a:lnTo>
                    <a:lnTo>
                      <a:pt x="7677" y="15662"/>
                    </a:lnTo>
                    <a:lnTo>
                      <a:pt x="7199" y="17100"/>
                    </a:lnTo>
                    <a:lnTo>
                      <a:pt x="6000" y="18177"/>
                    </a:lnTo>
                    <a:lnTo>
                      <a:pt x="8884" y="18177"/>
                    </a:lnTo>
                    <a:lnTo>
                      <a:pt x="8884" y="16560"/>
                    </a:lnTo>
                    <a:lnTo>
                      <a:pt x="12242" y="16017"/>
                    </a:lnTo>
                    <a:lnTo>
                      <a:pt x="12720" y="17999"/>
                    </a:lnTo>
                    <a:lnTo>
                      <a:pt x="14638" y="18361"/>
                    </a:lnTo>
                    <a:lnTo>
                      <a:pt x="14880" y="17459"/>
                    </a:lnTo>
                    <a:lnTo>
                      <a:pt x="14880" y="16380"/>
                    </a:lnTo>
                    <a:lnTo>
                      <a:pt x="17281" y="16380"/>
                    </a:lnTo>
                    <a:lnTo>
                      <a:pt x="16798" y="17821"/>
                    </a:lnTo>
                    <a:lnTo>
                      <a:pt x="17997" y="18177"/>
                    </a:lnTo>
                    <a:lnTo>
                      <a:pt x="18483" y="19980"/>
                    </a:lnTo>
                    <a:lnTo>
                      <a:pt x="19436" y="21600"/>
                    </a:lnTo>
                    <a:lnTo>
                      <a:pt x="20397" y="20517"/>
                    </a:lnTo>
                    <a:lnTo>
                      <a:pt x="20876" y="19263"/>
                    </a:lnTo>
                    <a:lnTo>
                      <a:pt x="20672" y="18177"/>
                    </a:lnTo>
                    <a:lnTo>
                      <a:pt x="20639" y="16380"/>
                    </a:lnTo>
                    <a:lnTo>
                      <a:pt x="20688" y="16017"/>
                    </a:lnTo>
                    <a:lnTo>
                      <a:pt x="20823" y="15119"/>
                    </a:lnTo>
                    <a:lnTo>
                      <a:pt x="20876" y="14760"/>
                    </a:lnTo>
                    <a:lnTo>
                      <a:pt x="20397" y="13680"/>
                    </a:lnTo>
                    <a:lnTo>
                      <a:pt x="20397" y="12057"/>
                    </a:lnTo>
                    <a:lnTo>
                      <a:pt x="20418" y="11699"/>
                    </a:lnTo>
                    <a:lnTo>
                      <a:pt x="20639" y="9901"/>
                    </a:lnTo>
                    <a:lnTo>
                      <a:pt x="21600" y="8463"/>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19" name="図形"/>
              <p:cNvSpPr/>
              <p:nvPr/>
            </p:nvSpPr>
            <p:spPr>
              <a:xfrm>
                <a:off x="325079" y="274735"/>
                <a:ext cx="160284" cy="344251"/>
              </a:xfrm>
              <a:custGeom>
                <a:avLst/>
                <a:gdLst/>
                <a:ahLst/>
                <a:cxnLst>
                  <a:cxn ang="0">
                    <a:pos x="wd2" y="hd2"/>
                  </a:cxn>
                  <a:cxn ang="5400000">
                    <a:pos x="wd2" y="hd2"/>
                  </a:cxn>
                  <a:cxn ang="10800000">
                    <a:pos x="wd2" y="hd2"/>
                  </a:cxn>
                  <a:cxn ang="16200000">
                    <a:pos x="wd2" y="hd2"/>
                  </a:cxn>
                </a:cxnLst>
                <a:rect l="0" t="0" r="r" b="b"/>
                <a:pathLst>
                  <a:path w="21600" h="21600" extrusionOk="0">
                    <a:moveTo>
                      <a:pt x="21600" y="10015"/>
                    </a:moveTo>
                    <a:lnTo>
                      <a:pt x="21328" y="9845"/>
                    </a:lnTo>
                    <a:lnTo>
                      <a:pt x="21053" y="9676"/>
                    </a:lnTo>
                    <a:lnTo>
                      <a:pt x="20781" y="9760"/>
                    </a:lnTo>
                    <a:lnTo>
                      <a:pt x="19870" y="9845"/>
                    </a:lnTo>
                    <a:lnTo>
                      <a:pt x="19049" y="9506"/>
                    </a:lnTo>
                    <a:lnTo>
                      <a:pt x="18136" y="10015"/>
                    </a:lnTo>
                    <a:lnTo>
                      <a:pt x="17589" y="10058"/>
                    </a:lnTo>
                    <a:lnTo>
                      <a:pt x="16862" y="10058"/>
                    </a:lnTo>
                    <a:lnTo>
                      <a:pt x="17044" y="9634"/>
                    </a:lnTo>
                    <a:lnTo>
                      <a:pt x="15587" y="10142"/>
                    </a:lnTo>
                    <a:lnTo>
                      <a:pt x="15129" y="10355"/>
                    </a:lnTo>
                    <a:lnTo>
                      <a:pt x="14947" y="10864"/>
                    </a:lnTo>
                    <a:lnTo>
                      <a:pt x="14310" y="11245"/>
                    </a:lnTo>
                    <a:lnTo>
                      <a:pt x="13580" y="10991"/>
                    </a:lnTo>
                    <a:lnTo>
                      <a:pt x="13762" y="10737"/>
                    </a:lnTo>
                    <a:lnTo>
                      <a:pt x="12669" y="11077"/>
                    </a:lnTo>
                    <a:lnTo>
                      <a:pt x="12122" y="11160"/>
                    </a:lnTo>
                    <a:lnTo>
                      <a:pt x="11302" y="11245"/>
                    </a:lnTo>
                    <a:lnTo>
                      <a:pt x="11302" y="10821"/>
                    </a:lnTo>
                    <a:lnTo>
                      <a:pt x="11446" y="10515"/>
                    </a:lnTo>
                    <a:lnTo>
                      <a:pt x="11701" y="10227"/>
                    </a:lnTo>
                    <a:lnTo>
                      <a:pt x="11802" y="9938"/>
                    </a:lnTo>
                    <a:lnTo>
                      <a:pt x="11485" y="9634"/>
                    </a:lnTo>
                    <a:lnTo>
                      <a:pt x="10663" y="9209"/>
                    </a:lnTo>
                    <a:lnTo>
                      <a:pt x="11042" y="8997"/>
                    </a:lnTo>
                    <a:lnTo>
                      <a:pt x="12032" y="8445"/>
                    </a:lnTo>
                    <a:lnTo>
                      <a:pt x="12395" y="8276"/>
                    </a:lnTo>
                    <a:lnTo>
                      <a:pt x="11302" y="7766"/>
                    </a:lnTo>
                    <a:lnTo>
                      <a:pt x="11302" y="7596"/>
                    </a:lnTo>
                    <a:lnTo>
                      <a:pt x="11757" y="7426"/>
                    </a:lnTo>
                    <a:lnTo>
                      <a:pt x="12213" y="7257"/>
                    </a:lnTo>
                    <a:lnTo>
                      <a:pt x="12032" y="6662"/>
                    </a:lnTo>
                    <a:lnTo>
                      <a:pt x="12669" y="6450"/>
                    </a:lnTo>
                    <a:lnTo>
                      <a:pt x="13217" y="6196"/>
                    </a:lnTo>
                    <a:lnTo>
                      <a:pt x="13034" y="6196"/>
                    </a:lnTo>
                    <a:lnTo>
                      <a:pt x="13363" y="5431"/>
                    </a:lnTo>
                    <a:lnTo>
                      <a:pt x="13399" y="5347"/>
                    </a:lnTo>
                    <a:lnTo>
                      <a:pt x="13762" y="4881"/>
                    </a:lnTo>
                    <a:lnTo>
                      <a:pt x="14127" y="4116"/>
                    </a:lnTo>
                    <a:lnTo>
                      <a:pt x="14432" y="3861"/>
                    </a:lnTo>
                    <a:lnTo>
                      <a:pt x="14582" y="3735"/>
                    </a:lnTo>
                    <a:lnTo>
                      <a:pt x="13670" y="3056"/>
                    </a:lnTo>
                    <a:lnTo>
                      <a:pt x="13034" y="2758"/>
                    </a:lnTo>
                    <a:lnTo>
                      <a:pt x="13034" y="2079"/>
                    </a:lnTo>
                    <a:lnTo>
                      <a:pt x="13489" y="1698"/>
                    </a:lnTo>
                    <a:lnTo>
                      <a:pt x="13670" y="1189"/>
                    </a:lnTo>
                    <a:lnTo>
                      <a:pt x="13307" y="722"/>
                    </a:lnTo>
                    <a:lnTo>
                      <a:pt x="14034" y="552"/>
                    </a:lnTo>
                    <a:lnTo>
                      <a:pt x="13762" y="0"/>
                    </a:lnTo>
                    <a:lnTo>
                      <a:pt x="12791" y="0"/>
                    </a:lnTo>
                    <a:lnTo>
                      <a:pt x="12852" y="637"/>
                    </a:lnTo>
                    <a:lnTo>
                      <a:pt x="12487" y="1231"/>
                    </a:lnTo>
                    <a:lnTo>
                      <a:pt x="12579" y="1528"/>
                    </a:lnTo>
                    <a:lnTo>
                      <a:pt x="11850" y="2122"/>
                    </a:lnTo>
                    <a:lnTo>
                      <a:pt x="11850" y="2419"/>
                    </a:lnTo>
                    <a:lnTo>
                      <a:pt x="11485" y="2716"/>
                    </a:lnTo>
                    <a:lnTo>
                      <a:pt x="12213" y="3056"/>
                    </a:lnTo>
                    <a:lnTo>
                      <a:pt x="13034" y="3268"/>
                    </a:lnTo>
                    <a:lnTo>
                      <a:pt x="12304" y="3522"/>
                    </a:lnTo>
                    <a:lnTo>
                      <a:pt x="12213" y="3565"/>
                    </a:lnTo>
                    <a:lnTo>
                      <a:pt x="12759" y="3989"/>
                    </a:lnTo>
                    <a:lnTo>
                      <a:pt x="13580" y="3861"/>
                    </a:lnTo>
                    <a:lnTo>
                      <a:pt x="13034" y="4201"/>
                    </a:lnTo>
                    <a:lnTo>
                      <a:pt x="12852" y="4710"/>
                    </a:lnTo>
                    <a:lnTo>
                      <a:pt x="12759" y="4922"/>
                    </a:lnTo>
                    <a:lnTo>
                      <a:pt x="12669" y="5135"/>
                    </a:lnTo>
                    <a:lnTo>
                      <a:pt x="13034" y="5178"/>
                    </a:lnTo>
                    <a:lnTo>
                      <a:pt x="11393" y="5431"/>
                    </a:lnTo>
                    <a:lnTo>
                      <a:pt x="10755" y="5091"/>
                    </a:lnTo>
                    <a:lnTo>
                      <a:pt x="10208" y="6111"/>
                    </a:lnTo>
                    <a:lnTo>
                      <a:pt x="10482" y="6280"/>
                    </a:lnTo>
                    <a:lnTo>
                      <a:pt x="9388" y="6450"/>
                    </a:lnTo>
                    <a:lnTo>
                      <a:pt x="9021" y="6706"/>
                    </a:lnTo>
                    <a:lnTo>
                      <a:pt x="9480" y="6789"/>
                    </a:lnTo>
                    <a:lnTo>
                      <a:pt x="9933" y="6876"/>
                    </a:lnTo>
                    <a:lnTo>
                      <a:pt x="10390" y="7087"/>
                    </a:lnTo>
                    <a:lnTo>
                      <a:pt x="10390" y="7426"/>
                    </a:lnTo>
                    <a:lnTo>
                      <a:pt x="10208" y="7385"/>
                    </a:lnTo>
                    <a:lnTo>
                      <a:pt x="9845" y="7808"/>
                    </a:lnTo>
                    <a:lnTo>
                      <a:pt x="9480" y="8063"/>
                    </a:lnTo>
                    <a:lnTo>
                      <a:pt x="10390" y="8148"/>
                    </a:lnTo>
                    <a:lnTo>
                      <a:pt x="10847" y="8488"/>
                    </a:lnTo>
                    <a:lnTo>
                      <a:pt x="10116" y="8741"/>
                    </a:lnTo>
                    <a:lnTo>
                      <a:pt x="8931" y="8997"/>
                    </a:lnTo>
                    <a:lnTo>
                      <a:pt x="8765" y="8530"/>
                    </a:lnTo>
                    <a:lnTo>
                      <a:pt x="8750" y="7681"/>
                    </a:lnTo>
                    <a:lnTo>
                      <a:pt x="8201" y="7555"/>
                    </a:lnTo>
                    <a:lnTo>
                      <a:pt x="7656" y="7426"/>
                    </a:lnTo>
                    <a:lnTo>
                      <a:pt x="7201" y="7469"/>
                    </a:lnTo>
                    <a:lnTo>
                      <a:pt x="7201" y="7723"/>
                    </a:lnTo>
                    <a:lnTo>
                      <a:pt x="7291" y="7808"/>
                    </a:lnTo>
                    <a:lnTo>
                      <a:pt x="5833" y="8318"/>
                    </a:lnTo>
                    <a:lnTo>
                      <a:pt x="5742" y="8530"/>
                    </a:lnTo>
                    <a:lnTo>
                      <a:pt x="5742" y="9125"/>
                    </a:lnTo>
                    <a:lnTo>
                      <a:pt x="6014" y="9167"/>
                    </a:lnTo>
                    <a:lnTo>
                      <a:pt x="5833" y="9506"/>
                    </a:lnTo>
                    <a:lnTo>
                      <a:pt x="5924" y="10015"/>
                    </a:lnTo>
                    <a:lnTo>
                      <a:pt x="6289" y="10312"/>
                    </a:lnTo>
                    <a:lnTo>
                      <a:pt x="5742" y="10737"/>
                    </a:lnTo>
                    <a:lnTo>
                      <a:pt x="5379" y="10991"/>
                    </a:lnTo>
                    <a:lnTo>
                      <a:pt x="6108" y="10991"/>
                    </a:lnTo>
                    <a:lnTo>
                      <a:pt x="7201" y="10949"/>
                    </a:lnTo>
                    <a:lnTo>
                      <a:pt x="6653" y="11628"/>
                    </a:lnTo>
                    <a:lnTo>
                      <a:pt x="6471" y="11628"/>
                    </a:lnTo>
                    <a:lnTo>
                      <a:pt x="5379" y="11543"/>
                    </a:lnTo>
                    <a:lnTo>
                      <a:pt x="5012" y="11288"/>
                    </a:lnTo>
                    <a:lnTo>
                      <a:pt x="4466" y="11967"/>
                    </a:lnTo>
                    <a:lnTo>
                      <a:pt x="5379" y="12434"/>
                    </a:lnTo>
                    <a:lnTo>
                      <a:pt x="3189" y="12264"/>
                    </a:lnTo>
                    <a:lnTo>
                      <a:pt x="3646" y="12010"/>
                    </a:lnTo>
                    <a:lnTo>
                      <a:pt x="3097" y="11500"/>
                    </a:lnTo>
                    <a:lnTo>
                      <a:pt x="2826" y="11288"/>
                    </a:lnTo>
                    <a:lnTo>
                      <a:pt x="1730" y="11797"/>
                    </a:lnTo>
                    <a:lnTo>
                      <a:pt x="1730" y="11840"/>
                    </a:lnTo>
                    <a:lnTo>
                      <a:pt x="1002" y="12264"/>
                    </a:lnTo>
                    <a:lnTo>
                      <a:pt x="820" y="12477"/>
                    </a:lnTo>
                    <a:lnTo>
                      <a:pt x="1184" y="12731"/>
                    </a:lnTo>
                    <a:lnTo>
                      <a:pt x="1730" y="12986"/>
                    </a:lnTo>
                    <a:lnTo>
                      <a:pt x="820" y="13240"/>
                    </a:lnTo>
                    <a:lnTo>
                      <a:pt x="1277" y="13324"/>
                    </a:lnTo>
                    <a:lnTo>
                      <a:pt x="0" y="13495"/>
                    </a:lnTo>
                    <a:lnTo>
                      <a:pt x="363" y="13707"/>
                    </a:lnTo>
                    <a:lnTo>
                      <a:pt x="1094" y="13707"/>
                    </a:lnTo>
                    <a:lnTo>
                      <a:pt x="1822" y="13749"/>
                    </a:lnTo>
                    <a:lnTo>
                      <a:pt x="2007" y="13580"/>
                    </a:lnTo>
                    <a:lnTo>
                      <a:pt x="2279" y="13324"/>
                    </a:lnTo>
                    <a:lnTo>
                      <a:pt x="2644" y="13283"/>
                    </a:lnTo>
                    <a:lnTo>
                      <a:pt x="3009" y="13240"/>
                    </a:lnTo>
                    <a:lnTo>
                      <a:pt x="3462" y="13367"/>
                    </a:lnTo>
                    <a:lnTo>
                      <a:pt x="3462" y="13707"/>
                    </a:lnTo>
                    <a:lnTo>
                      <a:pt x="3009" y="14046"/>
                    </a:lnTo>
                    <a:lnTo>
                      <a:pt x="3919" y="14046"/>
                    </a:lnTo>
                    <a:lnTo>
                      <a:pt x="4009" y="14004"/>
                    </a:lnTo>
                    <a:lnTo>
                      <a:pt x="4556" y="13834"/>
                    </a:lnTo>
                    <a:lnTo>
                      <a:pt x="5379" y="14216"/>
                    </a:lnTo>
                    <a:lnTo>
                      <a:pt x="4649" y="14556"/>
                    </a:lnTo>
                    <a:lnTo>
                      <a:pt x="4191" y="14598"/>
                    </a:lnTo>
                    <a:lnTo>
                      <a:pt x="4376" y="14853"/>
                    </a:lnTo>
                    <a:lnTo>
                      <a:pt x="4649" y="15107"/>
                    </a:lnTo>
                    <a:lnTo>
                      <a:pt x="5559" y="14768"/>
                    </a:lnTo>
                    <a:lnTo>
                      <a:pt x="6014" y="14853"/>
                    </a:lnTo>
                    <a:lnTo>
                      <a:pt x="6198" y="14979"/>
                    </a:lnTo>
                    <a:lnTo>
                      <a:pt x="6561" y="15192"/>
                    </a:lnTo>
                    <a:lnTo>
                      <a:pt x="6928" y="15404"/>
                    </a:lnTo>
                    <a:lnTo>
                      <a:pt x="7201" y="15871"/>
                    </a:lnTo>
                    <a:lnTo>
                      <a:pt x="6108" y="15871"/>
                    </a:lnTo>
                    <a:lnTo>
                      <a:pt x="5833" y="15616"/>
                    </a:lnTo>
                    <a:lnTo>
                      <a:pt x="5286" y="15786"/>
                    </a:lnTo>
                    <a:lnTo>
                      <a:pt x="5651" y="16465"/>
                    </a:lnTo>
                    <a:lnTo>
                      <a:pt x="5924" y="16465"/>
                    </a:lnTo>
                    <a:lnTo>
                      <a:pt x="6289" y="16677"/>
                    </a:lnTo>
                    <a:lnTo>
                      <a:pt x="6653" y="16890"/>
                    </a:lnTo>
                    <a:lnTo>
                      <a:pt x="6836" y="17186"/>
                    </a:lnTo>
                    <a:lnTo>
                      <a:pt x="6108" y="17186"/>
                    </a:lnTo>
                    <a:lnTo>
                      <a:pt x="6014" y="17314"/>
                    </a:lnTo>
                    <a:lnTo>
                      <a:pt x="6014" y="17653"/>
                    </a:lnTo>
                    <a:lnTo>
                      <a:pt x="5379" y="17908"/>
                    </a:lnTo>
                    <a:lnTo>
                      <a:pt x="5742" y="18375"/>
                    </a:lnTo>
                    <a:lnTo>
                      <a:pt x="5929" y="18787"/>
                    </a:lnTo>
                    <a:lnTo>
                      <a:pt x="6013" y="19310"/>
                    </a:lnTo>
                    <a:lnTo>
                      <a:pt x="6062" y="19676"/>
                    </a:lnTo>
                    <a:lnTo>
                      <a:pt x="6198" y="19945"/>
                    </a:lnTo>
                    <a:lnTo>
                      <a:pt x="6471" y="20157"/>
                    </a:lnTo>
                    <a:lnTo>
                      <a:pt x="6108" y="20582"/>
                    </a:lnTo>
                    <a:lnTo>
                      <a:pt x="5559" y="20666"/>
                    </a:lnTo>
                    <a:lnTo>
                      <a:pt x="5833" y="20922"/>
                    </a:lnTo>
                    <a:lnTo>
                      <a:pt x="6108" y="21175"/>
                    </a:lnTo>
                    <a:lnTo>
                      <a:pt x="7384" y="21600"/>
                    </a:lnTo>
                    <a:lnTo>
                      <a:pt x="7928" y="21217"/>
                    </a:lnTo>
                    <a:lnTo>
                      <a:pt x="8476" y="20836"/>
                    </a:lnTo>
                    <a:lnTo>
                      <a:pt x="9021" y="20326"/>
                    </a:lnTo>
                    <a:lnTo>
                      <a:pt x="7564" y="19647"/>
                    </a:lnTo>
                    <a:lnTo>
                      <a:pt x="8113" y="19310"/>
                    </a:lnTo>
                    <a:lnTo>
                      <a:pt x="8658" y="18970"/>
                    </a:lnTo>
                    <a:lnTo>
                      <a:pt x="9115" y="18461"/>
                    </a:lnTo>
                    <a:lnTo>
                      <a:pt x="10390" y="18630"/>
                    </a:lnTo>
                    <a:lnTo>
                      <a:pt x="10298" y="19054"/>
                    </a:lnTo>
                    <a:lnTo>
                      <a:pt x="12122" y="18715"/>
                    </a:lnTo>
                    <a:lnTo>
                      <a:pt x="12061" y="18461"/>
                    </a:lnTo>
                    <a:lnTo>
                      <a:pt x="11940" y="17951"/>
                    </a:lnTo>
                    <a:lnTo>
                      <a:pt x="11575" y="17442"/>
                    </a:lnTo>
                    <a:lnTo>
                      <a:pt x="10663" y="17399"/>
                    </a:lnTo>
                    <a:lnTo>
                      <a:pt x="10847" y="16719"/>
                    </a:lnTo>
                    <a:lnTo>
                      <a:pt x="11027" y="15871"/>
                    </a:lnTo>
                    <a:lnTo>
                      <a:pt x="11575" y="15786"/>
                    </a:lnTo>
                    <a:lnTo>
                      <a:pt x="11757" y="15404"/>
                    </a:lnTo>
                    <a:lnTo>
                      <a:pt x="11212" y="14768"/>
                    </a:lnTo>
                    <a:lnTo>
                      <a:pt x="11575" y="14513"/>
                    </a:lnTo>
                    <a:lnTo>
                      <a:pt x="12759" y="14513"/>
                    </a:lnTo>
                    <a:lnTo>
                      <a:pt x="12942" y="14004"/>
                    </a:lnTo>
                    <a:lnTo>
                      <a:pt x="13034" y="13834"/>
                    </a:lnTo>
                    <a:lnTo>
                      <a:pt x="13124" y="13664"/>
                    </a:lnTo>
                    <a:lnTo>
                      <a:pt x="14582" y="13240"/>
                    </a:lnTo>
                    <a:lnTo>
                      <a:pt x="14857" y="13367"/>
                    </a:lnTo>
                    <a:lnTo>
                      <a:pt x="15129" y="13495"/>
                    </a:lnTo>
                    <a:lnTo>
                      <a:pt x="15767" y="13834"/>
                    </a:lnTo>
                    <a:lnTo>
                      <a:pt x="16918" y="13240"/>
                    </a:lnTo>
                    <a:lnTo>
                      <a:pt x="17164" y="13113"/>
                    </a:lnTo>
                    <a:lnTo>
                      <a:pt x="17704" y="12853"/>
                    </a:lnTo>
                    <a:lnTo>
                      <a:pt x="18281" y="12616"/>
                    </a:lnTo>
                    <a:lnTo>
                      <a:pt x="18832" y="12434"/>
                    </a:lnTo>
                    <a:lnTo>
                      <a:pt x="18958" y="12392"/>
                    </a:lnTo>
                    <a:lnTo>
                      <a:pt x="19960" y="12095"/>
                    </a:lnTo>
                    <a:lnTo>
                      <a:pt x="20781" y="12307"/>
                    </a:lnTo>
                    <a:lnTo>
                      <a:pt x="20934" y="12095"/>
                    </a:lnTo>
                    <a:lnTo>
                      <a:pt x="21268" y="11628"/>
                    </a:lnTo>
                    <a:lnTo>
                      <a:pt x="21510" y="11288"/>
                    </a:lnTo>
                    <a:lnTo>
                      <a:pt x="20781" y="10949"/>
                    </a:lnTo>
                    <a:lnTo>
                      <a:pt x="20781" y="10270"/>
                    </a:lnTo>
                    <a:lnTo>
                      <a:pt x="21463" y="10058"/>
                    </a:lnTo>
                    <a:lnTo>
                      <a:pt x="21600" y="10015"/>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0" name="図形"/>
              <p:cNvSpPr/>
              <p:nvPr/>
            </p:nvSpPr>
            <p:spPr>
              <a:xfrm>
                <a:off x="475229" y="415421"/>
                <a:ext cx="19597" cy="13523"/>
              </a:xfrm>
              <a:custGeom>
                <a:avLst/>
                <a:gdLst/>
                <a:ahLst/>
                <a:cxnLst>
                  <a:cxn ang="0">
                    <a:pos x="wd2" y="hd2"/>
                  </a:cxn>
                  <a:cxn ang="5400000">
                    <a:pos x="wd2" y="hd2"/>
                  </a:cxn>
                  <a:cxn ang="10800000">
                    <a:pos x="wd2" y="hd2"/>
                  </a:cxn>
                  <a:cxn ang="16200000">
                    <a:pos x="wd2" y="hd2"/>
                  </a:cxn>
                </a:cxnLst>
                <a:rect l="0" t="0" r="r" b="b"/>
                <a:pathLst>
                  <a:path w="21600" h="21600" extrusionOk="0">
                    <a:moveTo>
                      <a:pt x="21600" y="18359"/>
                    </a:moveTo>
                    <a:lnTo>
                      <a:pt x="20126" y="0"/>
                    </a:lnTo>
                    <a:lnTo>
                      <a:pt x="15654" y="2136"/>
                    </a:lnTo>
                    <a:lnTo>
                      <a:pt x="11829" y="6997"/>
                    </a:lnTo>
                    <a:lnTo>
                      <a:pt x="7445" y="5376"/>
                    </a:lnTo>
                    <a:lnTo>
                      <a:pt x="4485" y="4327"/>
                    </a:lnTo>
                    <a:lnTo>
                      <a:pt x="0" y="8636"/>
                    </a:lnTo>
                    <a:lnTo>
                      <a:pt x="4485" y="21600"/>
                    </a:lnTo>
                    <a:lnTo>
                      <a:pt x="11169" y="18359"/>
                    </a:lnTo>
                    <a:lnTo>
                      <a:pt x="21600" y="18359"/>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1" name="図形"/>
              <p:cNvSpPr/>
              <p:nvPr/>
            </p:nvSpPr>
            <p:spPr>
              <a:xfrm>
                <a:off x="513773" y="414039"/>
                <a:ext cx="28586" cy="32483"/>
              </a:xfrm>
              <a:custGeom>
                <a:avLst/>
                <a:gdLst/>
                <a:ahLst/>
                <a:cxnLst>
                  <a:cxn ang="0">
                    <a:pos x="wd2" y="hd2"/>
                  </a:cxn>
                  <a:cxn ang="5400000">
                    <a:pos x="wd2" y="hd2"/>
                  </a:cxn>
                  <a:cxn ang="10800000">
                    <a:pos x="wd2" y="hd2"/>
                  </a:cxn>
                  <a:cxn ang="16200000">
                    <a:pos x="wd2" y="hd2"/>
                  </a:cxn>
                </a:cxnLst>
                <a:rect l="0" t="0" r="r" b="b"/>
                <a:pathLst>
                  <a:path w="21600" h="21600" extrusionOk="0">
                    <a:moveTo>
                      <a:pt x="21600" y="9297"/>
                    </a:moveTo>
                    <a:lnTo>
                      <a:pt x="20955" y="7197"/>
                    </a:lnTo>
                    <a:lnTo>
                      <a:pt x="17376" y="6316"/>
                    </a:lnTo>
                    <a:lnTo>
                      <a:pt x="16862" y="6316"/>
                    </a:lnTo>
                    <a:lnTo>
                      <a:pt x="16862" y="2714"/>
                    </a:lnTo>
                    <a:lnTo>
                      <a:pt x="16357" y="0"/>
                    </a:lnTo>
                    <a:lnTo>
                      <a:pt x="12264" y="3603"/>
                    </a:lnTo>
                    <a:lnTo>
                      <a:pt x="8178" y="8102"/>
                    </a:lnTo>
                    <a:lnTo>
                      <a:pt x="1028" y="11704"/>
                    </a:lnTo>
                    <a:lnTo>
                      <a:pt x="0" y="13950"/>
                    </a:lnTo>
                    <a:lnTo>
                      <a:pt x="3066" y="14402"/>
                    </a:lnTo>
                    <a:lnTo>
                      <a:pt x="6001" y="14839"/>
                    </a:lnTo>
                    <a:lnTo>
                      <a:pt x="7665" y="11704"/>
                    </a:lnTo>
                    <a:lnTo>
                      <a:pt x="10730" y="17108"/>
                    </a:lnTo>
                    <a:lnTo>
                      <a:pt x="7665" y="21600"/>
                    </a:lnTo>
                    <a:lnTo>
                      <a:pt x="11758" y="19798"/>
                    </a:lnTo>
                    <a:lnTo>
                      <a:pt x="15425" y="17200"/>
                    </a:lnTo>
                    <a:lnTo>
                      <a:pt x="19231" y="13161"/>
                    </a:lnTo>
                    <a:lnTo>
                      <a:pt x="21600" y="9297"/>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2" name="図形"/>
              <p:cNvSpPr/>
              <p:nvPr/>
            </p:nvSpPr>
            <p:spPr>
              <a:xfrm>
                <a:off x="537183" y="41135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223"/>
                    </a:moveTo>
                    <a:lnTo>
                      <a:pt x="19728" y="0"/>
                    </a:lnTo>
                    <a:lnTo>
                      <a:pt x="8989" y="2805"/>
                    </a:lnTo>
                    <a:lnTo>
                      <a:pt x="0" y="5130"/>
                    </a:lnTo>
                    <a:lnTo>
                      <a:pt x="3559" y="21600"/>
                    </a:lnTo>
                    <a:lnTo>
                      <a:pt x="12579" y="16870"/>
                    </a:lnTo>
                    <a:lnTo>
                      <a:pt x="21600" y="12223"/>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3" name="図形"/>
              <p:cNvSpPr/>
              <p:nvPr/>
            </p:nvSpPr>
            <p:spPr>
              <a:xfrm>
                <a:off x="658275" y="-1"/>
                <a:ext cx="36978" cy="89870"/>
              </a:xfrm>
              <a:custGeom>
                <a:avLst/>
                <a:gdLst/>
                <a:ahLst/>
                <a:cxnLst>
                  <a:cxn ang="0">
                    <a:pos x="wd2" y="hd2"/>
                  </a:cxn>
                  <a:cxn ang="5400000">
                    <a:pos x="wd2" y="hd2"/>
                  </a:cxn>
                  <a:cxn ang="10800000">
                    <a:pos x="wd2" y="hd2"/>
                  </a:cxn>
                  <a:cxn ang="16200000">
                    <a:pos x="wd2" y="hd2"/>
                  </a:cxn>
                </a:cxnLst>
                <a:rect l="0" t="0" r="r" b="b"/>
                <a:pathLst>
                  <a:path w="21600" h="21600" extrusionOk="0">
                    <a:moveTo>
                      <a:pt x="21600" y="9247"/>
                    </a:moveTo>
                    <a:lnTo>
                      <a:pt x="18435" y="8161"/>
                    </a:lnTo>
                    <a:lnTo>
                      <a:pt x="18698" y="6754"/>
                    </a:lnTo>
                    <a:lnTo>
                      <a:pt x="17392" y="5776"/>
                    </a:lnTo>
                    <a:lnTo>
                      <a:pt x="17917" y="4474"/>
                    </a:lnTo>
                    <a:lnTo>
                      <a:pt x="16334" y="3283"/>
                    </a:lnTo>
                    <a:lnTo>
                      <a:pt x="20543" y="1770"/>
                    </a:lnTo>
                    <a:lnTo>
                      <a:pt x="20569" y="1640"/>
                    </a:lnTo>
                    <a:lnTo>
                      <a:pt x="20812" y="468"/>
                    </a:lnTo>
                    <a:lnTo>
                      <a:pt x="18536" y="0"/>
                    </a:lnTo>
                    <a:lnTo>
                      <a:pt x="18456" y="147"/>
                    </a:lnTo>
                    <a:lnTo>
                      <a:pt x="18327" y="194"/>
                    </a:lnTo>
                    <a:lnTo>
                      <a:pt x="14800" y="1640"/>
                    </a:lnTo>
                    <a:lnTo>
                      <a:pt x="11857" y="1402"/>
                    </a:lnTo>
                    <a:lnTo>
                      <a:pt x="11594" y="3283"/>
                    </a:lnTo>
                    <a:lnTo>
                      <a:pt x="11689" y="4840"/>
                    </a:lnTo>
                    <a:lnTo>
                      <a:pt x="11985" y="6455"/>
                    </a:lnTo>
                    <a:lnTo>
                      <a:pt x="11891" y="7951"/>
                    </a:lnTo>
                    <a:lnTo>
                      <a:pt x="10806" y="9139"/>
                    </a:lnTo>
                    <a:lnTo>
                      <a:pt x="8430" y="10438"/>
                    </a:lnTo>
                    <a:lnTo>
                      <a:pt x="8167" y="11303"/>
                    </a:lnTo>
                    <a:lnTo>
                      <a:pt x="8699" y="13037"/>
                    </a:lnTo>
                    <a:lnTo>
                      <a:pt x="7905" y="15641"/>
                    </a:lnTo>
                    <a:lnTo>
                      <a:pt x="3690" y="18242"/>
                    </a:lnTo>
                    <a:lnTo>
                      <a:pt x="2646" y="18350"/>
                    </a:lnTo>
                    <a:lnTo>
                      <a:pt x="1313" y="18564"/>
                    </a:lnTo>
                    <a:lnTo>
                      <a:pt x="0" y="18783"/>
                    </a:lnTo>
                    <a:lnTo>
                      <a:pt x="262" y="19652"/>
                    </a:lnTo>
                    <a:lnTo>
                      <a:pt x="5534" y="19652"/>
                    </a:lnTo>
                    <a:lnTo>
                      <a:pt x="8430" y="20733"/>
                    </a:lnTo>
                    <a:lnTo>
                      <a:pt x="12645" y="21600"/>
                    </a:lnTo>
                    <a:lnTo>
                      <a:pt x="19237" y="20622"/>
                    </a:lnTo>
                    <a:lnTo>
                      <a:pt x="20812" y="16940"/>
                    </a:lnTo>
                    <a:lnTo>
                      <a:pt x="17654" y="15963"/>
                    </a:lnTo>
                    <a:lnTo>
                      <a:pt x="17654" y="14231"/>
                    </a:lnTo>
                    <a:lnTo>
                      <a:pt x="18698" y="12278"/>
                    </a:lnTo>
                    <a:lnTo>
                      <a:pt x="21331" y="11198"/>
                    </a:lnTo>
                    <a:lnTo>
                      <a:pt x="21600" y="9247"/>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4" name="図形"/>
              <p:cNvSpPr/>
              <p:nvPr/>
            </p:nvSpPr>
            <p:spPr>
              <a:xfrm>
                <a:off x="891794" y="17289"/>
                <a:ext cx="12702" cy="17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628" y="0"/>
                    </a:lnTo>
                    <a:lnTo>
                      <a:pt x="9972" y="4433"/>
                    </a:lnTo>
                    <a:lnTo>
                      <a:pt x="9972" y="9404"/>
                    </a:lnTo>
                    <a:lnTo>
                      <a:pt x="0" y="16061"/>
                    </a:lnTo>
                    <a:lnTo>
                      <a:pt x="1677" y="21048"/>
                    </a:lnTo>
                    <a:lnTo>
                      <a:pt x="7470" y="21600"/>
                    </a:lnTo>
                    <a:lnTo>
                      <a:pt x="17420" y="18824"/>
                    </a:lnTo>
                    <a:lnTo>
                      <a:pt x="15808" y="15495"/>
                    </a:lnTo>
                    <a:lnTo>
                      <a:pt x="14110" y="12167"/>
                    </a:lnTo>
                    <a:lnTo>
                      <a:pt x="14959" y="11062"/>
                    </a:lnTo>
                    <a:lnTo>
                      <a:pt x="18247" y="5524"/>
                    </a:lnTo>
                    <a:lnTo>
                      <a:pt x="21600"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5" name="図形"/>
              <p:cNvSpPr/>
              <p:nvPr/>
            </p:nvSpPr>
            <p:spPr>
              <a:xfrm>
                <a:off x="947897" y="762576"/>
                <a:ext cx="12702" cy="16231"/>
              </a:xfrm>
              <a:custGeom>
                <a:avLst/>
                <a:gdLst/>
                <a:ahLst/>
                <a:cxnLst>
                  <a:cxn ang="0">
                    <a:pos x="wd2" y="hd2"/>
                  </a:cxn>
                  <a:cxn ang="5400000">
                    <a:pos x="wd2" y="hd2"/>
                  </a:cxn>
                  <a:cxn ang="10800000">
                    <a:pos x="wd2" y="hd2"/>
                  </a:cxn>
                  <a:cxn ang="16200000">
                    <a:pos x="wd2" y="hd2"/>
                  </a:cxn>
                </a:cxnLst>
                <a:rect l="0" t="0" r="r" b="b"/>
                <a:pathLst>
                  <a:path w="21600" h="21600" extrusionOk="0">
                    <a:moveTo>
                      <a:pt x="21600" y="18010"/>
                    </a:moveTo>
                    <a:lnTo>
                      <a:pt x="16957" y="10800"/>
                    </a:lnTo>
                    <a:lnTo>
                      <a:pt x="17838" y="7809"/>
                    </a:lnTo>
                    <a:lnTo>
                      <a:pt x="18791" y="4817"/>
                    </a:lnTo>
                    <a:lnTo>
                      <a:pt x="16005" y="0"/>
                    </a:lnTo>
                    <a:lnTo>
                      <a:pt x="6692" y="614"/>
                    </a:lnTo>
                    <a:lnTo>
                      <a:pt x="0" y="1028"/>
                    </a:lnTo>
                    <a:lnTo>
                      <a:pt x="4812" y="6596"/>
                    </a:lnTo>
                    <a:lnTo>
                      <a:pt x="8551" y="13807"/>
                    </a:lnTo>
                    <a:lnTo>
                      <a:pt x="12265" y="21600"/>
                    </a:lnTo>
                    <a:lnTo>
                      <a:pt x="21600" y="1801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6" name="図形"/>
              <p:cNvSpPr/>
              <p:nvPr/>
            </p:nvSpPr>
            <p:spPr>
              <a:xfrm>
                <a:off x="967999" y="3707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62"/>
                    </a:moveTo>
                    <a:lnTo>
                      <a:pt x="15128" y="0"/>
                    </a:lnTo>
                    <a:lnTo>
                      <a:pt x="0" y="3922"/>
                    </a:lnTo>
                    <a:lnTo>
                      <a:pt x="4066" y="8902"/>
                    </a:lnTo>
                    <a:lnTo>
                      <a:pt x="5394" y="13781"/>
                    </a:lnTo>
                    <a:lnTo>
                      <a:pt x="7578" y="21600"/>
                    </a:lnTo>
                    <a:lnTo>
                      <a:pt x="21600" y="17703"/>
                    </a:lnTo>
                    <a:lnTo>
                      <a:pt x="21600" y="1962"/>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7" name="図形"/>
              <p:cNvSpPr/>
              <p:nvPr/>
            </p:nvSpPr>
            <p:spPr>
              <a:xfrm>
                <a:off x="958576" y="714339"/>
                <a:ext cx="22985" cy="24794"/>
              </a:xfrm>
              <a:custGeom>
                <a:avLst/>
                <a:gdLst/>
                <a:ahLst/>
                <a:cxnLst>
                  <a:cxn ang="0">
                    <a:pos x="wd2" y="hd2"/>
                  </a:cxn>
                  <a:cxn ang="5400000">
                    <a:pos x="wd2" y="hd2"/>
                  </a:cxn>
                  <a:cxn ang="10800000">
                    <a:pos x="wd2" y="hd2"/>
                  </a:cxn>
                  <a:cxn ang="16200000">
                    <a:pos x="wd2" y="hd2"/>
                  </a:cxn>
                </a:cxnLst>
                <a:rect l="0" t="0" r="r" b="b"/>
                <a:pathLst>
                  <a:path w="21600" h="21600" extrusionOk="0">
                    <a:moveTo>
                      <a:pt x="21600" y="20044"/>
                    </a:moveTo>
                    <a:lnTo>
                      <a:pt x="18750" y="10765"/>
                    </a:lnTo>
                    <a:lnTo>
                      <a:pt x="15663" y="7471"/>
                    </a:lnTo>
                    <a:lnTo>
                      <a:pt x="9738" y="3143"/>
                    </a:lnTo>
                    <a:lnTo>
                      <a:pt x="3813" y="0"/>
                    </a:lnTo>
                    <a:lnTo>
                      <a:pt x="0" y="2752"/>
                    </a:lnTo>
                    <a:lnTo>
                      <a:pt x="9305" y="11388"/>
                    </a:lnTo>
                    <a:lnTo>
                      <a:pt x="11428" y="14540"/>
                    </a:lnTo>
                    <a:lnTo>
                      <a:pt x="12273" y="18076"/>
                    </a:lnTo>
                    <a:lnTo>
                      <a:pt x="13140" y="21600"/>
                    </a:lnTo>
                    <a:lnTo>
                      <a:pt x="21600" y="20044"/>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28" name="図形"/>
              <p:cNvSpPr/>
              <p:nvPr/>
            </p:nvSpPr>
            <p:spPr>
              <a:xfrm>
                <a:off x="968926" y="855466"/>
                <a:ext cx="19400" cy="22108"/>
              </a:xfrm>
              <a:custGeom>
                <a:avLst/>
                <a:gdLst/>
                <a:ahLst/>
                <a:cxnLst>
                  <a:cxn ang="0">
                    <a:pos x="wd2" y="hd2"/>
                  </a:cxn>
                  <a:cxn ang="5400000">
                    <a:pos x="wd2" y="hd2"/>
                  </a:cxn>
                  <a:cxn ang="10800000">
                    <a:pos x="wd2" y="hd2"/>
                  </a:cxn>
                  <a:cxn ang="16200000">
                    <a:pos x="wd2" y="hd2"/>
                  </a:cxn>
                </a:cxnLst>
                <a:rect l="0" t="0" r="r" b="b"/>
                <a:pathLst>
                  <a:path w="21600" h="21600" extrusionOk="0">
                    <a:moveTo>
                      <a:pt x="21600" y="2207"/>
                    </a:moveTo>
                    <a:lnTo>
                      <a:pt x="10563" y="450"/>
                    </a:lnTo>
                    <a:lnTo>
                      <a:pt x="4530" y="0"/>
                    </a:lnTo>
                    <a:lnTo>
                      <a:pt x="2003" y="2207"/>
                    </a:lnTo>
                    <a:lnTo>
                      <a:pt x="513" y="4853"/>
                    </a:lnTo>
                    <a:lnTo>
                      <a:pt x="2516" y="12782"/>
                    </a:lnTo>
                    <a:lnTo>
                      <a:pt x="0" y="21600"/>
                    </a:lnTo>
                    <a:lnTo>
                      <a:pt x="12052" y="14539"/>
                    </a:lnTo>
                    <a:lnTo>
                      <a:pt x="13566" y="12782"/>
                    </a:lnTo>
                    <a:lnTo>
                      <a:pt x="16569" y="5732"/>
                    </a:lnTo>
                    <a:lnTo>
                      <a:pt x="21600" y="2207"/>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630" name="object 18" descr="object 18"/>
            <p:cNvPicPr>
              <a:picLocks noChangeAspect="1"/>
            </p:cNvPicPr>
            <p:nvPr/>
          </p:nvPicPr>
          <p:blipFill>
            <a:blip r:embed="rId8"/>
            <a:stretch>
              <a:fillRect/>
            </a:stretch>
          </p:blipFill>
          <p:spPr>
            <a:xfrm>
              <a:off x="4952775" y="2733095"/>
              <a:ext cx="146137" cy="139998"/>
            </a:xfrm>
            <a:prstGeom prst="rect">
              <a:avLst/>
            </a:prstGeom>
            <a:ln w="12700" cap="flat">
              <a:noFill/>
              <a:miter lim="400000"/>
            </a:ln>
            <a:effectLst/>
          </p:spPr>
        </p:pic>
        <p:grpSp>
          <p:nvGrpSpPr>
            <p:cNvPr id="2636" name="object 19"/>
            <p:cNvGrpSpPr/>
            <p:nvPr/>
          </p:nvGrpSpPr>
          <p:grpSpPr>
            <a:xfrm>
              <a:off x="4971070" y="2636479"/>
              <a:ext cx="1131469" cy="813741"/>
              <a:chOff x="0" y="0"/>
              <a:chExt cx="1131468" cy="813740"/>
            </a:xfrm>
          </p:grpSpPr>
          <p:sp>
            <p:nvSpPr>
              <p:cNvPr id="2631" name="図形"/>
              <p:cNvSpPr/>
              <p:nvPr/>
            </p:nvSpPr>
            <p:spPr>
              <a:xfrm>
                <a:off x="11226" y="39883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8798"/>
                    </a:moveTo>
                    <a:lnTo>
                      <a:pt x="20252" y="0"/>
                    </a:lnTo>
                    <a:lnTo>
                      <a:pt x="10800" y="4889"/>
                    </a:lnTo>
                    <a:lnTo>
                      <a:pt x="0" y="10468"/>
                    </a:lnTo>
                    <a:lnTo>
                      <a:pt x="10800" y="21600"/>
                    </a:lnTo>
                    <a:lnTo>
                      <a:pt x="16200" y="20223"/>
                    </a:lnTo>
                    <a:lnTo>
                      <a:pt x="21600" y="18798"/>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32" name="図形"/>
              <p:cNvSpPr/>
              <p:nvPr/>
            </p:nvSpPr>
            <p:spPr>
              <a:xfrm>
                <a:off x="0" y="379321"/>
                <a:ext cx="25024" cy="16219"/>
              </a:xfrm>
              <a:custGeom>
                <a:avLst/>
                <a:gdLst/>
                <a:ahLst/>
                <a:cxnLst>
                  <a:cxn ang="0">
                    <a:pos x="wd2" y="hd2"/>
                  </a:cxn>
                  <a:cxn ang="5400000">
                    <a:pos x="wd2" y="hd2"/>
                  </a:cxn>
                  <a:cxn ang="10800000">
                    <a:pos x="wd2" y="hd2"/>
                  </a:cxn>
                  <a:cxn ang="16200000">
                    <a:pos x="wd2" y="hd2"/>
                  </a:cxn>
                </a:cxnLst>
                <a:rect l="0" t="0" r="r" b="b"/>
                <a:pathLst>
                  <a:path w="21600" h="21600" extrusionOk="0">
                    <a:moveTo>
                      <a:pt x="21600" y="8996"/>
                    </a:moveTo>
                    <a:lnTo>
                      <a:pt x="20436" y="0"/>
                    </a:lnTo>
                    <a:lnTo>
                      <a:pt x="18685" y="3607"/>
                    </a:lnTo>
                    <a:lnTo>
                      <a:pt x="11680" y="1781"/>
                    </a:lnTo>
                    <a:lnTo>
                      <a:pt x="7591" y="4498"/>
                    </a:lnTo>
                    <a:lnTo>
                      <a:pt x="8168" y="8090"/>
                    </a:lnTo>
                    <a:lnTo>
                      <a:pt x="0" y="11698"/>
                    </a:lnTo>
                    <a:lnTo>
                      <a:pt x="2338" y="21600"/>
                    </a:lnTo>
                    <a:lnTo>
                      <a:pt x="10507" y="16212"/>
                    </a:lnTo>
                    <a:lnTo>
                      <a:pt x="11093" y="11698"/>
                    </a:lnTo>
                    <a:lnTo>
                      <a:pt x="18098" y="6279"/>
                    </a:lnTo>
                    <a:lnTo>
                      <a:pt x="21600" y="8996"/>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33" name="図形"/>
              <p:cNvSpPr/>
              <p:nvPr/>
            </p:nvSpPr>
            <p:spPr>
              <a:xfrm>
                <a:off x="148525" y="46551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556"/>
                    </a:moveTo>
                    <a:lnTo>
                      <a:pt x="20332" y="0"/>
                    </a:lnTo>
                    <a:lnTo>
                      <a:pt x="13193" y="2004"/>
                    </a:lnTo>
                    <a:lnTo>
                      <a:pt x="2413" y="5013"/>
                    </a:lnTo>
                    <a:lnTo>
                      <a:pt x="0" y="21600"/>
                    </a:lnTo>
                    <a:lnTo>
                      <a:pt x="10799" y="18618"/>
                    </a:lnTo>
                    <a:lnTo>
                      <a:pt x="21600" y="15556"/>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34" name="図形"/>
              <p:cNvSpPr/>
              <p:nvPr/>
            </p:nvSpPr>
            <p:spPr>
              <a:xfrm>
                <a:off x="280670" y="373915"/>
                <a:ext cx="16231" cy="22316"/>
              </a:xfrm>
              <a:custGeom>
                <a:avLst/>
                <a:gdLst/>
                <a:ahLst/>
                <a:cxnLst>
                  <a:cxn ang="0">
                    <a:pos x="wd2" y="hd2"/>
                  </a:cxn>
                  <a:cxn ang="5400000">
                    <a:pos x="wd2" y="hd2"/>
                  </a:cxn>
                  <a:cxn ang="10800000">
                    <a:pos x="wd2" y="hd2"/>
                  </a:cxn>
                  <a:cxn ang="16200000">
                    <a:pos x="wd2" y="hd2"/>
                  </a:cxn>
                </a:cxnLst>
                <a:rect l="0" t="0" r="r" b="b"/>
                <a:pathLst>
                  <a:path w="21600" h="21600" extrusionOk="0">
                    <a:moveTo>
                      <a:pt x="21600" y="13087"/>
                    </a:moveTo>
                    <a:lnTo>
                      <a:pt x="17074" y="9796"/>
                    </a:lnTo>
                    <a:lnTo>
                      <a:pt x="13515" y="4564"/>
                    </a:lnTo>
                    <a:lnTo>
                      <a:pt x="11705" y="0"/>
                    </a:lnTo>
                    <a:lnTo>
                      <a:pt x="5921" y="3135"/>
                    </a:lnTo>
                    <a:lnTo>
                      <a:pt x="0" y="13087"/>
                    </a:lnTo>
                    <a:lnTo>
                      <a:pt x="3606" y="17015"/>
                    </a:lnTo>
                    <a:lnTo>
                      <a:pt x="9005" y="21600"/>
                    </a:lnTo>
                    <a:lnTo>
                      <a:pt x="12595" y="17015"/>
                    </a:lnTo>
                    <a:lnTo>
                      <a:pt x="17074" y="15040"/>
                    </a:lnTo>
                    <a:lnTo>
                      <a:pt x="21600" y="13087"/>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35" name="図形"/>
              <p:cNvSpPr/>
              <p:nvPr/>
            </p:nvSpPr>
            <p:spPr>
              <a:xfrm>
                <a:off x="452788" y="-1"/>
                <a:ext cx="678681" cy="813742"/>
              </a:xfrm>
              <a:custGeom>
                <a:avLst/>
                <a:gdLst/>
                <a:ahLst/>
                <a:cxnLst>
                  <a:cxn ang="0">
                    <a:pos x="wd2" y="hd2"/>
                  </a:cxn>
                  <a:cxn ang="5400000">
                    <a:pos x="wd2" y="hd2"/>
                  </a:cxn>
                  <a:cxn ang="10800000">
                    <a:pos x="wd2" y="hd2"/>
                  </a:cxn>
                  <a:cxn ang="16200000">
                    <a:pos x="wd2" y="hd2"/>
                  </a:cxn>
                </a:cxnLst>
                <a:rect l="0" t="0" r="r" b="b"/>
                <a:pathLst>
                  <a:path w="21600" h="21600" extrusionOk="0">
                    <a:moveTo>
                      <a:pt x="21600" y="17103"/>
                    </a:moveTo>
                    <a:lnTo>
                      <a:pt x="21568" y="16919"/>
                    </a:lnTo>
                    <a:lnTo>
                      <a:pt x="21548" y="16705"/>
                    </a:lnTo>
                    <a:lnTo>
                      <a:pt x="21546" y="16674"/>
                    </a:lnTo>
                    <a:lnTo>
                      <a:pt x="21539" y="16582"/>
                    </a:lnTo>
                    <a:lnTo>
                      <a:pt x="21529" y="16429"/>
                    </a:lnTo>
                    <a:lnTo>
                      <a:pt x="21499" y="16124"/>
                    </a:lnTo>
                    <a:lnTo>
                      <a:pt x="21449" y="15940"/>
                    </a:lnTo>
                    <a:lnTo>
                      <a:pt x="21369" y="15818"/>
                    </a:lnTo>
                    <a:lnTo>
                      <a:pt x="21294" y="15695"/>
                    </a:lnTo>
                    <a:lnTo>
                      <a:pt x="21275" y="15665"/>
                    </a:lnTo>
                    <a:lnTo>
                      <a:pt x="21192" y="15512"/>
                    </a:lnTo>
                    <a:lnTo>
                      <a:pt x="21148" y="15389"/>
                    </a:lnTo>
                    <a:lnTo>
                      <a:pt x="21088" y="15175"/>
                    </a:lnTo>
                    <a:lnTo>
                      <a:pt x="21061" y="15114"/>
                    </a:lnTo>
                    <a:lnTo>
                      <a:pt x="20968" y="14900"/>
                    </a:lnTo>
                    <a:lnTo>
                      <a:pt x="20951" y="14869"/>
                    </a:lnTo>
                    <a:lnTo>
                      <a:pt x="20869" y="14716"/>
                    </a:lnTo>
                    <a:lnTo>
                      <a:pt x="20788" y="14563"/>
                    </a:lnTo>
                    <a:lnTo>
                      <a:pt x="20739" y="14471"/>
                    </a:lnTo>
                    <a:lnTo>
                      <a:pt x="20653" y="14380"/>
                    </a:lnTo>
                    <a:lnTo>
                      <a:pt x="20621" y="14196"/>
                    </a:lnTo>
                    <a:lnTo>
                      <a:pt x="20556" y="14135"/>
                    </a:lnTo>
                    <a:lnTo>
                      <a:pt x="20403" y="14043"/>
                    </a:lnTo>
                    <a:lnTo>
                      <a:pt x="20117" y="13890"/>
                    </a:lnTo>
                    <a:lnTo>
                      <a:pt x="19816" y="13707"/>
                    </a:lnTo>
                    <a:lnTo>
                      <a:pt x="19620" y="13615"/>
                    </a:lnTo>
                    <a:lnTo>
                      <a:pt x="19480" y="13584"/>
                    </a:lnTo>
                    <a:lnTo>
                      <a:pt x="19179" y="13645"/>
                    </a:lnTo>
                    <a:lnTo>
                      <a:pt x="19060" y="13676"/>
                    </a:lnTo>
                    <a:lnTo>
                      <a:pt x="18887" y="13676"/>
                    </a:lnTo>
                    <a:lnTo>
                      <a:pt x="18327" y="13707"/>
                    </a:lnTo>
                    <a:lnTo>
                      <a:pt x="18135" y="13707"/>
                    </a:lnTo>
                    <a:lnTo>
                      <a:pt x="17984" y="13737"/>
                    </a:lnTo>
                    <a:lnTo>
                      <a:pt x="18016" y="13737"/>
                    </a:lnTo>
                    <a:lnTo>
                      <a:pt x="17855" y="13859"/>
                    </a:lnTo>
                    <a:lnTo>
                      <a:pt x="17679" y="13951"/>
                    </a:lnTo>
                    <a:lnTo>
                      <a:pt x="17440" y="14074"/>
                    </a:lnTo>
                    <a:lnTo>
                      <a:pt x="17048" y="14227"/>
                    </a:lnTo>
                    <a:lnTo>
                      <a:pt x="16919" y="14227"/>
                    </a:lnTo>
                    <a:lnTo>
                      <a:pt x="16865" y="14318"/>
                    </a:lnTo>
                    <a:lnTo>
                      <a:pt x="16736" y="14441"/>
                    </a:lnTo>
                    <a:lnTo>
                      <a:pt x="16671" y="14563"/>
                    </a:lnTo>
                    <a:lnTo>
                      <a:pt x="16144" y="14563"/>
                    </a:lnTo>
                    <a:lnTo>
                      <a:pt x="15826" y="14533"/>
                    </a:lnTo>
                    <a:lnTo>
                      <a:pt x="15638" y="14441"/>
                    </a:lnTo>
                    <a:lnTo>
                      <a:pt x="15538" y="14349"/>
                    </a:lnTo>
                    <a:lnTo>
                      <a:pt x="15487" y="14257"/>
                    </a:lnTo>
                    <a:lnTo>
                      <a:pt x="15434" y="14165"/>
                    </a:lnTo>
                    <a:lnTo>
                      <a:pt x="15584" y="14043"/>
                    </a:lnTo>
                    <a:lnTo>
                      <a:pt x="15444" y="13921"/>
                    </a:lnTo>
                    <a:lnTo>
                      <a:pt x="15304" y="13829"/>
                    </a:lnTo>
                    <a:lnTo>
                      <a:pt x="15154" y="13768"/>
                    </a:lnTo>
                    <a:lnTo>
                      <a:pt x="15100" y="13615"/>
                    </a:lnTo>
                    <a:lnTo>
                      <a:pt x="15089" y="13584"/>
                    </a:lnTo>
                    <a:lnTo>
                      <a:pt x="14949" y="13554"/>
                    </a:lnTo>
                    <a:lnTo>
                      <a:pt x="14863" y="13615"/>
                    </a:lnTo>
                    <a:lnTo>
                      <a:pt x="14927" y="13492"/>
                    </a:lnTo>
                    <a:lnTo>
                      <a:pt x="15250" y="13339"/>
                    </a:lnTo>
                    <a:lnTo>
                      <a:pt x="15472" y="13217"/>
                    </a:lnTo>
                    <a:lnTo>
                      <a:pt x="15653" y="13125"/>
                    </a:lnTo>
                    <a:lnTo>
                      <a:pt x="15791" y="13003"/>
                    </a:lnTo>
                    <a:lnTo>
                      <a:pt x="15885" y="12942"/>
                    </a:lnTo>
                    <a:lnTo>
                      <a:pt x="15982" y="12819"/>
                    </a:lnTo>
                    <a:lnTo>
                      <a:pt x="16273" y="12666"/>
                    </a:lnTo>
                    <a:lnTo>
                      <a:pt x="16509" y="12697"/>
                    </a:lnTo>
                    <a:lnTo>
                      <a:pt x="16526" y="12666"/>
                    </a:lnTo>
                    <a:lnTo>
                      <a:pt x="16574" y="12575"/>
                    </a:lnTo>
                    <a:lnTo>
                      <a:pt x="16725" y="12391"/>
                    </a:lnTo>
                    <a:lnTo>
                      <a:pt x="16854" y="12391"/>
                    </a:lnTo>
                    <a:lnTo>
                      <a:pt x="16940" y="12330"/>
                    </a:lnTo>
                    <a:lnTo>
                      <a:pt x="17026" y="12299"/>
                    </a:lnTo>
                    <a:lnTo>
                      <a:pt x="16962" y="12238"/>
                    </a:lnTo>
                    <a:lnTo>
                      <a:pt x="16940" y="12024"/>
                    </a:lnTo>
                    <a:lnTo>
                      <a:pt x="17102" y="11718"/>
                    </a:lnTo>
                    <a:lnTo>
                      <a:pt x="17339" y="11687"/>
                    </a:lnTo>
                    <a:lnTo>
                      <a:pt x="17468" y="11748"/>
                    </a:lnTo>
                    <a:lnTo>
                      <a:pt x="17511" y="11718"/>
                    </a:lnTo>
                    <a:lnTo>
                      <a:pt x="17522" y="11687"/>
                    </a:lnTo>
                    <a:lnTo>
                      <a:pt x="17531" y="11687"/>
                    </a:lnTo>
                    <a:lnTo>
                      <a:pt x="17538" y="11657"/>
                    </a:lnTo>
                    <a:lnTo>
                      <a:pt x="17330" y="11595"/>
                    </a:lnTo>
                    <a:lnTo>
                      <a:pt x="17151" y="11534"/>
                    </a:lnTo>
                    <a:lnTo>
                      <a:pt x="16958" y="11504"/>
                    </a:lnTo>
                    <a:lnTo>
                      <a:pt x="16707" y="11504"/>
                    </a:lnTo>
                    <a:lnTo>
                      <a:pt x="16413" y="11565"/>
                    </a:lnTo>
                    <a:lnTo>
                      <a:pt x="16187" y="11565"/>
                    </a:lnTo>
                    <a:lnTo>
                      <a:pt x="15977" y="11504"/>
                    </a:lnTo>
                    <a:lnTo>
                      <a:pt x="15731" y="11381"/>
                    </a:lnTo>
                    <a:lnTo>
                      <a:pt x="15544" y="11290"/>
                    </a:lnTo>
                    <a:lnTo>
                      <a:pt x="15462" y="11290"/>
                    </a:lnTo>
                    <a:lnTo>
                      <a:pt x="15364" y="11320"/>
                    </a:lnTo>
                    <a:lnTo>
                      <a:pt x="15129" y="11290"/>
                    </a:lnTo>
                    <a:lnTo>
                      <a:pt x="14746" y="11198"/>
                    </a:lnTo>
                    <a:lnTo>
                      <a:pt x="14347" y="11106"/>
                    </a:lnTo>
                    <a:lnTo>
                      <a:pt x="14023" y="10984"/>
                    </a:lnTo>
                    <a:lnTo>
                      <a:pt x="13771" y="10831"/>
                    </a:lnTo>
                    <a:lnTo>
                      <a:pt x="13410" y="10831"/>
                    </a:lnTo>
                    <a:lnTo>
                      <a:pt x="13234" y="10769"/>
                    </a:lnTo>
                    <a:lnTo>
                      <a:pt x="12419" y="10035"/>
                    </a:lnTo>
                    <a:lnTo>
                      <a:pt x="12402" y="10005"/>
                    </a:lnTo>
                    <a:lnTo>
                      <a:pt x="12316" y="10035"/>
                    </a:lnTo>
                    <a:lnTo>
                      <a:pt x="11971" y="9974"/>
                    </a:lnTo>
                    <a:lnTo>
                      <a:pt x="11885" y="9913"/>
                    </a:lnTo>
                    <a:lnTo>
                      <a:pt x="11771" y="9790"/>
                    </a:lnTo>
                    <a:lnTo>
                      <a:pt x="11656" y="9668"/>
                    </a:lnTo>
                    <a:lnTo>
                      <a:pt x="11627" y="9515"/>
                    </a:lnTo>
                    <a:lnTo>
                      <a:pt x="11627" y="9240"/>
                    </a:lnTo>
                    <a:lnTo>
                      <a:pt x="11512" y="9117"/>
                    </a:lnTo>
                    <a:lnTo>
                      <a:pt x="11169" y="8995"/>
                    </a:lnTo>
                    <a:lnTo>
                      <a:pt x="10939" y="8903"/>
                    </a:lnTo>
                    <a:lnTo>
                      <a:pt x="10686" y="8811"/>
                    </a:lnTo>
                    <a:lnTo>
                      <a:pt x="10529" y="8750"/>
                    </a:lnTo>
                    <a:lnTo>
                      <a:pt x="10450" y="8720"/>
                    </a:lnTo>
                    <a:lnTo>
                      <a:pt x="10164" y="8597"/>
                    </a:lnTo>
                    <a:lnTo>
                      <a:pt x="10106" y="8536"/>
                    </a:lnTo>
                    <a:lnTo>
                      <a:pt x="10106" y="8199"/>
                    </a:lnTo>
                    <a:lnTo>
                      <a:pt x="9905" y="8169"/>
                    </a:lnTo>
                    <a:lnTo>
                      <a:pt x="9733" y="8077"/>
                    </a:lnTo>
                    <a:lnTo>
                      <a:pt x="9745" y="7985"/>
                    </a:lnTo>
                    <a:lnTo>
                      <a:pt x="9749" y="7955"/>
                    </a:lnTo>
                    <a:lnTo>
                      <a:pt x="9761" y="7863"/>
                    </a:lnTo>
                    <a:lnTo>
                      <a:pt x="9971" y="7557"/>
                    </a:lnTo>
                    <a:lnTo>
                      <a:pt x="9991" y="7526"/>
                    </a:lnTo>
                    <a:lnTo>
                      <a:pt x="10307" y="7649"/>
                    </a:lnTo>
                    <a:lnTo>
                      <a:pt x="10652" y="7588"/>
                    </a:lnTo>
                    <a:lnTo>
                      <a:pt x="10594" y="7588"/>
                    </a:lnTo>
                    <a:lnTo>
                      <a:pt x="10586" y="7526"/>
                    </a:lnTo>
                    <a:lnTo>
                      <a:pt x="10565" y="7373"/>
                    </a:lnTo>
                    <a:lnTo>
                      <a:pt x="10530" y="7190"/>
                    </a:lnTo>
                    <a:lnTo>
                      <a:pt x="10472" y="7006"/>
                    </a:lnTo>
                    <a:lnTo>
                      <a:pt x="10363" y="6761"/>
                    </a:lnTo>
                    <a:lnTo>
                      <a:pt x="10336" y="6700"/>
                    </a:lnTo>
                    <a:lnTo>
                      <a:pt x="10250" y="6547"/>
                    </a:lnTo>
                    <a:lnTo>
                      <a:pt x="10224" y="6333"/>
                    </a:lnTo>
                    <a:lnTo>
                      <a:pt x="10221" y="6303"/>
                    </a:lnTo>
                    <a:lnTo>
                      <a:pt x="10278" y="6150"/>
                    </a:lnTo>
                    <a:lnTo>
                      <a:pt x="9934" y="6180"/>
                    </a:lnTo>
                    <a:lnTo>
                      <a:pt x="9704" y="6211"/>
                    </a:lnTo>
                    <a:lnTo>
                      <a:pt x="9523" y="6272"/>
                    </a:lnTo>
                    <a:lnTo>
                      <a:pt x="9139" y="6333"/>
                    </a:lnTo>
                    <a:lnTo>
                      <a:pt x="8958" y="6333"/>
                    </a:lnTo>
                    <a:lnTo>
                      <a:pt x="8769" y="6303"/>
                    </a:lnTo>
                    <a:lnTo>
                      <a:pt x="8700" y="6272"/>
                    </a:lnTo>
                    <a:lnTo>
                      <a:pt x="8563" y="6211"/>
                    </a:lnTo>
                    <a:lnTo>
                      <a:pt x="8369" y="6088"/>
                    </a:lnTo>
                    <a:lnTo>
                      <a:pt x="8212" y="5997"/>
                    </a:lnTo>
                    <a:lnTo>
                      <a:pt x="8040" y="5905"/>
                    </a:lnTo>
                    <a:lnTo>
                      <a:pt x="7839" y="6027"/>
                    </a:lnTo>
                    <a:lnTo>
                      <a:pt x="7667" y="5997"/>
                    </a:lnTo>
                    <a:lnTo>
                      <a:pt x="6920" y="5568"/>
                    </a:lnTo>
                    <a:lnTo>
                      <a:pt x="6920" y="5262"/>
                    </a:lnTo>
                    <a:lnTo>
                      <a:pt x="6863" y="5232"/>
                    </a:lnTo>
                    <a:lnTo>
                      <a:pt x="6691" y="5018"/>
                    </a:lnTo>
                    <a:lnTo>
                      <a:pt x="6805" y="4773"/>
                    </a:lnTo>
                    <a:lnTo>
                      <a:pt x="6777" y="4650"/>
                    </a:lnTo>
                    <a:lnTo>
                      <a:pt x="6748" y="4528"/>
                    </a:lnTo>
                    <a:lnTo>
                      <a:pt x="6863" y="4314"/>
                    </a:lnTo>
                    <a:lnTo>
                      <a:pt x="6863" y="4253"/>
                    </a:lnTo>
                    <a:lnTo>
                      <a:pt x="6779" y="4130"/>
                    </a:lnTo>
                    <a:lnTo>
                      <a:pt x="6576" y="3947"/>
                    </a:lnTo>
                    <a:lnTo>
                      <a:pt x="6330" y="3763"/>
                    </a:lnTo>
                    <a:lnTo>
                      <a:pt x="6117" y="3580"/>
                    </a:lnTo>
                    <a:lnTo>
                      <a:pt x="5986" y="3457"/>
                    </a:lnTo>
                    <a:lnTo>
                      <a:pt x="5887" y="3365"/>
                    </a:lnTo>
                    <a:lnTo>
                      <a:pt x="5801" y="3182"/>
                    </a:lnTo>
                    <a:lnTo>
                      <a:pt x="5744" y="2998"/>
                    </a:lnTo>
                    <a:lnTo>
                      <a:pt x="5457" y="2937"/>
                    </a:lnTo>
                    <a:lnTo>
                      <a:pt x="5399" y="2876"/>
                    </a:lnTo>
                    <a:lnTo>
                      <a:pt x="5395" y="2784"/>
                    </a:lnTo>
                    <a:lnTo>
                      <a:pt x="5450" y="2631"/>
                    </a:lnTo>
                    <a:lnTo>
                      <a:pt x="5537" y="2448"/>
                    </a:lnTo>
                    <a:lnTo>
                      <a:pt x="5593" y="2356"/>
                    </a:lnTo>
                    <a:lnTo>
                      <a:pt x="5724" y="2142"/>
                    </a:lnTo>
                    <a:lnTo>
                      <a:pt x="5833" y="1958"/>
                    </a:lnTo>
                    <a:lnTo>
                      <a:pt x="5910" y="1836"/>
                    </a:lnTo>
                    <a:lnTo>
                      <a:pt x="5948" y="1775"/>
                    </a:lnTo>
                    <a:lnTo>
                      <a:pt x="6059" y="1622"/>
                    </a:lnTo>
                    <a:lnTo>
                      <a:pt x="6149" y="1530"/>
                    </a:lnTo>
                    <a:lnTo>
                      <a:pt x="6260" y="1499"/>
                    </a:lnTo>
                    <a:lnTo>
                      <a:pt x="6359" y="1469"/>
                    </a:lnTo>
                    <a:lnTo>
                      <a:pt x="6327" y="1346"/>
                    </a:lnTo>
                    <a:lnTo>
                      <a:pt x="6319" y="1316"/>
                    </a:lnTo>
                    <a:lnTo>
                      <a:pt x="6318" y="1224"/>
                    </a:lnTo>
                    <a:lnTo>
                      <a:pt x="6318" y="1193"/>
                    </a:lnTo>
                    <a:lnTo>
                      <a:pt x="6253" y="1071"/>
                    </a:lnTo>
                    <a:lnTo>
                      <a:pt x="6178" y="918"/>
                    </a:lnTo>
                    <a:lnTo>
                      <a:pt x="6393" y="734"/>
                    </a:lnTo>
                    <a:lnTo>
                      <a:pt x="5898" y="734"/>
                    </a:lnTo>
                    <a:lnTo>
                      <a:pt x="5790" y="826"/>
                    </a:lnTo>
                    <a:lnTo>
                      <a:pt x="5877" y="1040"/>
                    </a:lnTo>
                    <a:lnTo>
                      <a:pt x="5887" y="1040"/>
                    </a:lnTo>
                    <a:lnTo>
                      <a:pt x="5737" y="1132"/>
                    </a:lnTo>
                    <a:lnTo>
                      <a:pt x="5671" y="1163"/>
                    </a:lnTo>
                    <a:lnTo>
                      <a:pt x="5607" y="1193"/>
                    </a:lnTo>
                    <a:lnTo>
                      <a:pt x="5500" y="1224"/>
                    </a:lnTo>
                    <a:lnTo>
                      <a:pt x="5467" y="1040"/>
                    </a:lnTo>
                    <a:lnTo>
                      <a:pt x="5188" y="948"/>
                    </a:lnTo>
                    <a:lnTo>
                      <a:pt x="5048" y="795"/>
                    </a:lnTo>
                    <a:lnTo>
                      <a:pt x="4767" y="1010"/>
                    </a:lnTo>
                    <a:lnTo>
                      <a:pt x="4563" y="1193"/>
                    </a:lnTo>
                    <a:lnTo>
                      <a:pt x="4240" y="1346"/>
                    </a:lnTo>
                    <a:lnTo>
                      <a:pt x="4103" y="1254"/>
                    </a:lnTo>
                    <a:lnTo>
                      <a:pt x="4057" y="1224"/>
                    </a:lnTo>
                    <a:lnTo>
                      <a:pt x="3885" y="1193"/>
                    </a:lnTo>
                    <a:lnTo>
                      <a:pt x="3843" y="1071"/>
                    </a:lnTo>
                    <a:lnTo>
                      <a:pt x="3735" y="948"/>
                    </a:lnTo>
                    <a:lnTo>
                      <a:pt x="3724" y="979"/>
                    </a:lnTo>
                    <a:lnTo>
                      <a:pt x="3681" y="1132"/>
                    </a:lnTo>
                    <a:lnTo>
                      <a:pt x="3649" y="1254"/>
                    </a:lnTo>
                    <a:lnTo>
                      <a:pt x="3433" y="1224"/>
                    </a:lnTo>
                    <a:lnTo>
                      <a:pt x="3294" y="1101"/>
                    </a:lnTo>
                    <a:lnTo>
                      <a:pt x="3242" y="857"/>
                    </a:lnTo>
                    <a:lnTo>
                      <a:pt x="3229" y="795"/>
                    </a:lnTo>
                    <a:lnTo>
                      <a:pt x="3229" y="459"/>
                    </a:lnTo>
                    <a:lnTo>
                      <a:pt x="3488" y="459"/>
                    </a:lnTo>
                    <a:lnTo>
                      <a:pt x="3584" y="428"/>
                    </a:lnTo>
                    <a:lnTo>
                      <a:pt x="3573" y="275"/>
                    </a:lnTo>
                    <a:lnTo>
                      <a:pt x="3380" y="245"/>
                    </a:lnTo>
                    <a:lnTo>
                      <a:pt x="3358" y="214"/>
                    </a:lnTo>
                    <a:lnTo>
                      <a:pt x="3208" y="61"/>
                    </a:lnTo>
                    <a:lnTo>
                      <a:pt x="3164" y="0"/>
                    </a:lnTo>
                    <a:lnTo>
                      <a:pt x="2949" y="153"/>
                    </a:lnTo>
                    <a:lnTo>
                      <a:pt x="2916" y="245"/>
                    </a:lnTo>
                    <a:lnTo>
                      <a:pt x="3046" y="367"/>
                    </a:lnTo>
                    <a:lnTo>
                      <a:pt x="3089" y="428"/>
                    </a:lnTo>
                    <a:lnTo>
                      <a:pt x="2939" y="581"/>
                    </a:lnTo>
                    <a:lnTo>
                      <a:pt x="2809" y="673"/>
                    </a:lnTo>
                    <a:lnTo>
                      <a:pt x="2680" y="734"/>
                    </a:lnTo>
                    <a:lnTo>
                      <a:pt x="2497" y="826"/>
                    </a:lnTo>
                    <a:lnTo>
                      <a:pt x="2131" y="857"/>
                    </a:lnTo>
                    <a:lnTo>
                      <a:pt x="2088" y="826"/>
                    </a:lnTo>
                    <a:lnTo>
                      <a:pt x="1959" y="979"/>
                    </a:lnTo>
                    <a:lnTo>
                      <a:pt x="1851" y="887"/>
                    </a:lnTo>
                    <a:lnTo>
                      <a:pt x="1722" y="887"/>
                    </a:lnTo>
                    <a:lnTo>
                      <a:pt x="1701" y="795"/>
                    </a:lnTo>
                    <a:lnTo>
                      <a:pt x="1679" y="704"/>
                    </a:lnTo>
                    <a:lnTo>
                      <a:pt x="1464" y="704"/>
                    </a:lnTo>
                    <a:lnTo>
                      <a:pt x="1346" y="795"/>
                    </a:lnTo>
                    <a:lnTo>
                      <a:pt x="1281" y="765"/>
                    </a:lnTo>
                    <a:lnTo>
                      <a:pt x="1238" y="765"/>
                    </a:lnTo>
                    <a:lnTo>
                      <a:pt x="1001" y="642"/>
                    </a:lnTo>
                    <a:lnTo>
                      <a:pt x="1023" y="551"/>
                    </a:lnTo>
                    <a:lnTo>
                      <a:pt x="915" y="520"/>
                    </a:lnTo>
                    <a:lnTo>
                      <a:pt x="775" y="520"/>
                    </a:lnTo>
                    <a:lnTo>
                      <a:pt x="560" y="642"/>
                    </a:lnTo>
                    <a:lnTo>
                      <a:pt x="517" y="826"/>
                    </a:lnTo>
                    <a:lnTo>
                      <a:pt x="646" y="1040"/>
                    </a:lnTo>
                    <a:lnTo>
                      <a:pt x="743" y="1040"/>
                    </a:lnTo>
                    <a:lnTo>
                      <a:pt x="700" y="1193"/>
                    </a:lnTo>
                    <a:lnTo>
                      <a:pt x="657" y="1377"/>
                    </a:lnTo>
                    <a:lnTo>
                      <a:pt x="496" y="1499"/>
                    </a:lnTo>
                    <a:lnTo>
                      <a:pt x="560" y="1713"/>
                    </a:lnTo>
                    <a:lnTo>
                      <a:pt x="678" y="1744"/>
                    </a:lnTo>
                    <a:lnTo>
                      <a:pt x="592" y="1775"/>
                    </a:lnTo>
                    <a:lnTo>
                      <a:pt x="506" y="1836"/>
                    </a:lnTo>
                    <a:lnTo>
                      <a:pt x="366" y="1775"/>
                    </a:lnTo>
                    <a:lnTo>
                      <a:pt x="280" y="1958"/>
                    </a:lnTo>
                    <a:lnTo>
                      <a:pt x="344" y="2050"/>
                    </a:lnTo>
                    <a:lnTo>
                      <a:pt x="646" y="2233"/>
                    </a:lnTo>
                    <a:lnTo>
                      <a:pt x="733" y="2264"/>
                    </a:lnTo>
                    <a:lnTo>
                      <a:pt x="721" y="2325"/>
                    </a:lnTo>
                    <a:lnTo>
                      <a:pt x="710" y="2417"/>
                    </a:lnTo>
                    <a:lnTo>
                      <a:pt x="721" y="2417"/>
                    </a:lnTo>
                    <a:lnTo>
                      <a:pt x="893" y="2539"/>
                    </a:lnTo>
                    <a:lnTo>
                      <a:pt x="1206" y="2539"/>
                    </a:lnTo>
                    <a:lnTo>
                      <a:pt x="1238" y="2417"/>
                    </a:lnTo>
                    <a:lnTo>
                      <a:pt x="1410" y="2356"/>
                    </a:lnTo>
                    <a:lnTo>
                      <a:pt x="1367" y="2478"/>
                    </a:lnTo>
                    <a:lnTo>
                      <a:pt x="1174" y="2784"/>
                    </a:lnTo>
                    <a:lnTo>
                      <a:pt x="1044" y="2723"/>
                    </a:lnTo>
                    <a:lnTo>
                      <a:pt x="979" y="2907"/>
                    </a:lnTo>
                    <a:lnTo>
                      <a:pt x="915" y="3059"/>
                    </a:lnTo>
                    <a:lnTo>
                      <a:pt x="1012" y="3121"/>
                    </a:lnTo>
                    <a:lnTo>
                      <a:pt x="1033" y="3274"/>
                    </a:lnTo>
                    <a:lnTo>
                      <a:pt x="990" y="3365"/>
                    </a:lnTo>
                    <a:lnTo>
                      <a:pt x="796" y="3457"/>
                    </a:lnTo>
                    <a:lnTo>
                      <a:pt x="657" y="3365"/>
                    </a:lnTo>
                    <a:lnTo>
                      <a:pt x="613" y="3427"/>
                    </a:lnTo>
                    <a:lnTo>
                      <a:pt x="571" y="3488"/>
                    </a:lnTo>
                    <a:lnTo>
                      <a:pt x="506" y="3641"/>
                    </a:lnTo>
                    <a:lnTo>
                      <a:pt x="334" y="3886"/>
                    </a:lnTo>
                    <a:lnTo>
                      <a:pt x="398" y="3977"/>
                    </a:lnTo>
                    <a:lnTo>
                      <a:pt x="226" y="4130"/>
                    </a:lnTo>
                    <a:lnTo>
                      <a:pt x="107" y="4192"/>
                    </a:lnTo>
                    <a:lnTo>
                      <a:pt x="0" y="4406"/>
                    </a:lnTo>
                    <a:lnTo>
                      <a:pt x="54" y="4528"/>
                    </a:lnTo>
                    <a:lnTo>
                      <a:pt x="75" y="4712"/>
                    </a:lnTo>
                    <a:lnTo>
                      <a:pt x="129" y="4803"/>
                    </a:lnTo>
                    <a:lnTo>
                      <a:pt x="366" y="4956"/>
                    </a:lnTo>
                    <a:lnTo>
                      <a:pt x="764" y="4926"/>
                    </a:lnTo>
                    <a:lnTo>
                      <a:pt x="1001" y="5018"/>
                    </a:lnTo>
                    <a:lnTo>
                      <a:pt x="1367" y="5018"/>
                    </a:lnTo>
                    <a:lnTo>
                      <a:pt x="1380" y="4926"/>
                    </a:lnTo>
                    <a:lnTo>
                      <a:pt x="1388" y="4865"/>
                    </a:lnTo>
                    <a:lnTo>
                      <a:pt x="1453" y="4773"/>
                    </a:lnTo>
                    <a:lnTo>
                      <a:pt x="1453" y="4712"/>
                    </a:lnTo>
                    <a:lnTo>
                      <a:pt x="1582" y="4712"/>
                    </a:lnTo>
                    <a:lnTo>
                      <a:pt x="1496" y="5048"/>
                    </a:lnTo>
                    <a:lnTo>
                      <a:pt x="1571" y="5018"/>
                    </a:lnTo>
                    <a:lnTo>
                      <a:pt x="1615" y="5109"/>
                    </a:lnTo>
                    <a:lnTo>
                      <a:pt x="1787" y="5232"/>
                    </a:lnTo>
                    <a:lnTo>
                      <a:pt x="1829" y="5140"/>
                    </a:lnTo>
                    <a:lnTo>
                      <a:pt x="1884" y="5018"/>
                    </a:lnTo>
                    <a:lnTo>
                      <a:pt x="1905" y="5079"/>
                    </a:lnTo>
                    <a:lnTo>
                      <a:pt x="1862" y="5232"/>
                    </a:lnTo>
                    <a:lnTo>
                      <a:pt x="1862" y="5446"/>
                    </a:lnTo>
                    <a:lnTo>
                      <a:pt x="1959" y="5538"/>
                    </a:lnTo>
                    <a:lnTo>
                      <a:pt x="1992" y="5538"/>
                    </a:lnTo>
                    <a:lnTo>
                      <a:pt x="2023" y="5507"/>
                    </a:lnTo>
                    <a:lnTo>
                      <a:pt x="2206" y="5507"/>
                    </a:lnTo>
                    <a:lnTo>
                      <a:pt x="2292" y="5171"/>
                    </a:lnTo>
                    <a:lnTo>
                      <a:pt x="2357" y="5140"/>
                    </a:lnTo>
                    <a:lnTo>
                      <a:pt x="2357" y="4865"/>
                    </a:lnTo>
                    <a:lnTo>
                      <a:pt x="2400" y="4865"/>
                    </a:lnTo>
                    <a:lnTo>
                      <a:pt x="2493" y="4712"/>
                    </a:lnTo>
                    <a:lnTo>
                      <a:pt x="2530" y="4650"/>
                    </a:lnTo>
                    <a:lnTo>
                      <a:pt x="2561" y="4712"/>
                    </a:lnTo>
                    <a:lnTo>
                      <a:pt x="2551" y="4803"/>
                    </a:lnTo>
                    <a:lnTo>
                      <a:pt x="2540" y="4895"/>
                    </a:lnTo>
                    <a:lnTo>
                      <a:pt x="2508" y="5018"/>
                    </a:lnTo>
                    <a:lnTo>
                      <a:pt x="2594" y="5140"/>
                    </a:lnTo>
                    <a:lnTo>
                      <a:pt x="2486" y="5293"/>
                    </a:lnTo>
                    <a:lnTo>
                      <a:pt x="2540" y="5324"/>
                    </a:lnTo>
                    <a:lnTo>
                      <a:pt x="2594" y="5385"/>
                    </a:lnTo>
                    <a:lnTo>
                      <a:pt x="2755" y="5354"/>
                    </a:lnTo>
                    <a:lnTo>
                      <a:pt x="2798" y="5538"/>
                    </a:lnTo>
                    <a:lnTo>
                      <a:pt x="2647" y="5721"/>
                    </a:lnTo>
                    <a:lnTo>
                      <a:pt x="2658" y="5752"/>
                    </a:lnTo>
                    <a:lnTo>
                      <a:pt x="2551" y="5813"/>
                    </a:lnTo>
                    <a:lnTo>
                      <a:pt x="2422" y="5874"/>
                    </a:lnTo>
                    <a:lnTo>
                      <a:pt x="2314" y="5966"/>
                    </a:lnTo>
                    <a:lnTo>
                      <a:pt x="2303" y="6027"/>
                    </a:lnTo>
                    <a:lnTo>
                      <a:pt x="2347" y="6088"/>
                    </a:lnTo>
                    <a:lnTo>
                      <a:pt x="2712" y="6088"/>
                    </a:lnTo>
                    <a:lnTo>
                      <a:pt x="2842" y="6027"/>
                    </a:lnTo>
                    <a:lnTo>
                      <a:pt x="3013" y="6150"/>
                    </a:lnTo>
                    <a:lnTo>
                      <a:pt x="3025" y="6027"/>
                    </a:lnTo>
                    <a:lnTo>
                      <a:pt x="3035" y="5905"/>
                    </a:lnTo>
                    <a:lnTo>
                      <a:pt x="3089" y="5844"/>
                    </a:lnTo>
                    <a:lnTo>
                      <a:pt x="3111" y="5905"/>
                    </a:lnTo>
                    <a:lnTo>
                      <a:pt x="3089" y="6180"/>
                    </a:lnTo>
                    <a:lnTo>
                      <a:pt x="3003" y="6272"/>
                    </a:lnTo>
                    <a:lnTo>
                      <a:pt x="3271" y="6700"/>
                    </a:lnTo>
                    <a:lnTo>
                      <a:pt x="3638" y="6700"/>
                    </a:lnTo>
                    <a:lnTo>
                      <a:pt x="3616" y="6731"/>
                    </a:lnTo>
                    <a:lnTo>
                      <a:pt x="3659" y="6823"/>
                    </a:lnTo>
                    <a:lnTo>
                      <a:pt x="3573" y="6884"/>
                    </a:lnTo>
                    <a:lnTo>
                      <a:pt x="3488" y="6914"/>
                    </a:lnTo>
                    <a:lnTo>
                      <a:pt x="3455" y="6884"/>
                    </a:lnTo>
                    <a:lnTo>
                      <a:pt x="3412" y="7037"/>
                    </a:lnTo>
                    <a:lnTo>
                      <a:pt x="3476" y="7098"/>
                    </a:lnTo>
                    <a:lnTo>
                      <a:pt x="3304" y="7159"/>
                    </a:lnTo>
                    <a:lnTo>
                      <a:pt x="3100" y="7098"/>
                    </a:lnTo>
                    <a:lnTo>
                      <a:pt x="3035" y="7220"/>
                    </a:lnTo>
                    <a:lnTo>
                      <a:pt x="2906" y="7159"/>
                    </a:lnTo>
                    <a:lnTo>
                      <a:pt x="2809" y="7159"/>
                    </a:lnTo>
                    <a:lnTo>
                      <a:pt x="2777" y="7190"/>
                    </a:lnTo>
                    <a:lnTo>
                      <a:pt x="2798" y="7312"/>
                    </a:lnTo>
                    <a:lnTo>
                      <a:pt x="2853" y="7465"/>
                    </a:lnTo>
                    <a:lnTo>
                      <a:pt x="3025" y="7618"/>
                    </a:lnTo>
                    <a:lnTo>
                      <a:pt x="3046" y="7679"/>
                    </a:lnTo>
                    <a:lnTo>
                      <a:pt x="3046" y="7893"/>
                    </a:lnTo>
                    <a:lnTo>
                      <a:pt x="3197" y="7832"/>
                    </a:lnTo>
                    <a:lnTo>
                      <a:pt x="3240" y="7588"/>
                    </a:lnTo>
                    <a:lnTo>
                      <a:pt x="3197" y="7496"/>
                    </a:lnTo>
                    <a:lnTo>
                      <a:pt x="3347" y="7496"/>
                    </a:lnTo>
                    <a:lnTo>
                      <a:pt x="3444" y="7465"/>
                    </a:lnTo>
                    <a:lnTo>
                      <a:pt x="3606" y="7496"/>
                    </a:lnTo>
                    <a:lnTo>
                      <a:pt x="3767" y="7557"/>
                    </a:lnTo>
                    <a:lnTo>
                      <a:pt x="4176" y="7557"/>
                    </a:lnTo>
                    <a:lnTo>
                      <a:pt x="4163" y="7465"/>
                    </a:lnTo>
                    <a:lnTo>
                      <a:pt x="4155" y="7404"/>
                    </a:lnTo>
                    <a:lnTo>
                      <a:pt x="4111" y="7312"/>
                    </a:lnTo>
                    <a:lnTo>
                      <a:pt x="4111" y="7159"/>
                    </a:lnTo>
                    <a:lnTo>
                      <a:pt x="4219" y="7098"/>
                    </a:lnTo>
                    <a:lnTo>
                      <a:pt x="4154" y="6914"/>
                    </a:lnTo>
                    <a:lnTo>
                      <a:pt x="4133" y="6853"/>
                    </a:lnTo>
                    <a:lnTo>
                      <a:pt x="4219" y="6761"/>
                    </a:lnTo>
                    <a:lnTo>
                      <a:pt x="4111" y="6639"/>
                    </a:lnTo>
                    <a:lnTo>
                      <a:pt x="4057" y="6517"/>
                    </a:lnTo>
                    <a:lnTo>
                      <a:pt x="4143" y="6364"/>
                    </a:lnTo>
                    <a:lnTo>
                      <a:pt x="4198" y="6333"/>
                    </a:lnTo>
                    <a:lnTo>
                      <a:pt x="4326" y="6333"/>
                    </a:lnTo>
                    <a:lnTo>
                      <a:pt x="4596" y="6272"/>
                    </a:lnTo>
                    <a:lnTo>
                      <a:pt x="4574" y="6456"/>
                    </a:lnTo>
                    <a:lnTo>
                      <a:pt x="4596" y="6639"/>
                    </a:lnTo>
                    <a:lnTo>
                      <a:pt x="4488" y="6761"/>
                    </a:lnTo>
                    <a:lnTo>
                      <a:pt x="4532" y="6823"/>
                    </a:lnTo>
                    <a:lnTo>
                      <a:pt x="4574" y="6976"/>
                    </a:lnTo>
                    <a:lnTo>
                      <a:pt x="4649" y="7190"/>
                    </a:lnTo>
                    <a:lnTo>
                      <a:pt x="4585" y="7251"/>
                    </a:lnTo>
                    <a:lnTo>
                      <a:pt x="4693" y="7373"/>
                    </a:lnTo>
                    <a:lnTo>
                      <a:pt x="4800" y="7129"/>
                    </a:lnTo>
                    <a:lnTo>
                      <a:pt x="4822" y="6914"/>
                    </a:lnTo>
                    <a:lnTo>
                      <a:pt x="4897" y="7098"/>
                    </a:lnTo>
                    <a:lnTo>
                      <a:pt x="5026" y="6914"/>
                    </a:lnTo>
                    <a:lnTo>
                      <a:pt x="5048" y="6884"/>
                    </a:lnTo>
                    <a:lnTo>
                      <a:pt x="5123" y="6792"/>
                    </a:lnTo>
                    <a:lnTo>
                      <a:pt x="5102" y="6639"/>
                    </a:lnTo>
                    <a:lnTo>
                      <a:pt x="5435" y="6700"/>
                    </a:lnTo>
                    <a:lnTo>
                      <a:pt x="5478" y="6761"/>
                    </a:lnTo>
                    <a:lnTo>
                      <a:pt x="5521" y="6792"/>
                    </a:lnTo>
                    <a:lnTo>
                      <a:pt x="5576" y="6761"/>
                    </a:lnTo>
                    <a:lnTo>
                      <a:pt x="5726" y="6761"/>
                    </a:lnTo>
                    <a:lnTo>
                      <a:pt x="5511" y="6945"/>
                    </a:lnTo>
                    <a:lnTo>
                      <a:pt x="5435" y="6976"/>
                    </a:lnTo>
                    <a:lnTo>
                      <a:pt x="5435" y="7037"/>
                    </a:lnTo>
                    <a:lnTo>
                      <a:pt x="5403" y="7037"/>
                    </a:lnTo>
                    <a:lnTo>
                      <a:pt x="5457" y="7098"/>
                    </a:lnTo>
                    <a:lnTo>
                      <a:pt x="5511" y="7129"/>
                    </a:lnTo>
                    <a:lnTo>
                      <a:pt x="5576" y="7190"/>
                    </a:lnTo>
                    <a:lnTo>
                      <a:pt x="5553" y="7251"/>
                    </a:lnTo>
                    <a:lnTo>
                      <a:pt x="5532" y="7282"/>
                    </a:lnTo>
                    <a:lnTo>
                      <a:pt x="5457" y="7343"/>
                    </a:lnTo>
                    <a:lnTo>
                      <a:pt x="5467" y="7404"/>
                    </a:lnTo>
                    <a:lnTo>
                      <a:pt x="5478" y="7465"/>
                    </a:lnTo>
                    <a:lnTo>
                      <a:pt x="5467" y="7557"/>
                    </a:lnTo>
                    <a:lnTo>
                      <a:pt x="5339" y="7526"/>
                    </a:lnTo>
                    <a:lnTo>
                      <a:pt x="5263" y="7496"/>
                    </a:lnTo>
                    <a:lnTo>
                      <a:pt x="5252" y="7435"/>
                    </a:lnTo>
                    <a:lnTo>
                      <a:pt x="5231" y="7282"/>
                    </a:lnTo>
                    <a:lnTo>
                      <a:pt x="5123" y="7312"/>
                    </a:lnTo>
                    <a:lnTo>
                      <a:pt x="5059" y="7404"/>
                    </a:lnTo>
                    <a:lnTo>
                      <a:pt x="5102" y="7588"/>
                    </a:lnTo>
                    <a:lnTo>
                      <a:pt x="5134" y="7588"/>
                    </a:lnTo>
                    <a:lnTo>
                      <a:pt x="5198" y="7710"/>
                    </a:lnTo>
                    <a:lnTo>
                      <a:pt x="5295" y="7802"/>
                    </a:lnTo>
                    <a:lnTo>
                      <a:pt x="5102" y="7924"/>
                    </a:lnTo>
                    <a:lnTo>
                      <a:pt x="5069" y="7955"/>
                    </a:lnTo>
                    <a:lnTo>
                      <a:pt x="4983" y="7893"/>
                    </a:lnTo>
                    <a:lnTo>
                      <a:pt x="4897" y="7863"/>
                    </a:lnTo>
                    <a:lnTo>
                      <a:pt x="4693" y="7863"/>
                    </a:lnTo>
                    <a:lnTo>
                      <a:pt x="4714" y="7985"/>
                    </a:lnTo>
                    <a:lnTo>
                      <a:pt x="4779" y="8169"/>
                    </a:lnTo>
                    <a:lnTo>
                      <a:pt x="4832" y="8383"/>
                    </a:lnTo>
                    <a:lnTo>
                      <a:pt x="4962" y="8444"/>
                    </a:lnTo>
                    <a:lnTo>
                      <a:pt x="5037" y="8505"/>
                    </a:lnTo>
                    <a:lnTo>
                      <a:pt x="5102" y="8475"/>
                    </a:lnTo>
                    <a:lnTo>
                      <a:pt x="5069" y="8383"/>
                    </a:lnTo>
                    <a:lnTo>
                      <a:pt x="5134" y="8414"/>
                    </a:lnTo>
                    <a:lnTo>
                      <a:pt x="5198" y="8475"/>
                    </a:lnTo>
                    <a:lnTo>
                      <a:pt x="5209" y="8567"/>
                    </a:lnTo>
                    <a:lnTo>
                      <a:pt x="5145" y="8567"/>
                    </a:lnTo>
                    <a:lnTo>
                      <a:pt x="5080" y="8597"/>
                    </a:lnTo>
                    <a:lnTo>
                      <a:pt x="5059" y="8750"/>
                    </a:lnTo>
                    <a:lnTo>
                      <a:pt x="5123" y="8811"/>
                    </a:lnTo>
                    <a:lnTo>
                      <a:pt x="5004" y="8842"/>
                    </a:lnTo>
                    <a:lnTo>
                      <a:pt x="5134" y="8903"/>
                    </a:lnTo>
                    <a:lnTo>
                      <a:pt x="5295" y="8842"/>
                    </a:lnTo>
                    <a:lnTo>
                      <a:pt x="5381" y="8811"/>
                    </a:lnTo>
                    <a:lnTo>
                      <a:pt x="5478" y="8903"/>
                    </a:lnTo>
                    <a:lnTo>
                      <a:pt x="5532" y="8903"/>
                    </a:lnTo>
                    <a:lnTo>
                      <a:pt x="5586" y="8934"/>
                    </a:lnTo>
                    <a:lnTo>
                      <a:pt x="5596" y="8995"/>
                    </a:lnTo>
                    <a:lnTo>
                      <a:pt x="5726" y="9025"/>
                    </a:lnTo>
                    <a:lnTo>
                      <a:pt x="5769" y="8934"/>
                    </a:lnTo>
                    <a:lnTo>
                      <a:pt x="5920" y="8964"/>
                    </a:lnTo>
                    <a:lnTo>
                      <a:pt x="5920" y="8794"/>
                    </a:lnTo>
                    <a:lnTo>
                      <a:pt x="5790" y="8689"/>
                    </a:lnTo>
                    <a:lnTo>
                      <a:pt x="5651" y="8628"/>
                    </a:lnTo>
                    <a:lnTo>
                      <a:pt x="5629" y="8505"/>
                    </a:lnTo>
                    <a:lnTo>
                      <a:pt x="5576" y="8505"/>
                    </a:lnTo>
                    <a:lnTo>
                      <a:pt x="5489" y="8383"/>
                    </a:lnTo>
                    <a:lnTo>
                      <a:pt x="5467" y="8352"/>
                    </a:lnTo>
                    <a:lnTo>
                      <a:pt x="5425" y="8352"/>
                    </a:lnTo>
                    <a:lnTo>
                      <a:pt x="5457" y="8230"/>
                    </a:lnTo>
                    <a:lnTo>
                      <a:pt x="5489" y="8138"/>
                    </a:lnTo>
                    <a:lnTo>
                      <a:pt x="5521" y="8016"/>
                    </a:lnTo>
                    <a:lnTo>
                      <a:pt x="5629" y="7985"/>
                    </a:lnTo>
                    <a:lnTo>
                      <a:pt x="5694" y="8108"/>
                    </a:lnTo>
                    <a:lnTo>
                      <a:pt x="5651" y="8261"/>
                    </a:lnTo>
                    <a:lnTo>
                      <a:pt x="5596" y="8383"/>
                    </a:lnTo>
                    <a:lnTo>
                      <a:pt x="5747" y="8414"/>
                    </a:lnTo>
                    <a:lnTo>
                      <a:pt x="5812" y="8383"/>
                    </a:lnTo>
                    <a:lnTo>
                      <a:pt x="5898" y="8383"/>
                    </a:lnTo>
                    <a:lnTo>
                      <a:pt x="6092" y="8444"/>
                    </a:lnTo>
                    <a:lnTo>
                      <a:pt x="6164" y="8383"/>
                    </a:lnTo>
                    <a:lnTo>
                      <a:pt x="6200" y="8352"/>
                    </a:lnTo>
                    <a:lnTo>
                      <a:pt x="6221" y="8199"/>
                    </a:lnTo>
                    <a:lnTo>
                      <a:pt x="6426" y="8291"/>
                    </a:lnTo>
                    <a:lnTo>
                      <a:pt x="6468" y="8414"/>
                    </a:lnTo>
                    <a:lnTo>
                      <a:pt x="6555" y="8414"/>
                    </a:lnTo>
                    <a:lnTo>
                      <a:pt x="6630" y="8444"/>
                    </a:lnTo>
                    <a:lnTo>
                      <a:pt x="6544" y="8505"/>
                    </a:lnTo>
                    <a:lnTo>
                      <a:pt x="6500" y="8567"/>
                    </a:lnTo>
                    <a:lnTo>
                      <a:pt x="6544" y="8628"/>
                    </a:lnTo>
                    <a:lnTo>
                      <a:pt x="6641" y="8658"/>
                    </a:lnTo>
                    <a:lnTo>
                      <a:pt x="6587" y="8750"/>
                    </a:lnTo>
                    <a:lnTo>
                      <a:pt x="6479" y="8811"/>
                    </a:lnTo>
                    <a:lnTo>
                      <a:pt x="6565" y="8873"/>
                    </a:lnTo>
                    <a:lnTo>
                      <a:pt x="6845" y="8811"/>
                    </a:lnTo>
                    <a:lnTo>
                      <a:pt x="6910" y="8811"/>
                    </a:lnTo>
                    <a:lnTo>
                      <a:pt x="6920" y="8873"/>
                    </a:lnTo>
                    <a:lnTo>
                      <a:pt x="7007" y="8964"/>
                    </a:lnTo>
                    <a:lnTo>
                      <a:pt x="7200" y="8903"/>
                    </a:lnTo>
                    <a:lnTo>
                      <a:pt x="7200" y="8842"/>
                    </a:lnTo>
                    <a:lnTo>
                      <a:pt x="7394" y="8903"/>
                    </a:lnTo>
                    <a:lnTo>
                      <a:pt x="7286" y="9087"/>
                    </a:lnTo>
                    <a:lnTo>
                      <a:pt x="7179" y="9056"/>
                    </a:lnTo>
                    <a:lnTo>
                      <a:pt x="7049" y="9270"/>
                    </a:lnTo>
                    <a:lnTo>
                      <a:pt x="7039" y="9454"/>
                    </a:lnTo>
                    <a:lnTo>
                      <a:pt x="7125" y="9668"/>
                    </a:lnTo>
                    <a:lnTo>
                      <a:pt x="7351" y="9607"/>
                    </a:lnTo>
                    <a:lnTo>
                      <a:pt x="7437" y="9362"/>
                    </a:lnTo>
                    <a:lnTo>
                      <a:pt x="7491" y="9240"/>
                    </a:lnTo>
                    <a:lnTo>
                      <a:pt x="7512" y="9117"/>
                    </a:lnTo>
                    <a:lnTo>
                      <a:pt x="7555" y="9087"/>
                    </a:lnTo>
                    <a:lnTo>
                      <a:pt x="7684" y="8995"/>
                    </a:lnTo>
                    <a:lnTo>
                      <a:pt x="7749" y="8964"/>
                    </a:lnTo>
                    <a:lnTo>
                      <a:pt x="8040" y="8964"/>
                    </a:lnTo>
                    <a:lnTo>
                      <a:pt x="8104" y="8903"/>
                    </a:lnTo>
                    <a:lnTo>
                      <a:pt x="8259" y="8842"/>
                    </a:lnTo>
                    <a:lnTo>
                      <a:pt x="8337" y="8811"/>
                    </a:lnTo>
                    <a:lnTo>
                      <a:pt x="8492" y="8750"/>
                    </a:lnTo>
                    <a:lnTo>
                      <a:pt x="8599" y="8842"/>
                    </a:lnTo>
                    <a:lnTo>
                      <a:pt x="8729" y="8934"/>
                    </a:lnTo>
                    <a:lnTo>
                      <a:pt x="8914" y="9056"/>
                    </a:lnTo>
                    <a:lnTo>
                      <a:pt x="9087" y="9178"/>
                    </a:lnTo>
                    <a:lnTo>
                      <a:pt x="9180" y="9270"/>
                    </a:lnTo>
                    <a:lnTo>
                      <a:pt x="9224" y="9331"/>
                    </a:lnTo>
                    <a:lnTo>
                      <a:pt x="9547" y="9546"/>
                    </a:lnTo>
                    <a:lnTo>
                      <a:pt x="9805" y="9607"/>
                    </a:lnTo>
                    <a:lnTo>
                      <a:pt x="9826" y="9668"/>
                    </a:lnTo>
                    <a:lnTo>
                      <a:pt x="9910" y="9760"/>
                    </a:lnTo>
                    <a:lnTo>
                      <a:pt x="10364" y="10708"/>
                    </a:lnTo>
                    <a:lnTo>
                      <a:pt x="10407" y="10861"/>
                    </a:lnTo>
                    <a:lnTo>
                      <a:pt x="10321" y="11106"/>
                    </a:lnTo>
                    <a:lnTo>
                      <a:pt x="10149" y="11228"/>
                    </a:lnTo>
                    <a:lnTo>
                      <a:pt x="10042" y="11259"/>
                    </a:lnTo>
                    <a:lnTo>
                      <a:pt x="9998" y="11381"/>
                    </a:lnTo>
                    <a:lnTo>
                      <a:pt x="10016" y="11534"/>
                    </a:lnTo>
                    <a:lnTo>
                      <a:pt x="10017" y="11718"/>
                    </a:lnTo>
                    <a:lnTo>
                      <a:pt x="10008" y="11810"/>
                    </a:lnTo>
                    <a:lnTo>
                      <a:pt x="9987" y="11963"/>
                    </a:lnTo>
                    <a:lnTo>
                      <a:pt x="9983" y="12146"/>
                    </a:lnTo>
                    <a:lnTo>
                      <a:pt x="10472" y="12911"/>
                    </a:lnTo>
                    <a:lnTo>
                      <a:pt x="10537" y="12972"/>
                    </a:lnTo>
                    <a:lnTo>
                      <a:pt x="10623" y="13125"/>
                    </a:lnTo>
                    <a:lnTo>
                      <a:pt x="10752" y="13309"/>
                    </a:lnTo>
                    <a:lnTo>
                      <a:pt x="10924" y="13523"/>
                    </a:lnTo>
                    <a:lnTo>
                      <a:pt x="10881" y="13707"/>
                    </a:lnTo>
                    <a:lnTo>
                      <a:pt x="10945" y="13768"/>
                    </a:lnTo>
                    <a:lnTo>
                      <a:pt x="11011" y="13829"/>
                    </a:lnTo>
                    <a:lnTo>
                      <a:pt x="11074" y="13859"/>
                    </a:lnTo>
                    <a:lnTo>
                      <a:pt x="11484" y="14104"/>
                    </a:lnTo>
                    <a:lnTo>
                      <a:pt x="11526" y="14196"/>
                    </a:lnTo>
                    <a:lnTo>
                      <a:pt x="11570" y="14288"/>
                    </a:lnTo>
                    <a:lnTo>
                      <a:pt x="11677" y="14380"/>
                    </a:lnTo>
                    <a:lnTo>
                      <a:pt x="11893" y="14502"/>
                    </a:lnTo>
                    <a:lnTo>
                      <a:pt x="11937" y="14716"/>
                    </a:lnTo>
                    <a:lnTo>
                      <a:pt x="11698" y="14686"/>
                    </a:lnTo>
                    <a:lnTo>
                      <a:pt x="11666" y="14655"/>
                    </a:lnTo>
                    <a:lnTo>
                      <a:pt x="11559" y="14655"/>
                    </a:lnTo>
                    <a:lnTo>
                      <a:pt x="11516" y="14624"/>
                    </a:lnTo>
                    <a:lnTo>
                      <a:pt x="11343" y="14624"/>
                    </a:lnTo>
                    <a:lnTo>
                      <a:pt x="11322" y="14655"/>
                    </a:lnTo>
                    <a:lnTo>
                      <a:pt x="11193" y="14655"/>
                    </a:lnTo>
                    <a:lnTo>
                      <a:pt x="11225" y="14471"/>
                    </a:lnTo>
                    <a:lnTo>
                      <a:pt x="11155" y="14441"/>
                    </a:lnTo>
                    <a:lnTo>
                      <a:pt x="10945" y="14349"/>
                    </a:lnTo>
                    <a:lnTo>
                      <a:pt x="10913" y="14441"/>
                    </a:lnTo>
                    <a:lnTo>
                      <a:pt x="10633" y="14349"/>
                    </a:lnTo>
                    <a:lnTo>
                      <a:pt x="10687" y="14196"/>
                    </a:lnTo>
                    <a:lnTo>
                      <a:pt x="10494" y="14104"/>
                    </a:lnTo>
                    <a:lnTo>
                      <a:pt x="10433" y="14074"/>
                    </a:lnTo>
                    <a:lnTo>
                      <a:pt x="10311" y="14012"/>
                    </a:lnTo>
                    <a:lnTo>
                      <a:pt x="10074" y="14074"/>
                    </a:lnTo>
                    <a:lnTo>
                      <a:pt x="9859" y="13921"/>
                    </a:lnTo>
                    <a:lnTo>
                      <a:pt x="9891" y="13890"/>
                    </a:lnTo>
                    <a:lnTo>
                      <a:pt x="9988" y="13798"/>
                    </a:lnTo>
                    <a:lnTo>
                      <a:pt x="9848" y="13768"/>
                    </a:lnTo>
                    <a:lnTo>
                      <a:pt x="9708" y="13768"/>
                    </a:lnTo>
                    <a:lnTo>
                      <a:pt x="9826" y="13890"/>
                    </a:lnTo>
                    <a:lnTo>
                      <a:pt x="9568" y="13859"/>
                    </a:lnTo>
                    <a:lnTo>
                      <a:pt x="9342" y="13890"/>
                    </a:lnTo>
                    <a:lnTo>
                      <a:pt x="9265" y="13737"/>
                    </a:lnTo>
                    <a:lnTo>
                      <a:pt x="9234" y="13676"/>
                    </a:lnTo>
                    <a:lnTo>
                      <a:pt x="9256" y="13615"/>
                    </a:lnTo>
                    <a:lnTo>
                      <a:pt x="9041" y="13615"/>
                    </a:lnTo>
                    <a:lnTo>
                      <a:pt x="9148" y="13737"/>
                    </a:lnTo>
                    <a:lnTo>
                      <a:pt x="8825" y="13737"/>
                    </a:lnTo>
                    <a:lnTo>
                      <a:pt x="8631" y="13554"/>
                    </a:lnTo>
                    <a:lnTo>
                      <a:pt x="8502" y="13554"/>
                    </a:lnTo>
                    <a:lnTo>
                      <a:pt x="8514" y="13676"/>
                    </a:lnTo>
                    <a:lnTo>
                      <a:pt x="8524" y="13768"/>
                    </a:lnTo>
                    <a:lnTo>
                      <a:pt x="8610" y="13921"/>
                    </a:lnTo>
                    <a:lnTo>
                      <a:pt x="8395" y="14043"/>
                    </a:lnTo>
                    <a:lnTo>
                      <a:pt x="8277" y="14165"/>
                    </a:lnTo>
                    <a:lnTo>
                      <a:pt x="8277" y="14471"/>
                    </a:lnTo>
                    <a:lnTo>
                      <a:pt x="8104" y="14441"/>
                    </a:lnTo>
                    <a:lnTo>
                      <a:pt x="8029" y="14410"/>
                    </a:lnTo>
                    <a:lnTo>
                      <a:pt x="8007" y="14288"/>
                    </a:lnTo>
                    <a:lnTo>
                      <a:pt x="8019" y="14165"/>
                    </a:lnTo>
                    <a:lnTo>
                      <a:pt x="7824" y="14165"/>
                    </a:lnTo>
                    <a:lnTo>
                      <a:pt x="7824" y="14380"/>
                    </a:lnTo>
                    <a:lnTo>
                      <a:pt x="7900" y="14533"/>
                    </a:lnTo>
                    <a:lnTo>
                      <a:pt x="7771" y="14594"/>
                    </a:lnTo>
                    <a:lnTo>
                      <a:pt x="7749" y="14624"/>
                    </a:lnTo>
                    <a:lnTo>
                      <a:pt x="7760" y="14686"/>
                    </a:lnTo>
                    <a:lnTo>
                      <a:pt x="7771" y="14747"/>
                    </a:lnTo>
                    <a:lnTo>
                      <a:pt x="7771" y="14869"/>
                    </a:lnTo>
                    <a:lnTo>
                      <a:pt x="7674" y="14777"/>
                    </a:lnTo>
                    <a:lnTo>
                      <a:pt x="7642" y="14747"/>
                    </a:lnTo>
                    <a:lnTo>
                      <a:pt x="6957" y="14012"/>
                    </a:lnTo>
                    <a:lnTo>
                      <a:pt x="6802" y="13951"/>
                    </a:lnTo>
                    <a:lnTo>
                      <a:pt x="6727" y="14012"/>
                    </a:lnTo>
                    <a:lnTo>
                      <a:pt x="6555" y="14012"/>
                    </a:lnTo>
                    <a:lnTo>
                      <a:pt x="6404" y="13921"/>
                    </a:lnTo>
                    <a:lnTo>
                      <a:pt x="6318" y="13707"/>
                    </a:lnTo>
                    <a:lnTo>
                      <a:pt x="6242" y="13645"/>
                    </a:lnTo>
                    <a:lnTo>
                      <a:pt x="6264" y="13615"/>
                    </a:lnTo>
                    <a:lnTo>
                      <a:pt x="6318" y="13462"/>
                    </a:lnTo>
                    <a:lnTo>
                      <a:pt x="6404" y="13462"/>
                    </a:lnTo>
                    <a:lnTo>
                      <a:pt x="6533" y="13645"/>
                    </a:lnTo>
                    <a:lnTo>
                      <a:pt x="6619" y="13523"/>
                    </a:lnTo>
                    <a:lnTo>
                      <a:pt x="6651" y="13462"/>
                    </a:lnTo>
                    <a:lnTo>
                      <a:pt x="6684" y="13401"/>
                    </a:lnTo>
                    <a:lnTo>
                      <a:pt x="6770" y="13339"/>
                    </a:lnTo>
                    <a:lnTo>
                      <a:pt x="6780" y="13278"/>
                    </a:lnTo>
                    <a:lnTo>
                      <a:pt x="6673" y="13125"/>
                    </a:lnTo>
                    <a:lnTo>
                      <a:pt x="6641" y="13033"/>
                    </a:lnTo>
                    <a:lnTo>
                      <a:pt x="6641" y="12880"/>
                    </a:lnTo>
                    <a:lnTo>
                      <a:pt x="6651" y="12819"/>
                    </a:lnTo>
                    <a:lnTo>
                      <a:pt x="6436" y="12819"/>
                    </a:lnTo>
                    <a:lnTo>
                      <a:pt x="6339" y="12880"/>
                    </a:lnTo>
                    <a:lnTo>
                      <a:pt x="6253" y="12942"/>
                    </a:lnTo>
                    <a:lnTo>
                      <a:pt x="6318" y="13033"/>
                    </a:lnTo>
                    <a:lnTo>
                      <a:pt x="6145" y="12972"/>
                    </a:lnTo>
                    <a:lnTo>
                      <a:pt x="6124" y="12850"/>
                    </a:lnTo>
                    <a:lnTo>
                      <a:pt x="6146" y="12819"/>
                    </a:lnTo>
                    <a:lnTo>
                      <a:pt x="6210" y="12727"/>
                    </a:lnTo>
                    <a:lnTo>
                      <a:pt x="6339" y="12758"/>
                    </a:lnTo>
                    <a:lnTo>
                      <a:pt x="6321" y="12727"/>
                    </a:lnTo>
                    <a:lnTo>
                      <a:pt x="6231" y="12575"/>
                    </a:lnTo>
                    <a:lnTo>
                      <a:pt x="6156" y="12422"/>
                    </a:lnTo>
                    <a:lnTo>
                      <a:pt x="6142" y="12299"/>
                    </a:lnTo>
                    <a:lnTo>
                      <a:pt x="6135" y="12238"/>
                    </a:lnTo>
                    <a:lnTo>
                      <a:pt x="6092" y="11993"/>
                    </a:lnTo>
                    <a:lnTo>
                      <a:pt x="6307" y="11718"/>
                    </a:lnTo>
                    <a:lnTo>
                      <a:pt x="6414" y="11748"/>
                    </a:lnTo>
                    <a:lnTo>
                      <a:pt x="6426" y="11840"/>
                    </a:lnTo>
                    <a:lnTo>
                      <a:pt x="6436" y="11901"/>
                    </a:lnTo>
                    <a:lnTo>
                      <a:pt x="6393" y="12116"/>
                    </a:lnTo>
                    <a:lnTo>
                      <a:pt x="6500" y="12207"/>
                    </a:lnTo>
                    <a:lnTo>
                      <a:pt x="6512" y="12330"/>
                    </a:lnTo>
                    <a:lnTo>
                      <a:pt x="6555" y="12483"/>
                    </a:lnTo>
                    <a:lnTo>
                      <a:pt x="6565" y="12666"/>
                    </a:lnTo>
                    <a:lnTo>
                      <a:pt x="6737" y="12727"/>
                    </a:lnTo>
                    <a:lnTo>
                      <a:pt x="6802" y="12575"/>
                    </a:lnTo>
                    <a:lnTo>
                      <a:pt x="6845" y="12452"/>
                    </a:lnTo>
                    <a:lnTo>
                      <a:pt x="6888" y="12330"/>
                    </a:lnTo>
                    <a:lnTo>
                      <a:pt x="6899" y="12146"/>
                    </a:lnTo>
                    <a:lnTo>
                      <a:pt x="6846" y="11718"/>
                    </a:lnTo>
                    <a:lnTo>
                      <a:pt x="6835" y="11626"/>
                    </a:lnTo>
                    <a:lnTo>
                      <a:pt x="6813" y="11565"/>
                    </a:lnTo>
                    <a:lnTo>
                      <a:pt x="6727" y="11381"/>
                    </a:lnTo>
                    <a:lnTo>
                      <a:pt x="6770" y="11228"/>
                    </a:lnTo>
                    <a:lnTo>
                      <a:pt x="6877" y="11228"/>
                    </a:lnTo>
                    <a:lnTo>
                      <a:pt x="6985" y="11198"/>
                    </a:lnTo>
                    <a:lnTo>
                      <a:pt x="7222" y="11259"/>
                    </a:lnTo>
                    <a:lnTo>
                      <a:pt x="7157" y="11014"/>
                    </a:lnTo>
                    <a:lnTo>
                      <a:pt x="7024" y="10892"/>
                    </a:lnTo>
                    <a:lnTo>
                      <a:pt x="6888" y="10769"/>
                    </a:lnTo>
                    <a:lnTo>
                      <a:pt x="6876" y="10708"/>
                    </a:lnTo>
                    <a:lnTo>
                      <a:pt x="6845" y="10555"/>
                    </a:lnTo>
                    <a:lnTo>
                      <a:pt x="6759" y="10463"/>
                    </a:lnTo>
                    <a:lnTo>
                      <a:pt x="6641" y="10372"/>
                    </a:lnTo>
                    <a:lnTo>
                      <a:pt x="6581" y="10310"/>
                    </a:lnTo>
                    <a:lnTo>
                      <a:pt x="6522" y="10249"/>
                    </a:lnTo>
                    <a:lnTo>
                      <a:pt x="6490" y="10249"/>
                    </a:lnTo>
                    <a:lnTo>
                      <a:pt x="6350" y="10219"/>
                    </a:lnTo>
                    <a:lnTo>
                      <a:pt x="6210" y="10219"/>
                    </a:lnTo>
                    <a:lnTo>
                      <a:pt x="6285" y="10310"/>
                    </a:lnTo>
                    <a:lnTo>
                      <a:pt x="6006" y="10310"/>
                    </a:lnTo>
                    <a:lnTo>
                      <a:pt x="6016" y="10219"/>
                    </a:lnTo>
                    <a:lnTo>
                      <a:pt x="5887" y="10127"/>
                    </a:lnTo>
                    <a:lnTo>
                      <a:pt x="5769" y="10066"/>
                    </a:lnTo>
                    <a:lnTo>
                      <a:pt x="5618" y="9943"/>
                    </a:lnTo>
                    <a:lnTo>
                      <a:pt x="5586" y="9913"/>
                    </a:lnTo>
                    <a:lnTo>
                      <a:pt x="5478" y="9913"/>
                    </a:lnTo>
                    <a:lnTo>
                      <a:pt x="5489" y="10066"/>
                    </a:lnTo>
                    <a:lnTo>
                      <a:pt x="5553" y="10158"/>
                    </a:lnTo>
                    <a:lnTo>
                      <a:pt x="5446" y="10188"/>
                    </a:lnTo>
                    <a:lnTo>
                      <a:pt x="5381" y="10280"/>
                    </a:lnTo>
                    <a:lnTo>
                      <a:pt x="5403" y="10341"/>
                    </a:lnTo>
                    <a:lnTo>
                      <a:pt x="5467" y="10402"/>
                    </a:lnTo>
                    <a:lnTo>
                      <a:pt x="5553" y="10402"/>
                    </a:lnTo>
                    <a:lnTo>
                      <a:pt x="5553" y="10494"/>
                    </a:lnTo>
                    <a:lnTo>
                      <a:pt x="5467" y="10555"/>
                    </a:lnTo>
                    <a:lnTo>
                      <a:pt x="5359" y="10555"/>
                    </a:lnTo>
                    <a:lnTo>
                      <a:pt x="5241" y="10525"/>
                    </a:lnTo>
                    <a:lnTo>
                      <a:pt x="5134" y="10647"/>
                    </a:lnTo>
                    <a:lnTo>
                      <a:pt x="5166" y="10708"/>
                    </a:lnTo>
                    <a:lnTo>
                      <a:pt x="4908" y="10647"/>
                    </a:lnTo>
                    <a:lnTo>
                      <a:pt x="4811" y="10586"/>
                    </a:lnTo>
                    <a:lnTo>
                      <a:pt x="4811" y="10341"/>
                    </a:lnTo>
                    <a:lnTo>
                      <a:pt x="4832" y="10188"/>
                    </a:lnTo>
                    <a:lnTo>
                      <a:pt x="4876" y="10005"/>
                    </a:lnTo>
                    <a:lnTo>
                      <a:pt x="5145" y="9790"/>
                    </a:lnTo>
                    <a:lnTo>
                      <a:pt x="5145" y="9668"/>
                    </a:lnTo>
                    <a:lnTo>
                      <a:pt x="5134" y="9576"/>
                    </a:lnTo>
                    <a:lnTo>
                      <a:pt x="5177" y="9484"/>
                    </a:lnTo>
                    <a:lnTo>
                      <a:pt x="5349" y="9454"/>
                    </a:lnTo>
                    <a:lnTo>
                      <a:pt x="5543" y="9270"/>
                    </a:lnTo>
                    <a:lnTo>
                      <a:pt x="5607" y="9178"/>
                    </a:lnTo>
                    <a:lnTo>
                      <a:pt x="5586" y="9117"/>
                    </a:lnTo>
                    <a:lnTo>
                      <a:pt x="5543" y="8995"/>
                    </a:lnTo>
                    <a:lnTo>
                      <a:pt x="5414" y="8934"/>
                    </a:lnTo>
                    <a:lnTo>
                      <a:pt x="5220" y="8964"/>
                    </a:lnTo>
                    <a:lnTo>
                      <a:pt x="5112" y="8995"/>
                    </a:lnTo>
                    <a:lnTo>
                      <a:pt x="4940" y="8995"/>
                    </a:lnTo>
                    <a:lnTo>
                      <a:pt x="4972" y="9117"/>
                    </a:lnTo>
                    <a:lnTo>
                      <a:pt x="4735" y="9087"/>
                    </a:lnTo>
                    <a:lnTo>
                      <a:pt x="4639" y="9117"/>
                    </a:lnTo>
                    <a:lnTo>
                      <a:pt x="4682" y="8903"/>
                    </a:lnTo>
                    <a:lnTo>
                      <a:pt x="4822" y="8934"/>
                    </a:lnTo>
                    <a:lnTo>
                      <a:pt x="4819" y="8903"/>
                    </a:lnTo>
                    <a:lnTo>
                      <a:pt x="4803" y="8720"/>
                    </a:lnTo>
                    <a:lnTo>
                      <a:pt x="4800" y="8689"/>
                    </a:lnTo>
                    <a:lnTo>
                      <a:pt x="4787" y="8628"/>
                    </a:lnTo>
                    <a:lnTo>
                      <a:pt x="4767" y="8536"/>
                    </a:lnTo>
                    <a:lnTo>
                      <a:pt x="4532" y="8536"/>
                    </a:lnTo>
                    <a:lnTo>
                      <a:pt x="4510" y="8628"/>
                    </a:lnTo>
                    <a:lnTo>
                      <a:pt x="4402" y="8444"/>
                    </a:lnTo>
                    <a:lnTo>
                      <a:pt x="4295" y="8352"/>
                    </a:lnTo>
                    <a:lnTo>
                      <a:pt x="4165" y="8261"/>
                    </a:lnTo>
                    <a:lnTo>
                      <a:pt x="4047" y="8230"/>
                    </a:lnTo>
                    <a:lnTo>
                      <a:pt x="3875" y="8199"/>
                    </a:lnTo>
                    <a:lnTo>
                      <a:pt x="3455" y="8046"/>
                    </a:lnTo>
                    <a:lnTo>
                      <a:pt x="3326" y="7863"/>
                    </a:lnTo>
                    <a:lnTo>
                      <a:pt x="3100" y="8016"/>
                    </a:lnTo>
                    <a:lnTo>
                      <a:pt x="3164" y="8169"/>
                    </a:lnTo>
                    <a:lnTo>
                      <a:pt x="3336" y="8291"/>
                    </a:lnTo>
                    <a:lnTo>
                      <a:pt x="3121" y="8291"/>
                    </a:lnTo>
                    <a:lnTo>
                      <a:pt x="2971" y="8322"/>
                    </a:lnTo>
                    <a:lnTo>
                      <a:pt x="2927" y="8444"/>
                    </a:lnTo>
                    <a:lnTo>
                      <a:pt x="3240" y="8444"/>
                    </a:lnTo>
                    <a:lnTo>
                      <a:pt x="3261" y="8597"/>
                    </a:lnTo>
                    <a:lnTo>
                      <a:pt x="3067" y="8597"/>
                    </a:lnTo>
                    <a:lnTo>
                      <a:pt x="2916" y="8628"/>
                    </a:lnTo>
                    <a:lnTo>
                      <a:pt x="2895" y="8689"/>
                    </a:lnTo>
                    <a:lnTo>
                      <a:pt x="2916" y="8720"/>
                    </a:lnTo>
                    <a:lnTo>
                      <a:pt x="2939" y="8750"/>
                    </a:lnTo>
                    <a:lnTo>
                      <a:pt x="2960" y="8750"/>
                    </a:lnTo>
                    <a:lnTo>
                      <a:pt x="3035" y="8720"/>
                    </a:lnTo>
                    <a:lnTo>
                      <a:pt x="2863" y="8903"/>
                    </a:lnTo>
                    <a:lnTo>
                      <a:pt x="2884" y="8934"/>
                    </a:lnTo>
                    <a:lnTo>
                      <a:pt x="2863" y="9148"/>
                    </a:lnTo>
                    <a:lnTo>
                      <a:pt x="2884" y="9270"/>
                    </a:lnTo>
                    <a:lnTo>
                      <a:pt x="2605" y="9576"/>
                    </a:lnTo>
                    <a:lnTo>
                      <a:pt x="2497" y="9668"/>
                    </a:lnTo>
                    <a:lnTo>
                      <a:pt x="2540" y="9882"/>
                    </a:lnTo>
                    <a:lnTo>
                      <a:pt x="2591" y="10066"/>
                    </a:lnTo>
                    <a:lnTo>
                      <a:pt x="2653" y="10249"/>
                    </a:lnTo>
                    <a:lnTo>
                      <a:pt x="2683" y="10433"/>
                    </a:lnTo>
                    <a:lnTo>
                      <a:pt x="2637" y="10555"/>
                    </a:lnTo>
                    <a:lnTo>
                      <a:pt x="2508" y="10616"/>
                    </a:lnTo>
                    <a:lnTo>
                      <a:pt x="2465" y="10769"/>
                    </a:lnTo>
                    <a:lnTo>
                      <a:pt x="2336" y="10800"/>
                    </a:lnTo>
                    <a:lnTo>
                      <a:pt x="2088" y="10861"/>
                    </a:lnTo>
                    <a:lnTo>
                      <a:pt x="2045" y="10984"/>
                    </a:lnTo>
                    <a:lnTo>
                      <a:pt x="2045" y="11167"/>
                    </a:lnTo>
                    <a:lnTo>
                      <a:pt x="2088" y="11442"/>
                    </a:lnTo>
                    <a:lnTo>
                      <a:pt x="2056" y="11534"/>
                    </a:lnTo>
                    <a:lnTo>
                      <a:pt x="1992" y="11657"/>
                    </a:lnTo>
                    <a:lnTo>
                      <a:pt x="1905" y="11718"/>
                    </a:lnTo>
                    <a:lnTo>
                      <a:pt x="2056" y="11840"/>
                    </a:lnTo>
                    <a:lnTo>
                      <a:pt x="2206" y="11901"/>
                    </a:lnTo>
                    <a:lnTo>
                      <a:pt x="2249" y="12085"/>
                    </a:lnTo>
                    <a:lnTo>
                      <a:pt x="2282" y="12177"/>
                    </a:lnTo>
                    <a:lnTo>
                      <a:pt x="2174" y="12330"/>
                    </a:lnTo>
                    <a:lnTo>
                      <a:pt x="2206" y="12360"/>
                    </a:lnTo>
                    <a:lnTo>
                      <a:pt x="2249" y="12483"/>
                    </a:lnTo>
                    <a:lnTo>
                      <a:pt x="2325" y="12575"/>
                    </a:lnTo>
                    <a:lnTo>
                      <a:pt x="2347" y="12666"/>
                    </a:lnTo>
                    <a:lnTo>
                      <a:pt x="2433" y="12544"/>
                    </a:lnTo>
                    <a:lnTo>
                      <a:pt x="2454" y="12330"/>
                    </a:lnTo>
                    <a:lnTo>
                      <a:pt x="2508" y="12299"/>
                    </a:lnTo>
                    <a:lnTo>
                      <a:pt x="2551" y="12330"/>
                    </a:lnTo>
                    <a:lnTo>
                      <a:pt x="2615" y="12422"/>
                    </a:lnTo>
                    <a:lnTo>
                      <a:pt x="2820" y="12789"/>
                    </a:lnTo>
                    <a:lnTo>
                      <a:pt x="2884" y="12911"/>
                    </a:lnTo>
                    <a:lnTo>
                      <a:pt x="2927" y="13003"/>
                    </a:lnTo>
                    <a:lnTo>
                      <a:pt x="2992" y="12911"/>
                    </a:lnTo>
                    <a:lnTo>
                      <a:pt x="3046" y="12819"/>
                    </a:lnTo>
                    <a:lnTo>
                      <a:pt x="3132" y="12942"/>
                    </a:lnTo>
                    <a:lnTo>
                      <a:pt x="3089" y="13125"/>
                    </a:lnTo>
                    <a:lnTo>
                      <a:pt x="3100" y="13278"/>
                    </a:lnTo>
                    <a:lnTo>
                      <a:pt x="3208" y="13401"/>
                    </a:lnTo>
                    <a:lnTo>
                      <a:pt x="3380" y="13523"/>
                    </a:lnTo>
                    <a:lnTo>
                      <a:pt x="3336" y="13676"/>
                    </a:lnTo>
                    <a:lnTo>
                      <a:pt x="3294" y="13798"/>
                    </a:lnTo>
                    <a:lnTo>
                      <a:pt x="3294" y="13982"/>
                    </a:lnTo>
                    <a:lnTo>
                      <a:pt x="3950" y="14624"/>
                    </a:lnTo>
                    <a:lnTo>
                      <a:pt x="4036" y="14716"/>
                    </a:lnTo>
                    <a:lnTo>
                      <a:pt x="3928" y="14839"/>
                    </a:lnTo>
                    <a:lnTo>
                      <a:pt x="4036" y="14869"/>
                    </a:lnTo>
                    <a:lnTo>
                      <a:pt x="4122" y="14869"/>
                    </a:lnTo>
                    <a:lnTo>
                      <a:pt x="4251" y="14777"/>
                    </a:lnTo>
                    <a:lnTo>
                      <a:pt x="4337" y="14961"/>
                    </a:lnTo>
                    <a:lnTo>
                      <a:pt x="4532" y="15175"/>
                    </a:lnTo>
                    <a:lnTo>
                      <a:pt x="4725" y="15236"/>
                    </a:lnTo>
                    <a:lnTo>
                      <a:pt x="4800" y="15359"/>
                    </a:lnTo>
                    <a:lnTo>
                      <a:pt x="4843" y="15512"/>
                    </a:lnTo>
                    <a:lnTo>
                      <a:pt x="4983" y="15603"/>
                    </a:lnTo>
                    <a:lnTo>
                      <a:pt x="5004" y="15359"/>
                    </a:lnTo>
                    <a:lnTo>
                      <a:pt x="5069" y="15267"/>
                    </a:lnTo>
                    <a:lnTo>
                      <a:pt x="5177" y="15206"/>
                    </a:lnTo>
                    <a:lnTo>
                      <a:pt x="5467" y="15206"/>
                    </a:lnTo>
                    <a:lnTo>
                      <a:pt x="5661" y="15114"/>
                    </a:lnTo>
                    <a:lnTo>
                      <a:pt x="5769" y="15206"/>
                    </a:lnTo>
                    <a:lnTo>
                      <a:pt x="5898" y="15206"/>
                    </a:lnTo>
                    <a:lnTo>
                      <a:pt x="5629" y="15665"/>
                    </a:lnTo>
                    <a:lnTo>
                      <a:pt x="5822" y="15726"/>
                    </a:lnTo>
                    <a:lnTo>
                      <a:pt x="5866" y="15756"/>
                    </a:lnTo>
                    <a:lnTo>
                      <a:pt x="5952" y="15848"/>
                    </a:lnTo>
                    <a:lnTo>
                      <a:pt x="6242" y="16093"/>
                    </a:lnTo>
                    <a:lnTo>
                      <a:pt x="6328" y="16215"/>
                    </a:lnTo>
                    <a:lnTo>
                      <a:pt x="6500" y="16338"/>
                    </a:lnTo>
                    <a:lnTo>
                      <a:pt x="6479" y="16460"/>
                    </a:lnTo>
                    <a:lnTo>
                      <a:pt x="6533" y="16491"/>
                    </a:lnTo>
                    <a:lnTo>
                      <a:pt x="6339" y="16491"/>
                    </a:lnTo>
                    <a:lnTo>
                      <a:pt x="6339" y="16552"/>
                    </a:lnTo>
                    <a:lnTo>
                      <a:pt x="6426" y="16644"/>
                    </a:lnTo>
                    <a:lnTo>
                      <a:pt x="6490" y="16705"/>
                    </a:lnTo>
                    <a:lnTo>
                      <a:pt x="6576" y="16705"/>
                    </a:lnTo>
                    <a:lnTo>
                      <a:pt x="6641" y="16827"/>
                    </a:lnTo>
                    <a:lnTo>
                      <a:pt x="6748" y="16858"/>
                    </a:lnTo>
                    <a:lnTo>
                      <a:pt x="6824" y="16827"/>
                    </a:lnTo>
                    <a:lnTo>
                      <a:pt x="6866" y="16919"/>
                    </a:lnTo>
                    <a:lnTo>
                      <a:pt x="6780" y="16980"/>
                    </a:lnTo>
                    <a:lnTo>
                      <a:pt x="6727" y="17011"/>
                    </a:lnTo>
                    <a:lnTo>
                      <a:pt x="6662" y="17041"/>
                    </a:lnTo>
                    <a:lnTo>
                      <a:pt x="6716" y="17133"/>
                    </a:lnTo>
                    <a:lnTo>
                      <a:pt x="6910" y="17225"/>
                    </a:lnTo>
                    <a:lnTo>
                      <a:pt x="6996" y="17133"/>
                    </a:lnTo>
                    <a:lnTo>
                      <a:pt x="7146" y="17133"/>
                    </a:lnTo>
                    <a:lnTo>
                      <a:pt x="7276" y="17286"/>
                    </a:lnTo>
                    <a:lnTo>
                      <a:pt x="7254" y="17439"/>
                    </a:lnTo>
                    <a:lnTo>
                      <a:pt x="7211" y="17531"/>
                    </a:lnTo>
                    <a:lnTo>
                      <a:pt x="7060" y="17623"/>
                    </a:lnTo>
                    <a:lnTo>
                      <a:pt x="6953" y="17684"/>
                    </a:lnTo>
                    <a:lnTo>
                      <a:pt x="7039" y="17898"/>
                    </a:lnTo>
                    <a:lnTo>
                      <a:pt x="7372" y="17684"/>
                    </a:lnTo>
                    <a:lnTo>
                      <a:pt x="7329" y="17776"/>
                    </a:lnTo>
                    <a:lnTo>
                      <a:pt x="7448" y="17684"/>
                    </a:lnTo>
                    <a:lnTo>
                      <a:pt x="7566" y="17592"/>
                    </a:lnTo>
                    <a:lnTo>
                      <a:pt x="7609" y="17592"/>
                    </a:lnTo>
                    <a:lnTo>
                      <a:pt x="7652" y="17623"/>
                    </a:lnTo>
                    <a:lnTo>
                      <a:pt x="7796" y="17653"/>
                    </a:lnTo>
                    <a:lnTo>
                      <a:pt x="7910" y="17531"/>
                    </a:lnTo>
                    <a:lnTo>
                      <a:pt x="8111" y="17256"/>
                    </a:lnTo>
                    <a:lnTo>
                      <a:pt x="8284" y="17256"/>
                    </a:lnTo>
                    <a:lnTo>
                      <a:pt x="8183" y="17500"/>
                    </a:lnTo>
                    <a:lnTo>
                      <a:pt x="7954" y="17653"/>
                    </a:lnTo>
                    <a:lnTo>
                      <a:pt x="7853" y="17714"/>
                    </a:lnTo>
                    <a:lnTo>
                      <a:pt x="7681" y="17959"/>
                    </a:lnTo>
                    <a:lnTo>
                      <a:pt x="7667" y="18143"/>
                    </a:lnTo>
                    <a:lnTo>
                      <a:pt x="7494" y="18357"/>
                    </a:lnTo>
                    <a:lnTo>
                      <a:pt x="7465" y="18265"/>
                    </a:lnTo>
                    <a:lnTo>
                      <a:pt x="7380" y="18326"/>
                    </a:lnTo>
                    <a:lnTo>
                      <a:pt x="7351" y="18418"/>
                    </a:lnTo>
                    <a:lnTo>
                      <a:pt x="7351" y="18510"/>
                    </a:lnTo>
                    <a:lnTo>
                      <a:pt x="7193" y="18602"/>
                    </a:lnTo>
                    <a:lnTo>
                      <a:pt x="7078" y="18418"/>
                    </a:lnTo>
                    <a:lnTo>
                      <a:pt x="7193" y="18388"/>
                    </a:lnTo>
                    <a:lnTo>
                      <a:pt x="7251" y="18204"/>
                    </a:lnTo>
                    <a:lnTo>
                      <a:pt x="7193" y="17990"/>
                    </a:lnTo>
                    <a:lnTo>
                      <a:pt x="6906" y="18173"/>
                    </a:lnTo>
                    <a:lnTo>
                      <a:pt x="6863" y="18388"/>
                    </a:lnTo>
                    <a:lnTo>
                      <a:pt x="6605" y="18418"/>
                    </a:lnTo>
                    <a:lnTo>
                      <a:pt x="6433" y="18418"/>
                    </a:lnTo>
                    <a:lnTo>
                      <a:pt x="6289" y="18357"/>
                    </a:lnTo>
                    <a:lnTo>
                      <a:pt x="6246" y="18602"/>
                    </a:lnTo>
                    <a:lnTo>
                      <a:pt x="6361" y="18693"/>
                    </a:lnTo>
                    <a:lnTo>
                      <a:pt x="6648" y="18877"/>
                    </a:lnTo>
                    <a:lnTo>
                      <a:pt x="6877" y="18663"/>
                    </a:lnTo>
                    <a:lnTo>
                      <a:pt x="7036" y="18602"/>
                    </a:lnTo>
                    <a:lnTo>
                      <a:pt x="7007" y="18663"/>
                    </a:lnTo>
                    <a:lnTo>
                      <a:pt x="6991" y="18785"/>
                    </a:lnTo>
                    <a:lnTo>
                      <a:pt x="6982" y="18999"/>
                    </a:lnTo>
                    <a:lnTo>
                      <a:pt x="6966" y="19214"/>
                    </a:lnTo>
                    <a:lnTo>
                      <a:pt x="6935" y="19367"/>
                    </a:lnTo>
                    <a:lnTo>
                      <a:pt x="6877" y="19428"/>
                    </a:lnTo>
                    <a:lnTo>
                      <a:pt x="6748" y="19367"/>
                    </a:lnTo>
                    <a:lnTo>
                      <a:pt x="6662" y="19611"/>
                    </a:lnTo>
                    <a:lnTo>
                      <a:pt x="6404" y="19825"/>
                    </a:lnTo>
                    <a:lnTo>
                      <a:pt x="6303" y="19917"/>
                    </a:lnTo>
                    <a:lnTo>
                      <a:pt x="6237" y="20070"/>
                    </a:lnTo>
                    <a:lnTo>
                      <a:pt x="6126" y="20437"/>
                    </a:lnTo>
                    <a:lnTo>
                      <a:pt x="6059" y="20529"/>
                    </a:lnTo>
                    <a:lnTo>
                      <a:pt x="5959" y="20529"/>
                    </a:lnTo>
                    <a:lnTo>
                      <a:pt x="6016" y="20652"/>
                    </a:lnTo>
                    <a:lnTo>
                      <a:pt x="5901" y="20743"/>
                    </a:lnTo>
                    <a:lnTo>
                      <a:pt x="5528" y="20927"/>
                    </a:lnTo>
                    <a:lnTo>
                      <a:pt x="5184" y="21019"/>
                    </a:lnTo>
                    <a:lnTo>
                      <a:pt x="4912" y="21263"/>
                    </a:lnTo>
                    <a:lnTo>
                      <a:pt x="4854" y="21416"/>
                    </a:lnTo>
                    <a:lnTo>
                      <a:pt x="4868" y="21600"/>
                    </a:lnTo>
                    <a:lnTo>
                      <a:pt x="5098" y="21569"/>
                    </a:lnTo>
                    <a:lnTo>
                      <a:pt x="5442" y="21355"/>
                    </a:lnTo>
                    <a:lnTo>
                      <a:pt x="5614" y="21325"/>
                    </a:lnTo>
                    <a:lnTo>
                      <a:pt x="5811" y="21294"/>
                    </a:lnTo>
                    <a:lnTo>
                      <a:pt x="6088" y="21263"/>
                    </a:lnTo>
                    <a:lnTo>
                      <a:pt x="6365" y="21202"/>
                    </a:lnTo>
                    <a:lnTo>
                      <a:pt x="7308" y="20437"/>
                    </a:lnTo>
                    <a:lnTo>
                      <a:pt x="7492" y="20254"/>
                    </a:lnTo>
                    <a:lnTo>
                      <a:pt x="7823" y="19978"/>
                    </a:lnTo>
                    <a:lnTo>
                      <a:pt x="8194" y="19734"/>
                    </a:lnTo>
                    <a:lnTo>
                      <a:pt x="8499" y="19581"/>
                    </a:lnTo>
                    <a:lnTo>
                      <a:pt x="8748" y="19428"/>
                    </a:lnTo>
                    <a:lnTo>
                      <a:pt x="9331" y="18632"/>
                    </a:lnTo>
                    <a:lnTo>
                      <a:pt x="9489" y="18235"/>
                    </a:lnTo>
                    <a:lnTo>
                      <a:pt x="9569" y="18051"/>
                    </a:lnTo>
                    <a:lnTo>
                      <a:pt x="9647" y="17990"/>
                    </a:lnTo>
                    <a:lnTo>
                      <a:pt x="9747" y="17990"/>
                    </a:lnTo>
                    <a:lnTo>
                      <a:pt x="9963" y="17714"/>
                    </a:lnTo>
                    <a:lnTo>
                      <a:pt x="10020" y="17592"/>
                    </a:lnTo>
                    <a:lnTo>
                      <a:pt x="10177" y="17653"/>
                    </a:lnTo>
                    <a:lnTo>
                      <a:pt x="10264" y="17470"/>
                    </a:lnTo>
                    <a:lnTo>
                      <a:pt x="10293" y="17378"/>
                    </a:lnTo>
                    <a:lnTo>
                      <a:pt x="10484" y="17256"/>
                    </a:lnTo>
                    <a:lnTo>
                      <a:pt x="10579" y="17194"/>
                    </a:lnTo>
                    <a:lnTo>
                      <a:pt x="10563" y="17133"/>
                    </a:lnTo>
                    <a:lnTo>
                      <a:pt x="10522" y="16980"/>
                    </a:lnTo>
                    <a:lnTo>
                      <a:pt x="10450" y="16858"/>
                    </a:lnTo>
                    <a:lnTo>
                      <a:pt x="10446" y="16827"/>
                    </a:lnTo>
                    <a:lnTo>
                      <a:pt x="10422" y="16674"/>
                    </a:lnTo>
                    <a:lnTo>
                      <a:pt x="10652" y="16460"/>
                    </a:lnTo>
                    <a:lnTo>
                      <a:pt x="10766" y="16399"/>
                    </a:lnTo>
                    <a:lnTo>
                      <a:pt x="10852" y="16735"/>
                    </a:lnTo>
                    <a:lnTo>
                      <a:pt x="11110" y="17041"/>
                    </a:lnTo>
                    <a:lnTo>
                      <a:pt x="11355" y="16980"/>
                    </a:lnTo>
                    <a:lnTo>
                      <a:pt x="11268" y="16766"/>
                    </a:lnTo>
                    <a:lnTo>
                      <a:pt x="11412" y="16674"/>
                    </a:lnTo>
                    <a:lnTo>
                      <a:pt x="11627" y="16827"/>
                    </a:lnTo>
                    <a:lnTo>
                      <a:pt x="11785" y="16674"/>
                    </a:lnTo>
                    <a:lnTo>
                      <a:pt x="11900" y="16674"/>
                    </a:lnTo>
                    <a:lnTo>
                      <a:pt x="12129" y="16797"/>
                    </a:lnTo>
                    <a:lnTo>
                      <a:pt x="12345" y="16735"/>
                    </a:lnTo>
                    <a:lnTo>
                      <a:pt x="12560" y="16705"/>
                    </a:lnTo>
                    <a:lnTo>
                      <a:pt x="12569" y="16674"/>
                    </a:lnTo>
                    <a:lnTo>
                      <a:pt x="12603" y="16552"/>
                    </a:lnTo>
                    <a:lnTo>
                      <a:pt x="12703" y="16521"/>
                    </a:lnTo>
                    <a:lnTo>
                      <a:pt x="12813" y="16491"/>
                    </a:lnTo>
                    <a:lnTo>
                      <a:pt x="12935" y="16399"/>
                    </a:lnTo>
                    <a:lnTo>
                      <a:pt x="12976" y="16368"/>
                    </a:lnTo>
                    <a:lnTo>
                      <a:pt x="13378" y="16124"/>
                    </a:lnTo>
                    <a:lnTo>
                      <a:pt x="13625" y="15971"/>
                    </a:lnTo>
                    <a:lnTo>
                      <a:pt x="13916" y="15879"/>
                    </a:lnTo>
                    <a:lnTo>
                      <a:pt x="14185" y="15787"/>
                    </a:lnTo>
                    <a:lnTo>
                      <a:pt x="14368" y="15787"/>
                    </a:lnTo>
                    <a:lnTo>
                      <a:pt x="14546" y="15848"/>
                    </a:lnTo>
                    <a:lnTo>
                      <a:pt x="15038" y="15971"/>
                    </a:lnTo>
                    <a:lnTo>
                      <a:pt x="15631" y="15756"/>
                    </a:lnTo>
                    <a:lnTo>
                      <a:pt x="16033" y="15695"/>
                    </a:lnTo>
                    <a:lnTo>
                      <a:pt x="16147" y="15756"/>
                    </a:lnTo>
                    <a:lnTo>
                      <a:pt x="16287" y="15879"/>
                    </a:lnTo>
                    <a:lnTo>
                      <a:pt x="16494" y="16093"/>
                    </a:lnTo>
                    <a:lnTo>
                      <a:pt x="16850" y="16460"/>
                    </a:lnTo>
                    <a:lnTo>
                      <a:pt x="16980" y="16582"/>
                    </a:lnTo>
                    <a:lnTo>
                      <a:pt x="16678" y="16491"/>
                    </a:lnTo>
                    <a:lnTo>
                      <a:pt x="16736" y="16613"/>
                    </a:lnTo>
                    <a:lnTo>
                      <a:pt x="16793" y="16705"/>
                    </a:lnTo>
                    <a:lnTo>
                      <a:pt x="16865" y="16766"/>
                    </a:lnTo>
                    <a:lnTo>
                      <a:pt x="16951" y="16766"/>
                    </a:lnTo>
                    <a:lnTo>
                      <a:pt x="17123" y="16674"/>
                    </a:lnTo>
                    <a:lnTo>
                      <a:pt x="17133" y="16735"/>
                    </a:lnTo>
                    <a:lnTo>
                      <a:pt x="16808" y="17684"/>
                    </a:lnTo>
                    <a:lnTo>
                      <a:pt x="16241" y="18143"/>
                    </a:lnTo>
                    <a:lnTo>
                      <a:pt x="15956" y="18357"/>
                    </a:lnTo>
                    <a:lnTo>
                      <a:pt x="15760" y="18479"/>
                    </a:lnTo>
                    <a:lnTo>
                      <a:pt x="15588" y="18602"/>
                    </a:lnTo>
                    <a:lnTo>
                      <a:pt x="15487" y="18632"/>
                    </a:lnTo>
                    <a:lnTo>
                      <a:pt x="15200" y="18632"/>
                    </a:lnTo>
                    <a:lnTo>
                      <a:pt x="15042" y="18541"/>
                    </a:lnTo>
                    <a:lnTo>
                      <a:pt x="15073" y="18877"/>
                    </a:lnTo>
                    <a:lnTo>
                      <a:pt x="15091" y="19122"/>
                    </a:lnTo>
                    <a:lnTo>
                      <a:pt x="15092" y="19428"/>
                    </a:lnTo>
                    <a:lnTo>
                      <a:pt x="15071" y="19642"/>
                    </a:lnTo>
                    <a:lnTo>
                      <a:pt x="15013" y="19856"/>
                    </a:lnTo>
                    <a:lnTo>
                      <a:pt x="15085" y="19917"/>
                    </a:lnTo>
                    <a:lnTo>
                      <a:pt x="15229" y="19978"/>
                    </a:lnTo>
                    <a:lnTo>
                      <a:pt x="15731" y="20131"/>
                    </a:lnTo>
                    <a:lnTo>
                      <a:pt x="15904" y="20376"/>
                    </a:lnTo>
                    <a:lnTo>
                      <a:pt x="16104" y="20407"/>
                    </a:lnTo>
                    <a:lnTo>
                      <a:pt x="16190" y="20652"/>
                    </a:lnTo>
                    <a:lnTo>
                      <a:pt x="16348" y="20713"/>
                    </a:lnTo>
                    <a:lnTo>
                      <a:pt x="16234" y="20805"/>
                    </a:lnTo>
                    <a:lnTo>
                      <a:pt x="16119" y="20927"/>
                    </a:lnTo>
                    <a:lnTo>
                      <a:pt x="16018" y="20988"/>
                    </a:lnTo>
                    <a:lnTo>
                      <a:pt x="16305" y="21110"/>
                    </a:lnTo>
                    <a:lnTo>
                      <a:pt x="16650" y="20866"/>
                    </a:lnTo>
                    <a:lnTo>
                      <a:pt x="16764" y="20896"/>
                    </a:lnTo>
                    <a:lnTo>
                      <a:pt x="16879" y="20896"/>
                    </a:lnTo>
                    <a:lnTo>
                      <a:pt x="16871" y="20866"/>
                    </a:lnTo>
                    <a:lnTo>
                      <a:pt x="16836" y="20743"/>
                    </a:lnTo>
                    <a:lnTo>
                      <a:pt x="16750" y="20743"/>
                    </a:lnTo>
                    <a:lnTo>
                      <a:pt x="16750" y="20529"/>
                    </a:lnTo>
                    <a:lnTo>
                      <a:pt x="17008" y="20682"/>
                    </a:lnTo>
                    <a:lnTo>
                      <a:pt x="17095" y="20805"/>
                    </a:lnTo>
                    <a:lnTo>
                      <a:pt x="17281" y="20805"/>
                    </a:lnTo>
                    <a:lnTo>
                      <a:pt x="17564" y="20743"/>
                    </a:lnTo>
                    <a:lnTo>
                      <a:pt x="17661" y="20621"/>
                    </a:lnTo>
                    <a:lnTo>
                      <a:pt x="17758" y="20529"/>
                    </a:lnTo>
                    <a:lnTo>
                      <a:pt x="17898" y="20468"/>
                    </a:lnTo>
                    <a:lnTo>
                      <a:pt x="17953" y="20346"/>
                    </a:lnTo>
                    <a:lnTo>
                      <a:pt x="18006" y="20223"/>
                    </a:lnTo>
                    <a:lnTo>
                      <a:pt x="18038" y="20162"/>
                    </a:lnTo>
                    <a:lnTo>
                      <a:pt x="18232" y="20101"/>
                    </a:lnTo>
                    <a:lnTo>
                      <a:pt x="18404" y="20131"/>
                    </a:lnTo>
                    <a:lnTo>
                      <a:pt x="18420" y="20101"/>
                    </a:lnTo>
                    <a:lnTo>
                      <a:pt x="18511" y="19917"/>
                    </a:lnTo>
                    <a:lnTo>
                      <a:pt x="18511" y="19856"/>
                    </a:lnTo>
                    <a:lnTo>
                      <a:pt x="18566" y="19550"/>
                    </a:lnTo>
                    <a:lnTo>
                      <a:pt x="18587" y="19520"/>
                    </a:lnTo>
                    <a:lnTo>
                      <a:pt x="18608" y="19458"/>
                    </a:lnTo>
                    <a:lnTo>
                      <a:pt x="19828" y="19458"/>
                    </a:lnTo>
                    <a:lnTo>
                      <a:pt x="19986" y="19428"/>
                    </a:lnTo>
                    <a:lnTo>
                      <a:pt x="20099" y="19367"/>
                    </a:lnTo>
                    <a:lnTo>
                      <a:pt x="20281" y="19244"/>
                    </a:lnTo>
                    <a:lnTo>
                      <a:pt x="20469" y="19122"/>
                    </a:lnTo>
                    <a:lnTo>
                      <a:pt x="20599" y="19030"/>
                    </a:lnTo>
                    <a:lnTo>
                      <a:pt x="20721" y="18908"/>
                    </a:lnTo>
                    <a:lnTo>
                      <a:pt x="20882" y="18785"/>
                    </a:lnTo>
                    <a:lnTo>
                      <a:pt x="21014" y="18632"/>
                    </a:lnTo>
                    <a:lnTo>
                      <a:pt x="21052" y="18449"/>
                    </a:lnTo>
                    <a:lnTo>
                      <a:pt x="21008" y="18235"/>
                    </a:lnTo>
                    <a:lnTo>
                      <a:pt x="20965" y="18204"/>
                    </a:lnTo>
                    <a:lnTo>
                      <a:pt x="20772" y="18173"/>
                    </a:lnTo>
                    <a:lnTo>
                      <a:pt x="20675" y="18204"/>
                    </a:lnTo>
                    <a:lnTo>
                      <a:pt x="20750" y="18051"/>
                    </a:lnTo>
                    <a:lnTo>
                      <a:pt x="20875" y="17929"/>
                    </a:lnTo>
                    <a:lnTo>
                      <a:pt x="21080" y="17745"/>
                    </a:lnTo>
                    <a:lnTo>
                      <a:pt x="21279" y="17561"/>
                    </a:lnTo>
                    <a:lnTo>
                      <a:pt x="21385" y="17500"/>
                    </a:lnTo>
                    <a:lnTo>
                      <a:pt x="21428" y="17439"/>
                    </a:lnTo>
                    <a:lnTo>
                      <a:pt x="21600" y="17103"/>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637" name="object 20" descr="object 20"/>
            <p:cNvPicPr>
              <a:picLocks noChangeAspect="1"/>
            </p:cNvPicPr>
            <p:nvPr/>
          </p:nvPicPr>
          <p:blipFill>
            <a:blip r:embed="rId9"/>
            <a:stretch>
              <a:fillRect/>
            </a:stretch>
          </p:blipFill>
          <p:spPr>
            <a:xfrm>
              <a:off x="4426642" y="3955788"/>
              <a:ext cx="69780" cy="76704"/>
            </a:xfrm>
            <a:prstGeom prst="rect">
              <a:avLst/>
            </a:prstGeom>
            <a:ln w="12700" cap="flat">
              <a:noFill/>
              <a:miter lim="400000"/>
            </a:ln>
            <a:effectLst/>
          </p:spPr>
        </p:pic>
        <p:sp>
          <p:nvSpPr>
            <p:cNvPr id="2638" name="object 21"/>
            <p:cNvSpPr/>
            <p:nvPr/>
          </p:nvSpPr>
          <p:spPr>
            <a:xfrm>
              <a:off x="6623736" y="4605835"/>
              <a:ext cx="12702" cy="135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366" y="2117"/>
                  </a:lnTo>
                  <a:lnTo>
                    <a:pt x="0" y="19427"/>
                  </a:lnTo>
                  <a:lnTo>
                    <a:pt x="18929" y="21600"/>
                  </a:lnTo>
                  <a:lnTo>
                    <a:pt x="21600" y="0"/>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pic>
          <p:nvPicPr>
            <p:cNvPr id="2639" name="object 22" descr="object 22"/>
            <p:cNvPicPr>
              <a:picLocks noChangeAspect="1"/>
            </p:cNvPicPr>
            <p:nvPr/>
          </p:nvPicPr>
          <p:blipFill>
            <a:blip r:embed="rId10"/>
            <a:stretch>
              <a:fillRect/>
            </a:stretch>
          </p:blipFill>
          <p:spPr>
            <a:xfrm>
              <a:off x="5508750" y="4117524"/>
              <a:ext cx="225897" cy="250915"/>
            </a:xfrm>
            <a:prstGeom prst="rect">
              <a:avLst/>
            </a:prstGeom>
            <a:ln w="12700" cap="flat">
              <a:noFill/>
              <a:miter lim="400000"/>
            </a:ln>
            <a:effectLst/>
          </p:spPr>
        </p:pic>
        <p:grpSp>
          <p:nvGrpSpPr>
            <p:cNvPr id="2644" name="object 23"/>
            <p:cNvGrpSpPr/>
            <p:nvPr/>
          </p:nvGrpSpPr>
          <p:grpSpPr>
            <a:xfrm>
              <a:off x="5917641" y="4622060"/>
              <a:ext cx="756162" cy="1087982"/>
              <a:chOff x="0" y="0"/>
              <a:chExt cx="756161" cy="1087981"/>
            </a:xfrm>
          </p:grpSpPr>
          <p:sp>
            <p:nvSpPr>
              <p:cNvPr id="2640" name="図形"/>
              <p:cNvSpPr/>
              <p:nvPr/>
            </p:nvSpPr>
            <p:spPr>
              <a:xfrm>
                <a:off x="-1" y="-1"/>
                <a:ext cx="12702" cy="14329"/>
              </a:xfrm>
              <a:custGeom>
                <a:avLst/>
                <a:gdLst/>
                <a:ahLst/>
                <a:cxnLst>
                  <a:cxn ang="0">
                    <a:pos x="wd2" y="hd2"/>
                  </a:cxn>
                  <a:cxn ang="5400000">
                    <a:pos x="wd2" y="hd2"/>
                  </a:cxn>
                  <a:cxn ang="10800000">
                    <a:pos x="wd2" y="hd2"/>
                  </a:cxn>
                  <a:cxn ang="16200000">
                    <a:pos x="wd2" y="hd2"/>
                  </a:cxn>
                </a:cxnLst>
                <a:rect l="0" t="0" r="r" b="b"/>
                <a:pathLst>
                  <a:path w="21600" h="21600" extrusionOk="0">
                    <a:moveTo>
                      <a:pt x="21600" y="18332"/>
                    </a:moveTo>
                    <a:lnTo>
                      <a:pt x="17259" y="0"/>
                    </a:lnTo>
                    <a:lnTo>
                      <a:pt x="0" y="8132"/>
                    </a:lnTo>
                    <a:lnTo>
                      <a:pt x="771" y="21600"/>
                    </a:lnTo>
                    <a:lnTo>
                      <a:pt x="15123" y="19357"/>
                    </a:lnTo>
                    <a:lnTo>
                      <a:pt x="21600" y="18332"/>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41" name="図形"/>
              <p:cNvSpPr/>
              <p:nvPr/>
            </p:nvSpPr>
            <p:spPr>
              <a:xfrm>
                <a:off x="179949" y="861445"/>
                <a:ext cx="240770" cy="226537"/>
              </a:xfrm>
              <a:custGeom>
                <a:avLst/>
                <a:gdLst/>
                <a:ahLst/>
                <a:cxnLst>
                  <a:cxn ang="0">
                    <a:pos x="wd2" y="hd2"/>
                  </a:cxn>
                  <a:cxn ang="5400000">
                    <a:pos x="wd2" y="hd2"/>
                  </a:cxn>
                  <a:cxn ang="10800000">
                    <a:pos x="wd2" y="hd2"/>
                  </a:cxn>
                  <a:cxn ang="16200000">
                    <a:pos x="wd2" y="hd2"/>
                  </a:cxn>
                </a:cxnLst>
                <a:rect l="0" t="0" r="r" b="b"/>
                <a:pathLst>
                  <a:path w="21600" h="21600" extrusionOk="0">
                    <a:moveTo>
                      <a:pt x="21600" y="8184"/>
                    </a:moveTo>
                    <a:lnTo>
                      <a:pt x="18849" y="5694"/>
                    </a:lnTo>
                    <a:lnTo>
                      <a:pt x="18299" y="5482"/>
                    </a:lnTo>
                    <a:lnTo>
                      <a:pt x="16836" y="4870"/>
                    </a:lnTo>
                    <a:lnTo>
                      <a:pt x="16422" y="4662"/>
                    </a:lnTo>
                    <a:lnTo>
                      <a:pt x="16180" y="4489"/>
                    </a:lnTo>
                    <a:lnTo>
                      <a:pt x="15694" y="3887"/>
                    </a:lnTo>
                    <a:lnTo>
                      <a:pt x="15046" y="3542"/>
                    </a:lnTo>
                    <a:lnTo>
                      <a:pt x="14301" y="3075"/>
                    </a:lnTo>
                    <a:lnTo>
                      <a:pt x="12294" y="1752"/>
                    </a:lnTo>
                    <a:lnTo>
                      <a:pt x="11730" y="1477"/>
                    </a:lnTo>
                    <a:lnTo>
                      <a:pt x="11407" y="1477"/>
                    </a:lnTo>
                    <a:lnTo>
                      <a:pt x="10921" y="1566"/>
                    </a:lnTo>
                    <a:lnTo>
                      <a:pt x="9951" y="707"/>
                    </a:lnTo>
                    <a:lnTo>
                      <a:pt x="9222" y="963"/>
                    </a:lnTo>
                    <a:lnTo>
                      <a:pt x="8414" y="449"/>
                    </a:lnTo>
                    <a:lnTo>
                      <a:pt x="7910" y="0"/>
                    </a:lnTo>
                    <a:lnTo>
                      <a:pt x="7200" y="188"/>
                    </a:lnTo>
                    <a:lnTo>
                      <a:pt x="6554" y="360"/>
                    </a:lnTo>
                    <a:lnTo>
                      <a:pt x="6714" y="1047"/>
                    </a:lnTo>
                    <a:lnTo>
                      <a:pt x="6552" y="2766"/>
                    </a:lnTo>
                    <a:lnTo>
                      <a:pt x="4064" y="4986"/>
                    </a:lnTo>
                    <a:lnTo>
                      <a:pt x="3559" y="5779"/>
                    </a:lnTo>
                    <a:lnTo>
                      <a:pt x="325" y="7497"/>
                    </a:lnTo>
                    <a:lnTo>
                      <a:pt x="0" y="8100"/>
                    </a:lnTo>
                    <a:lnTo>
                      <a:pt x="889" y="11711"/>
                    </a:lnTo>
                    <a:lnTo>
                      <a:pt x="971" y="12743"/>
                    </a:lnTo>
                    <a:lnTo>
                      <a:pt x="1537" y="12828"/>
                    </a:lnTo>
                    <a:lnTo>
                      <a:pt x="2507" y="16097"/>
                    </a:lnTo>
                    <a:lnTo>
                      <a:pt x="2427" y="16957"/>
                    </a:lnTo>
                    <a:lnTo>
                      <a:pt x="2991" y="17302"/>
                    </a:lnTo>
                    <a:lnTo>
                      <a:pt x="3235" y="17644"/>
                    </a:lnTo>
                    <a:lnTo>
                      <a:pt x="3460" y="18075"/>
                    </a:lnTo>
                    <a:lnTo>
                      <a:pt x="4123" y="19613"/>
                    </a:lnTo>
                    <a:lnTo>
                      <a:pt x="4530" y="20479"/>
                    </a:lnTo>
                    <a:lnTo>
                      <a:pt x="5210" y="21050"/>
                    </a:lnTo>
                    <a:lnTo>
                      <a:pt x="6209" y="21233"/>
                    </a:lnTo>
                    <a:lnTo>
                      <a:pt x="7238" y="21255"/>
                    </a:lnTo>
                    <a:lnTo>
                      <a:pt x="8009" y="21343"/>
                    </a:lnTo>
                    <a:lnTo>
                      <a:pt x="8737" y="21600"/>
                    </a:lnTo>
                    <a:lnTo>
                      <a:pt x="8493" y="20997"/>
                    </a:lnTo>
                    <a:lnTo>
                      <a:pt x="9303" y="20824"/>
                    </a:lnTo>
                    <a:lnTo>
                      <a:pt x="9788" y="20909"/>
                    </a:lnTo>
                    <a:lnTo>
                      <a:pt x="10921" y="20909"/>
                    </a:lnTo>
                    <a:lnTo>
                      <a:pt x="10840" y="20824"/>
                    </a:lnTo>
                    <a:lnTo>
                      <a:pt x="11810" y="20997"/>
                    </a:lnTo>
                    <a:lnTo>
                      <a:pt x="15046" y="20054"/>
                    </a:lnTo>
                    <a:lnTo>
                      <a:pt x="16746" y="18418"/>
                    </a:lnTo>
                    <a:lnTo>
                      <a:pt x="17313" y="17626"/>
                    </a:lnTo>
                    <a:lnTo>
                      <a:pt x="18363" y="16602"/>
                    </a:lnTo>
                    <a:lnTo>
                      <a:pt x="20224" y="14977"/>
                    </a:lnTo>
                    <a:lnTo>
                      <a:pt x="20590" y="14431"/>
                    </a:lnTo>
                    <a:lnTo>
                      <a:pt x="20842" y="13634"/>
                    </a:lnTo>
                    <a:lnTo>
                      <a:pt x="20987" y="12692"/>
                    </a:lnTo>
                    <a:lnTo>
                      <a:pt x="21100" y="10749"/>
                    </a:lnTo>
                    <a:lnTo>
                      <a:pt x="21257" y="9820"/>
                    </a:lnTo>
                    <a:lnTo>
                      <a:pt x="21600" y="8184"/>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42" name="図形"/>
              <p:cNvSpPr/>
              <p:nvPr/>
            </p:nvSpPr>
            <p:spPr>
              <a:xfrm>
                <a:off x="558684" y="572176"/>
                <a:ext cx="22558" cy="45080"/>
              </a:xfrm>
              <a:custGeom>
                <a:avLst/>
                <a:gdLst/>
                <a:ahLst/>
                <a:cxnLst>
                  <a:cxn ang="0">
                    <a:pos x="wd2" y="hd2"/>
                  </a:cxn>
                  <a:cxn ang="5400000">
                    <a:pos x="wd2" y="hd2"/>
                  </a:cxn>
                  <a:cxn ang="10800000">
                    <a:pos x="wd2" y="hd2"/>
                  </a:cxn>
                  <a:cxn ang="16200000">
                    <a:pos x="wd2" y="hd2"/>
                  </a:cxn>
                </a:cxnLst>
                <a:rect l="0" t="0" r="r" b="b"/>
                <a:pathLst>
                  <a:path w="21600" h="21600" extrusionOk="0">
                    <a:moveTo>
                      <a:pt x="21600" y="10797"/>
                    </a:moveTo>
                    <a:lnTo>
                      <a:pt x="18145" y="4744"/>
                    </a:lnTo>
                    <a:lnTo>
                      <a:pt x="18145" y="0"/>
                    </a:lnTo>
                    <a:lnTo>
                      <a:pt x="13830" y="867"/>
                    </a:lnTo>
                    <a:lnTo>
                      <a:pt x="9503" y="1718"/>
                    </a:lnTo>
                    <a:lnTo>
                      <a:pt x="1744" y="5169"/>
                    </a:lnTo>
                    <a:lnTo>
                      <a:pt x="0" y="12957"/>
                    </a:lnTo>
                    <a:lnTo>
                      <a:pt x="0" y="16409"/>
                    </a:lnTo>
                    <a:lnTo>
                      <a:pt x="10375" y="21600"/>
                    </a:lnTo>
                    <a:lnTo>
                      <a:pt x="10375" y="18148"/>
                    </a:lnTo>
                    <a:lnTo>
                      <a:pt x="20740" y="13829"/>
                    </a:lnTo>
                    <a:lnTo>
                      <a:pt x="21600" y="10797"/>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43" name="図形"/>
              <p:cNvSpPr/>
              <p:nvPr/>
            </p:nvSpPr>
            <p:spPr>
              <a:xfrm>
                <a:off x="566798" y="501832"/>
                <a:ext cx="189364" cy="472502"/>
              </a:xfrm>
              <a:custGeom>
                <a:avLst/>
                <a:gdLst/>
                <a:ahLst/>
                <a:cxnLst>
                  <a:cxn ang="0">
                    <a:pos x="wd2" y="hd2"/>
                  </a:cxn>
                  <a:cxn ang="5400000">
                    <a:pos x="wd2" y="hd2"/>
                  </a:cxn>
                  <a:cxn ang="10800000">
                    <a:pos x="wd2" y="hd2"/>
                  </a:cxn>
                  <a:cxn ang="16200000">
                    <a:pos x="wd2" y="hd2"/>
                  </a:cxn>
                </a:cxnLst>
                <a:rect l="0" t="0" r="r" b="b"/>
                <a:pathLst>
                  <a:path w="21600" h="21600" extrusionOk="0">
                    <a:moveTo>
                      <a:pt x="21600" y="2383"/>
                    </a:moveTo>
                    <a:lnTo>
                      <a:pt x="21592" y="2121"/>
                    </a:lnTo>
                    <a:lnTo>
                      <a:pt x="21292" y="1978"/>
                    </a:lnTo>
                    <a:lnTo>
                      <a:pt x="20676" y="1897"/>
                    </a:lnTo>
                    <a:lnTo>
                      <a:pt x="20368" y="1772"/>
                    </a:lnTo>
                    <a:lnTo>
                      <a:pt x="20368" y="1113"/>
                    </a:lnTo>
                    <a:lnTo>
                      <a:pt x="20058" y="1277"/>
                    </a:lnTo>
                    <a:lnTo>
                      <a:pt x="19854" y="1153"/>
                    </a:lnTo>
                    <a:lnTo>
                      <a:pt x="19784" y="990"/>
                    </a:lnTo>
                    <a:lnTo>
                      <a:pt x="19775" y="674"/>
                    </a:lnTo>
                    <a:lnTo>
                      <a:pt x="19736" y="371"/>
                    </a:lnTo>
                    <a:lnTo>
                      <a:pt x="19544" y="164"/>
                    </a:lnTo>
                    <a:lnTo>
                      <a:pt x="19132" y="0"/>
                    </a:lnTo>
                    <a:lnTo>
                      <a:pt x="18825" y="164"/>
                    </a:lnTo>
                    <a:lnTo>
                      <a:pt x="18485" y="385"/>
                    </a:lnTo>
                    <a:lnTo>
                      <a:pt x="18271" y="607"/>
                    </a:lnTo>
                    <a:lnTo>
                      <a:pt x="18000" y="814"/>
                    </a:lnTo>
                    <a:lnTo>
                      <a:pt x="17486" y="990"/>
                    </a:lnTo>
                    <a:lnTo>
                      <a:pt x="16989" y="1097"/>
                    </a:lnTo>
                    <a:lnTo>
                      <a:pt x="16753" y="1169"/>
                    </a:lnTo>
                    <a:lnTo>
                      <a:pt x="16574" y="1296"/>
                    </a:lnTo>
                    <a:lnTo>
                      <a:pt x="16250" y="1566"/>
                    </a:lnTo>
                    <a:lnTo>
                      <a:pt x="15744" y="1900"/>
                    </a:lnTo>
                    <a:lnTo>
                      <a:pt x="15199" y="2169"/>
                    </a:lnTo>
                    <a:lnTo>
                      <a:pt x="14691" y="2383"/>
                    </a:lnTo>
                    <a:lnTo>
                      <a:pt x="14298" y="2555"/>
                    </a:lnTo>
                    <a:lnTo>
                      <a:pt x="13886" y="2762"/>
                    </a:lnTo>
                    <a:lnTo>
                      <a:pt x="14503" y="2927"/>
                    </a:lnTo>
                    <a:lnTo>
                      <a:pt x="14503" y="3216"/>
                    </a:lnTo>
                    <a:lnTo>
                      <a:pt x="12860" y="4370"/>
                    </a:lnTo>
                    <a:lnTo>
                      <a:pt x="13169" y="4410"/>
                    </a:lnTo>
                    <a:lnTo>
                      <a:pt x="13169" y="4904"/>
                    </a:lnTo>
                    <a:lnTo>
                      <a:pt x="13065" y="5113"/>
                    </a:lnTo>
                    <a:lnTo>
                      <a:pt x="12037" y="5028"/>
                    </a:lnTo>
                    <a:lnTo>
                      <a:pt x="11479" y="5342"/>
                    </a:lnTo>
                    <a:lnTo>
                      <a:pt x="10891" y="5864"/>
                    </a:lnTo>
                    <a:lnTo>
                      <a:pt x="10285" y="6432"/>
                    </a:lnTo>
                    <a:lnTo>
                      <a:pt x="9669" y="6884"/>
                    </a:lnTo>
                    <a:lnTo>
                      <a:pt x="9039" y="7234"/>
                    </a:lnTo>
                    <a:lnTo>
                      <a:pt x="8487" y="7590"/>
                    </a:lnTo>
                    <a:lnTo>
                      <a:pt x="8165" y="7922"/>
                    </a:lnTo>
                    <a:lnTo>
                      <a:pt x="8229" y="8203"/>
                    </a:lnTo>
                    <a:lnTo>
                      <a:pt x="8530" y="8436"/>
                    </a:lnTo>
                    <a:lnTo>
                      <a:pt x="8783" y="8677"/>
                    </a:lnTo>
                    <a:lnTo>
                      <a:pt x="8939" y="8980"/>
                    </a:lnTo>
                    <a:lnTo>
                      <a:pt x="8950" y="9936"/>
                    </a:lnTo>
                    <a:lnTo>
                      <a:pt x="9014" y="10310"/>
                    </a:lnTo>
                    <a:lnTo>
                      <a:pt x="9110" y="10691"/>
                    </a:lnTo>
                    <a:lnTo>
                      <a:pt x="9156" y="11007"/>
                    </a:lnTo>
                    <a:lnTo>
                      <a:pt x="9131" y="11213"/>
                    </a:lnTo>
                    <a:lnTo>
                      <a:pt x="9027" y="11356"/>
                    </a:lnTo>
                    <a:lnTo>
                      <a:pt x="8807" y="11562"/>
                    </a:lnTo>
                    <a:lnTo>
                      <a:pt x="8434" y="11954"/>
                    </a:lnTo>
                    <a:lnTo>
                      <a:pt x="7931" y="12454"/>
                    </a:lnTo>
                    <a:lnTo>
                      <a:pt x="7342" y="12923"/>
                    </a:lnTo>
                    <a:lnTo>
                      <a:pt x="6655" y="13391"/>
                    </a:lnTo>
                    <a:lnTo>
                      <a:pt x="5864" y="13891"/>
                    </a:lnTo>
                    <a:lnTo>
                      <a:pt x="5116" y="14392"/>
                    </a:lnTo>
                    <a:lnTo>
                      <a:pt x="4514" y="14824"/>
                    </a:lnTo>
                    <a:lnTo>
                      <a:pt x="3969" y="15173"/>
                    </a:lnTo>
                    <a:lnTo>
                      <a:pt x="3395" y="15417"/>
                    </a:lnTo>
                    <a:lnTo>
                      <a:pt x="2573" y="15665"/>
                    </a:lnTo>
                    <a:lnTo>
                      <a:pt x="2573" y="15995"/>
                    </a:lnTo>
                    <a:lnTo>
                      <a:pt x="1955" y="16406"/>
                    </a:lnTo>
                    <a:lnTo>
                      <a:pt x="1646" y="16406"/>
                    </a:lnTo>
                    <a:lnTo>
                      <a:pt x="205" y="16158"/>
                    </a:lnTo>
                    <a:lnTo>
                      <a:pt x="0" y="16447"/>
                    </a:lnTo>
                    <a:lnTo>
                      <a:pt x="1784" y="18412"/>
                    </a:lnTo>
                    <a:lnTo>
                      <a:pt x="1851" y="18881"/>
                    </a:lnTo>
                    <a:lnTo>
                      <a:pt x="1558" y="19270"/>
                    </a:lnTo>
                    <a:lnTo>
                      <a:pt x="1196" y="19741"/>
                    </a:lnTo>
                    <a:lnTo>
                      <a:pt x="855" y="20173"/>
                    </a:lnTo>
                    <a:lnTo>
                      <a:pt x="617" y="20447"/>
                    </a:lnTo>
                    <a:lnTo>
                      <a:pt x="813" y="20731"/>
                    </a:lnTo>
                    <a:lnTo>
                      <a:pt x="1479" y="21147"/>
                    </a:lnTo>
                    <a:lnTo>
                      <a:pt x="2281" y="21501"/>
                    </a:lnTo>
                    <a:lnTo>
                      <a:pt x="2882" y="21600"/>
                    </a:lnTo>
                    <a:lnTo>
                      <a:pt x="3617" y="21354"/>
                    </a:lnTo>
                    <a:lnTo>
                      <a:pt x="4834" y="20936"/>
                    </a:lnTo>
                    <a:lnTo>
                      <a:pt x="6207" y="20539"/>
                    </a:lnTo>
                    <a:lnTo>
                      <a:pt x="7406" y="20364"/>
                    </a:lnTo>
                    <a:lnTo>
                      <a:pt x="8408" y="20385"/>
                    </a:lnTo>
                    <a:lnTo>
                      <a:pt x="9323" y="20415"/>
                    </a:lnTo>
                    <a:lnTo>
                      <a:pt x="10025" y="20399"/>
                    </a:lnTo>
                    <a:lnTo>
                      <a:pt x="10135" y="20364"/>
                    </a:lnTo>
                    <a:lnTo>
                      <a:pt x="10388" y="20283"/>
                    </a:lnTo>
                    <a:lnTo>
                      <a:pt x="10594" y="20034"/>
                    </a:lnTo>
                    <a:lnTo>
                      <a:pt x="10287" y="19539"/>
                    </a:lnTo>
                    <a:lnTo>
                      <a:pt x="11728" y="19210"/>
                    </a:lnTo>
                    <a:lnTo>
                      <a:pt x="11933" y="19127"/>
                    </a:lnTo>
                    <a:lnTo>
                      <a:pt x="11316" y="18798"/>
                    </a:lnTo>
                    <a:lnTo>
                      <a:pt x="11061" y="18518"/>
                    </a:lnTo>
                    <a:lnTo>
                      <a:pt x="11123" y="18205"/>
                    </a:lnTo>
                    <a:lnTo>
                      <a:pt x="11359" y="17898"/>
                    </a:lnTo>
                    <a:lnTo>
                      <a:pt x="11624" y="17643"/>
                    </a:lnTo>
                    <a:lnTo>
                      <a:pt x="11933" y="17356"/>
                    </a:lnTo>
                    <a:lnTo>
                      <a:pt x="11419" y="17273"/>
                    </a:lnTo>
                    <a:lnTo>
                      <a:pt x="9978" y="16612"/>
                    </a:lnTo>
                    <a:lnTo>
                      <a:pt x="10171" y="16406"/>
                    </a:lnTo>
                    <a:lnTo>
                      <a:pt x="10287" y="16283"/>
                    </a:lnTo>
                    <a:lnTo>
                      <a:pt x="11110" y="16283"/>
                    </a:lnTo>
                    <a:lnTo>
                      <a:pt x="10799" y="15871"/>
                    </a:lnTo>
                    <a:lnTo>
                      <a:pt x="10388" y="15623"/>
                    </a:lnTo>
                    <a:lnTo>
                      <a:pt x="11211" y="15417"/>
                    </a:lnTo>
                    <a:lnTo>
                      <a:pt x="11624" y="15005"/>
                    </a:lnTo>
                    <a:lnTo>
                      <a:pt x="11898" y="14692"/>
                    </a:lnTo>
                    <a:lnTo>
                      <a:pt x="12114" y="14391"/>
                    </a:lnTo>
                    <a:lnTo>
                      <a:pt x="12290" y="14130"/>
                    </a:lnTo>
                    <a:lnTo>
                      <a:pt x="12447" y="13934"/>
                    </a:lnTo>
                    <a:lnTo>
                      <a:pt x="12651" y="13728"/>
                    </a:lnTo>
                    <a:lnTo>
                      <a:pt x="13577" y="13851"/>
                    </a:lnTo>
                    <a:lnTo>
                      <a:pt x="14130" y="13728"/>
                    </a:lnTo>
                    <a:lnTo>
                      <a:pt x="16559" y="12326"/>
                    </a:lnTo>
                    <a:lnTo>
                      <a:pt x="16758" y="11971"/>
                    </a:lnTo>
                    <a:lnTo>
                      <a:pt x="16973" y="11650"/>
                    </a:lnTo>
                    <a:lnTo>
                      <a:pt x="17112" y="11369"/>
                    </a:lnTo>
                    <a:lnTo>
                      <a:pt x="17076" y="11130"/>
                    </a:lnTo>
                    <a:lnTo>
                      <a:pt x="16868" y="10842"/>
                    </a:lnTo>
                    <a:lnTo>
                      <a:pt x="17177" y="10882"/>
                    </a:lnTo>
                    <a:lnTo>
                      <a:pt x="17298" y="10842"/>
                    </a:lnTo>
                    <a:lnTo>
                      <a:pt x="17795" y="10678"/>
                    </a:lnTo>
                    <a:lnTo>
                      <a:pt x="18413" y="10470"/>
                    </a:lnTo>
                    <a:lnTo>
                      <a:pt x="18814" y="10310"/>
                    </a:lnTo>
                    <a:lnTo>
                      <a:pt x="18809" y="9876"/>
                    </a:lnTo>
                    <a:lnTo>
                      <a:pt x="18798" y="9620"/>
                    </a:lnTo>
                    <a:lnTo>
                      <a:pt x="18825" y="9265"/>
                    </a:lnTo>
                    <a:lnTo>
                      <a:pt x="18927" y="8945"/>
                    </a:lnTo>
                    <a:lnTo>
                      <a:pt x="19132" y="8575"/>
                    </a:lnTo>
                    <a:lnTo>
                      <a:pt x="18618" y="8575"/>
                    </a:lnTo>
                    <a:lnTo>
                      <a:pt x="18618" y="8080"/>
                    </a:lnTo>
                    <a:lnTo>
                      <a:pt x="18207" y="8163"/>
                    </a:lnTo>
                    <a:lnTo>
                      <a:pt x="18825" y="7668"/>
                    </a:lnTo>
                    <a:lnTo>
                      <a:pt x="19206" y="7314"/>
                    </a:lnTo>
                    <a:lnTo>
                      <a:pt x="19479" y="7008"/>
                    </a:lnTo>
                    <a:lnTo>
                      <a:pt x="19736" y="6763"/>
                    </a:lnTo>
                    <a:lnTo>
                      <a:pt x="20058" y="6595"/>
                    </a:lnTo>
                    <a:lnTo>
                      <a:pt x="20450" y="6544"/>
                    </a:lnTo>
                    <a:lnTo>
                      <a:pt x="20803" y="6555"/>
                    </a:lnTo>
                    <a:lnTo>
                      <a:pt x="20852" y="6544"/>
                    </a:lnTo>
                    <a:lnTo>
                      <a:pt x="21043" y="6503"/>
                    </a:lnTo>
                    <a:lnTo>
                      <a:pt x="21089" y="6266"/>
                    </a:lnTo>
                    <a:lnTo>
                      <a:pt x="20995" y="5919"/>
                    </a:lnTo>
                    <a:lnTo>
                      <a:pt x="20882" y="5591"/>
                    </a:lnTo>
                    <a:lnTo>
                      <a:pt x="20769" y="5240"/>
                    </a:lnTo>
                    <a:lnTo>
                      <a:pt x="20741" y="5113"/>
                    </a:lnTo>
                    <a:lnTo>
                      <a:pt x="20676" y="4824"/>
                    </a:lnTo>
                    <a:lnTo>
                      <a:pt x="20594" y="4319"/>
                    </a:lnTo>
                    <a:lnTo>
                      <a:pt x="20574" y="4021"/>
                    </a:lnTo>
                    <a:lnTo>
                      <a:pt x="20567" y="3756"/>
                    </a:lnTo>
                    <a:lnTo>
                      <a:pt x="20663" y="3310"/>
                    </a:lnTo>
                    <a:lnTo>
                      <a:pt x="20985" y="2968"/>
                    </a:lnTo>
                    <a:lnTo>
                      <a:pt x="21381" y="2686"/>
                    </a:lnTo>
                    <a:lnTo>
                      <a:pt x="21600" y="2383"/>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645" name="object 24" descr="object 24"/>
            <p:cNvPicPr>
              <a:picLocks noChangeAspect="1"/>
            </p:cNvPicPr>
            <p:nvPr/>
          </p:nvPicPr>
          <p:blipFill>
            <a:blip r:embed="rId11"/>
            <a:stretch>
              <a:fillRect/>
            </a:stretch>
          </p:blipFill>
          <p:spPr>
            <a:xfrm>
              <a:off x="5908223" y="5459313"/>
              <a:ext cx="100106" cy="61331"/>
            </a:xfrm>
            <a:prstGeom prst="rect">
              <a:avLst/>
            </a:prstGeom>
            <a:ln w="12700" cap="flat">
              <a:noFill/>
              <a:miter lim="400000"/>
            </a:ln>
            <a:effectLst/>
          </p:spPr>
        </p:pic>
        <p:grpSp>
          <p:nvGrpSpPr>
            <p:cNvPr id="2650" name="object 25"/>
            <p:cNvGrpSpPr/>
            <p:nvPr/>
          </p:nvGrpSpPr>
          <p:grpSpPr>
            <a:xfrm>
              <a:off x="5702835" y="5113069"/>
              <a:ext cx="452470" cy="859017"/>
              <a:chOff x="0" y="0"/>
              <a:chExt cx="452469" cy="859016"/>
            </a:xfrm>
          </p:grpSpPr>
          <p:sp>
            <p:nvSpPr>
              <p:cNvPr id="2646" name="図形"/>
              <p:cNvSpPr/>
              <p:nvPr/>
            </p:nvSpPr>
            <p:spPr>
              <a:xfrm>
                <a:off x="0" y="804128"/>
                <a:ext cx="42901" cy="54889"/>
              </a:xfrm>
              <a:custGeom>
                <a:avLst/>
                <a:gdLst/>
                <a:ahLst/>
                <a:cxnLst>
                  <a:cxn ang="0">
                    <a:pos x="wd2" y="hd2"/>
                  </a:cxn>
                  <a:cxn ang="5400000">
                    <a:pos x="wd2" y="hd2"/>
                  </a:cxn>
                  <a:cxn ang="10800000">
                    <a:pos x="wd2" y="hd2"/>
                  </a:cxn>
                  <a:cxn ang="16200000">
                    <a:pos x="wd2" y="hd2"/>
                  </a:cxn>
                </a:cxnLst>
                <a:rect l="0" t="0" r="r" b="b"/>
                <a:pathLst>
                  <a:path w="21600" h="21600" extrusionOk="0">
                    <a:moveTo>
                      <a:pt x="21600" y="20938"/>
                    </a:moveTo>
                    <a:lnTo>
                      <a:pt x="21461" y="18103"/>
                    </a:lnTo>
                    <a:lnTo>
                      <a:pt x="19459" y="14460"/>
                    </a:lnTo>
                    <a:lnTo>
                      <a:pt x="16946" y="11712"/>
                    </a:lnTo>
                    <a:lnTo>
                      <a:pt x="14566" y="9562"/>
                    </a:lnTo>
                    <a:lnTo>
                      <a:pt x="12953" y="7711"/>
                    </a:lnTo>
                    <a:lnTo>
                      <a:pt x="11589" y="5321"/>
                    </a:lnTo>
                    <a:lnTo>
                      <a:pt x="10568" y="3202"/>
                    </a:lnTo>
                    <a:lnTo>
                      <a:pt x="10103" y="2123"/>
                    </a:lnTo>
                    <a:lnTo>
                      <a:pt x="9204" y="0"/>
                    </a:lnTo>
                    <a:lnTo>
                      <a:pt x="7156" y="540"/>
                    </a:lnTo>
                    <a:lnTo>
                      <a:pt x="5112" y="2390"/>
                    </a:lnTo>
                    <a:lnTo>
                      <a:pt x="6140" y="2123"/>
                    </a:lnTo>
                    <a:lnTo>
                      <a:pt x="3412" y="9045"/>
                    </a:lnTo>
                    <a:lnTo>
                      <a:pt x="0" y="10913"/>
                    </a:lnTo>
                    <a:lnTo>
                      <a:pt x="2391" y="11975"/>
                    </a:lnTo>
                    <a:lnTo>
                      <a:pt x="4219" y="13408"/>
                    </a:lnTo>
                    <a:lnTo>
                      <a:pt x="19546" y="21600"/>
                    </a:lnTo>
                    <a:lnTo>
                      <a:pt x="21600" y="20938"/>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47" name="図形"/>
              <p:cNvSpPr/>
              <p:nvPr/>
            </p:nvSpPr>
            <p:spPr>
              <a:xfrm>
                <a:off x="6085" y="0"/>
                <a:ext cx="53414" cy="38141"/>
              </a:xfrm>
              <a:custGeom>
                <a:avLst/>
                <a:gdLst/>
                <a:ahLst/>
                <a:cxnLst>
                  <a:cxn ang="0">
                    <a:pos x="wd2" y="hd2"/>
                  </a:cxn>
                  <a:cxn ang="5400000">
                    <a:pos x="wd2" y="hd2"/>
                  </a:cxn>
                  <a:cxn ang="10800000">
                    <a:pos x="wd2" y="hd2"/>
                  </a:cxn>
                  <a:cxn ang="16200000">
                    <a:pos x="wd2" y="hd2"/>
                  </a:cxn>
                </a:cxnLst>
                <a:rect l="0" t="0" r="r" b="b"/>
                <a:pathLst>
                  <a:path w="21600" h="21600" extrusionOk="0">
                    <a:moveTo>
                      <a:pt x="21600" y="11332"/>
                    </a:moveTo>
                    <a:lnTo>
                      <a:pt x="21162" y="9706"/>
                    </a:lnTo>
                    <a:lnTo>
                      <a:pt x="19330" y="7657"/>
                    </a:lnTo>
                    <a:lnTo>
                      <a:pt x="17144" y="6632"/>
                    </a:lnTo>
                    <a:lnTo>
                      <a:pt x="12776" y="2552"/>
                    </a:lnTo>
                    <a:lnTo>
                      <a:pt x="9122" y="0"/>
                    </a:lnTo>
                    <a:lnTo>
                      <a:pt x="6567" y="502"/>
                    </a:lnTo>
                    <a:lnTo>
                      <a:pt x="7299" y="3577"/>
                    </a:lnTo>
                    <a:lnTo>
                      <a:pt x="2191" y="6632"/>
                    </a:lnTo>
                    <a:lnTo>
                      <a:pt x="0" y="5607"/>
                    </a:lnTo>
                    <a:lnTo>
                      <a:pt x="737" y="8682"/>
                    </a:lnTo>
                    <a:lnTo>
                      <a:pt x="1445" y="11443"/>
                    </a:lnTo>
                    <a:lnTo>
                      <a:pt x="2601" y="14739"/>
                    </a:lnTo>
                    <a:lnTo>
                      <a:pt x="4377" y="17938"/>
                    </a:lnTo>
                    <a:lnTo>
                      <a:pt x="6936" y="20418"/>
                    </a:lnTo>
                    <a:lnTo>
                      <a:pt x="9802" y="21600"/>
                    </a:lnTo>
                    <a:lnTo>
                      <a:pt x="12404" y="21443"/>
                    </a:lnTo>
                    <a:lnTo>
                      <a:pt x="14729" y="20131"/>
                    </a:lnTo>
                    <a:lnTo>
                      <a:pt x="16785" y="17866"/>
                    </a:lnTo>
                    <a:lnTo>
                      <a:pt x="18799" y="15366"/>
                    </a:lnTo>
                    <a:lnTo>
                      <a:pt x="20607" y="13205"/>
                    </a:lnTo>
                    <a:lnTo>
                      <a:pt x="21600" y="11332"/>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48" name="図形"/>
              <p:cNvSpPr/>
              <p:nvPr/>
            </p:nvSpPr>
            <p:spPr>
              <a:xfrm>
                <a:off x="301418" y="42369"/>
                <a:ext cx="48249" cy="27042"/>
              </a:xfrm>
              <a:custGeom>
                <a:avLst/>
                <a:gdLst/>
                <a:ahLst/>
                <a:cxnLst>
                  <a:cxn ang="0">
                    <a:pos x="wd2" y="hd2"/>
                  </a:cxn>
                  <a:cxn ang="5400000">
                    <a:pos x="wd2" y="hd2"/>
                  </a:cxn>
                  <a:cxn ang="10800000">
                    <a:pos x="wd2" y="hd2"/>
                  </a:cxn>
                  <a:cxn ang="16200000">
                    <a:pos x="wd2" y="hd2"/>
                  </a:cxn>
                </a:cxnLst>
                <a:rect l="0" t="0" r="r" b="b"/>
                <a:pathLst>
                  <a:path w="21600" h="21600" extrusionOk="0">
                    <a:moveTo>
                      <a:pt x="21600" y="13691"/>
                    </a:moveTo>
                    <a:lnTo>
                      <a:pt x="20795" y="3600"/>
                    </a:lnTo>
                    <a:lnTo>
                      <a:pt x="17565" y="1446"/>
                    </a:lnTo>
                    <a:lnTo>
                      <a:pt x="14340" y="0"/>
                    </a:lnTo>
                    <a:lnTo>
                      <a:pt x="13122" y="0"/>
                    </a:lnTo>
                    <a:lnTo>
                      <a:pt x="9087" y="7200"/>
                    </a:lnTo>
                    <a:lnTo>
                      <a:pt x="5460" y="12246"/>
                    </a:lnTo>
                    <a:lnTo>
                      <a:pt x="2632" y="11509"/>
                    </a:lnTo>
                    <a:lnTo>
                      <a:pt x="862" y="12890"/>
                    </a:lnTo>
                    <a:lnTo>
                      <a:pt x="0" y="16573"/>
                    </a:lnTo>
                    <a:lnTo>
                      <a:pt x="351" y="20237"/>
                    </a:lnTo>
                    <a:lnTo>
                      <a:pt x="2219" y="21600"/>
                    </a:lnTo>
                    <a:lnTo>
                      <a:pt x="10299" y="21600"/>
                    </a:lnTo>
                    <a:lnTo>
                      <a:pt x="16347" y="20891"/>
                    </a:lnTo>
                    <a:lnTo>
                      <a:pt x="21192" y="20891"/>
                    </a:lnTo>
                    <a:lnTo>
                      <a:pt x="21600" y="13691"/>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49" name="図形"/>
              <p:cNvSpPr/>
              <p:nvPr/>
            </p:nvSpPr>
            <p:spPr>
              <a:xfrm>
                <a:off x="409198" y="29610"/>
                <a:ext cx="43272" cy="21774"/>
              </a:xfrm>
              <a:custGeom>
                <a:avLst/>
                <a:gdLst/>
                <a:ahLst/>
                <a:cxnLst>
                  <a:cxn ang="0">
                    <a:pos x="wd2" y="hd2"/>
                  </a:cxn>
                  <a:cxn ang="5400000">
                    <a:pos x="wd2" y="hd2"/>
                  </a:cxn>
                  <a:cxn ang="10800000">
                    <a:pos x="wd2" y="hd2"/>
                  </a:cxn>
                  <a:cxn ang="16200000">
                    <a:pos x="wd2" y="hd2"/>
                  </a:cxn>
                </a:cxnLst>
                <a:rect l="0" t="0" r="r" b="b"/>
                <a:pathLst>
                  <a:path w="21600" h="21600" extrusionOk="0">
                    <a:moveTo>
                      <a:pt x="21600" y="12658"/>
                    </a:moveTo>
                    <a:lnTo>
                      <a:pt x="20702" y="7295"/>
                    </a:lnTo>
                    <a:lnTo>
                      <a:pt x="18901" y="7295"/>
                    </a:lnTo>
                    <a:lnTo>
                      <a:pt x="16571" y="6449"/>
                    </a:lnTo>
                    <a:lnTo>
                      <a:pt x="13107" y="4505"/>
                    </a:lnTo>
                    <a:lnTo>
                      <a:pt x="7647" y="1041"/>
                    </a:lnTo>
                    <a:lnTo>
                      <a:pt x="6105" y="0"/>
                    </a:lnTo>
                    <a:lnTo>
                      <a:pt x="5397" y="5511"/>
                    </a:lnTo>
                    <a:lnTo>
                      <a:pt x="892" y="7295"/>
                    </a:lnTo>
                    <a:lnTo>
                      <a:pt x="0" y="13527"/>
                    </a:lnTo>
                    <a:lnTo>
                      <a:pt x="7198" y="11778"/>
                    </a:lnTo>
                    <a:lnTo>
                      <a:pt x="8999" y="15334"/>
                    </a:lnTo>
                    <a:lnTo>
                      <a:pt x="12595" y="13527"/>
                    </a:lnTo>
                    <a:lnTo>
                      <a:pt x="17998" y="21600"/>
                    </a:lnTo>
                    <a:lnTo>
                      <a:pt x="21600" y="12658"/>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651" name="object 26" descr="object 26"/>
            <p:cNvPicPr>
              <a:picLocks noChangeAspect="1"/>
            </p:cNvPicPr>
            <p:nvPr/>
          </p:nvPicPr>
          <p:blipFill>
            <a:blip r:embed="rId12"/>
            <a:stretch>
              <a:fillRect/>
            </a:stretch>
          </p:blipFill>
          <p:spPr>
            <a:xfrm>
              <a:off x="5649423" y="6031493"/>
              <a:ext cx="77779" cy="64459"/>
            </a:xfrm>
            <a:prstGeom prst="rect">
              <a:avLst/>
            </a:prstGeom>
            <a:ln w="12700" cap="flat">
              <a:noFill/>
              <a:miter lim="400000"/>
            </a:ln>
            <a:effectLst/>
          </p:spPr>
        </p:pic>
        <p:grpSp>
          <p:nvGrpSpPr>
            <p:cNvPr id="2658" name="object 27"/>
            <p:cNvGrpSpPr/>
            <p:nvPr/>
          </p:nvGrpSpPr>
          <p:grpSpPr>
            <a:xfrm>
              <a:off x="5401879" y="2421265"/>
              <a:ext cx="1459306" cy="3622339"/>
              <a:chOff x="0" y="0"/>
              <a:chExt cx="1459305" cy="3622338"/>
            </a:xfrm>
          </p:grpSpPr>
          <p:sp>
            <p:nvSpPr>
              <p:cNvPr id="2652" name="図形"/>
              <p:cNvSpPr/>
              <p:nvPr/>
            </p:nvSpPr>
            <p:spPr>
              <a:xfrm>
                <a:off x="-1" y="3581167"/>
                <a:ext cx="25025" cy="21614"/>
              </a:xfrm>
              <a:custGeom>
                <a:avLst/>
                <a:gdLst/>
                <a:ahLst/>
                <a:cxnLst>
                  <a:cxn ang="0">
                    <a:pos x="wd2" y="hd2"/>
                  </a:cxn>
                  <a:cxn ang="5400000">
                    <a:pos x="wd2" y="hd2"/>
                  </a:cxn>
                  <a:cxn ang="10800000">
                    <a:pos x="wd2" y="hd2"/>
                  </a:cxn>
                  <a:cxn ang="16200000">
                    <a:pos x="wd2" y="hd2"/>
                  </a:cxn>
                </a:cxnLst>
                <a:rect l="0" t="0" r="r" b="b"/>
                <a:pathLst>
                  <a:path w="21600" h="21600" extrusionOk="0">
                    <a:moveTo>
                      <a:pt x="21600" y="14849"/>
                    </a:moveTo>
                    <a:lnTo>
                      <a:pt x="11104" y="5392"/>
                    </a:lnTo>
                    <a:lnTo>
                      <a:pt x="5253" y="0"/>
                    </a:lnTo>
                    <a:lnTo>
                      <a:pt x="4089" y="2696"/>
                    </a:lnTo>
                    <a:lnTo>
                      <a:pt x="2427" y="6554"/>
                    </a:lnTo>
                    <a:lnTo>
                      <a:pt x="0" y="14158"/>
                    </a:lnTo>
                    <a:lnTo>
                      <a:pt x="4676" y="20966"/>
                    </a:lnTo>
                    <a:lnTo>
                      <a:pt x="11680" y="21600"/>
                    </a:lnTo>
                    <a:lnTo>
                      <a:pt x="19859" y="18904"/>
                    </a:lnTo>
                    <a:lnTo>
                      <a:pt x="21600" y="14849"/>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53" name="図形"/>
              <p:cNvSpPr/>
              <p:nvPr/>
            </p:nvSpPr>
            <p:spPr>
              <a:xfrm>
                <a:off x="70413" y="360963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808" y="1278"/>
                    </a:lnTo>
                    <a:lnTo>
                      <a:pt x="1978" y="2577"/>
                    </a:lnTo>
                    <a:lnTo>
                      <a:pt x="0" y="16557"/>
                    </a:lnTo>
                    <a:lnTo>
                      <a:pt x="9827" y="19045"/>
                    </a:lnTo>
                    <a:lnTo>
                      <a:pt x="19654" y="21600"/>
                    </a:lnTo>
                    <a:lnTo>
                      <a:pt x="21600" y="0"/>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54" name="図形"/>
              <p:cNvSpPr/>
              <p:nvPr/>
            </p:nvSpPr>
            <p:spPr>
              <a:xfrm>
                <a:off x="474965" y="1038261"/>
                <a:ext cx="16035"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85" y="3339"/>
                    </a:lnTo>
                    <a:lnTo>
                      <a:pt x="0" y="10417"/>
                    </a:lnTo>
                    <a:lnTo>
                      <a:pt x="7935" y="16645"/>
                    </a:lnTo>
                    <a:lnTo>
                      <a:pt x="14318" y="21600"/>
                    </a:lnTo>
                    <a:lnTo>
                      <a:pt x="21600" y="0"/>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55" name="図形"/>
              <p:cNvSpPr/>
              <p:nvPr/>
            </p:nvSpPr>
            <p:spPr>
              <a:xfrm>
                <a:off x="466654" y="1364199"/>
                <a:ext cx="91992" cy="139997"/>
              </a:xfrm>
              <a:custGeom>
                <a:avLst/>
                <a:gdLst/>
                <a:ahLst/>
                <a:cxnLst>
                  <a:cxn ang="0">
                    <a:pos x="wd2" y="hd2"/>
                  </a:cxn>
                  <a:cxn ang="5400000">
                    <a:pos x="wd2" y="hd2"/>
                  </a:cxn>
                  <a:cxn ang="10800000">
                    <a:pos x="wd2" y="hd2"/>
                  </a:cxn>
                  <a:cxn ang="16200000">
                    <a:pos x="wd2" y="hd2"/>
                  </a:cxn>
                </a:cxnLst>
                <a:rect l="0" t="0" r="r" b="b"/>
                <a:pathLst>
                  <a:path w="21600" h="21600" extrusionOk="0">
                    <a:moveTo>
                      <a:pt x="21600" y="12104"/>
                    </a:moveTo>
                    <a:lnTo>
                      <a:pt x="20964" y="10014"/>
                    </a:lnTo>
                    <a:lnTo>
                      <a:pt x="20807" y="9598"/>
                    </a:lnTo>
                    <a:lnTo>
                      <a:pt x="20334" y="8344"/>
                    </a:lnTo>
                    <a:lnTo>
                      <a:pt x="18425" y="9180"/>
                    </a:lnTo>
                    <a:lnTo>
                      <a:pt x="17789" y="9598"/>
                    </a:lnTo>
                    <a:lnTo>
                      <a:pt x="17156" y="8556"/>
                    </a:lnTo>
                    <a:lnTo>
                      <a:pt x="16520" y="7825"/>
                    </a:lnTo>
                    <a:lnTo>
                      <a:pt x="18425" y="5947"/>
                    </a:lnTo>
                    <a:lnTo>
                      <a:pt x="19538" y="5947"/>
                    </a:lnTo>
                    <a:lnTo>
                      <a:pt x="19216" y="5214"/>
                    </a:lnTo>
                    <a:lnTo>
                      <a:pt x="18902" y="4485"/>
                    </a:lnTo>
                    <a:lnTo>
                      <a:pt x="18902" y="3544"/>
                    </a:lnTo>
                    <a:lnTo>
                      <a:pt x="17949" y="3128"/>
                    </a:lnTo>
                    <a:lnTo>
                      <a:pt x="17156" y="1458"/>
                    </a:lnTo>
                    <a:lnTo>
                      <a:pt x="16201" y="1458"/>
                    </a:lnTo>
                    <a:lnTo>
                      <a:pt x="15565" y="1250"/>
                    </a:lnTo>
                    <a:lnTo>
                      <a:pt x="14612" y="0"/>
                    </a:lnTo>
                    <a:lnTo>
                      <a:pt x="14455" y="521"/>
                    </a:lnTo>
                    <a:lnTo>
                      <a:pt x="13659" y="935"/>
                    </a:lnTo>
                    <a:lnTo>
                      <a:pt x="12866" y="1355"/>
                    </a:lnTo>
                    <a:lnTo>
                      <a:pt x="12839" y="2399"/>
                    </a:lnTo>
                    <a:lnTo>
                      <a:pt x="12550" y="3544"/>
                    </a:lnTo>
                    <a:lnTo>
                      <a:pt x="11438" y="3964"/>
                    </a:lnTo>
                    <a:lnTo>
                      <a:pt x="9689" y="4172"/>
                    </a:lnTo>
                    <a:lnTo>
                      <a:pt x="8739" y="3231"/>
                    </a:lnTo>
                    <a:lnTo>
                      <a:pt x="7889" y="2399"/>
                    </a:lnTo>
                    <a:lnTo>
                      <a:pt x="7781" y="2294"/>
                    </a:lnTo>
                    <a:lnTo>
                      <a:pt x="6512" y="2191"/>
                    </a:lnTo>
                    <a:lnTo>
                      <a:pt x="6195" y="2399"/>
                    </a:lnTo>
                    <a:lnTo>
                      <a:pt x="4447" y="2399"/>
                    </a:lnTo>
                    <a:lnTo>
                      <a:pt x="3811" y="2191"/>
                    </a:lnTo>
                    <a:lnTo>
                      <a:pt x="3180" y="1979"/>
                    </a:lnTo>
                    <a:lnTo>
                      <a:pt x="2228" y="1979"/>
                    </a:lnTo>
                    <a:lnTo>
                      <a:pt x="2228" y="3061"/>
                    </a:lnTo>
                    <a:lnTo>
                      <a:pt x="1591" y="3861"/>
                    </a:lnTo>
                    <a:lnTo>
                      <a:pt x="3497" y="4065"/>
                    </a:lnTo>
                    <a:lnTo>
                      <a:pt x="5402" y="4485"/>
                    </a:lnTo>
                    <a:lnTo>
                      <a:pt x="3497" y="5113"/>
                    </a:lnTo>
                    <a:lnTo>
                      <a:pt x="2384" y="5113"/>
                    </a:lnTo>
                    <a:lnTo>
                      <a:pt x="2384" y="5947"/>
                    </a:lnTo>
                    <a:lnTo>
                      <a:pt x="1751" y="6050"/>
                    </a:lnTo>
                    <a:lnTo>
                      <a:pt x="160" y="6470"/>
                    </a:lnTo>
                    <a:lnTo>
                      <a:pt x="0" y="7720"/>
                    </a:lnTo>
                    <a:lnTo>
                      <a:pt x="2228" y="8344"/>
                    </a:lnTo>
                    <a:lnTo>
                      <a:pt x="3180" y="9285"/>
                    </a:lnTo>
                    <a:lnTo>
                      <a:pt x="3180" y="10329"/>
                    </a:lnTo>
                    <a:lnTo>
                      <a:pt x="3021" y="11371"/>
                    </a:lnTo>
                    <a:lnTo>
                      <a:pt x="3970" y="12207"/>
                    </a:lnTo>
                    <a:lnTo>
                      <a:pt x="4133" y="13978"/>
                    </a:lnTo>
                    <a:lnTo>
                      <a:pt x="3811" y="15442"/>
                    </a:lnTo>
                    <a:lnTo>
                      <a:pt x="3180" y="15650"/>
                    </a:lnTo>
                    <a:lnTo>
                      <a:pt x="5083" y="16900"/>
                    </a:lnTo>
                    <a:lnTo>
                      <a:pt x="7148" y="17844"/>
                    </a:lnTo>
                    <a:lnTo>
                      <a:pt x="8420" y="18468"/>
                    </a:lnTo>
                    <a:lnTo>
                      <a:pt x="10008" y="18257"/>
                    </a:lnTo>
                    <a:lnTo>
                      <a:pt x="10325" y="19093"/>
                    </a:lnTo>
                    <a:lnTo>
                      <a:pt x="9849" y="20661"/>
                    </a:lnTo>
                    <a:lnTo>
                      <a:pt x="12387" y="21077"/>
                    </a:lnTo>
                    <a:lnTo>
                      <a:pt x="13186" y="21600"/>
                    </a:lnTo>
                    <a:lnTo>
                      <a:pt x="13500" y="20449"/>
                    </a:lnTo>
                    <a:lnTo>
                      <a:pt x="13819" y="19302"/>
                    </a:lnTo>
                    <a:lnTo>
                      <a:pt x="15088" y="18989"/>
                    </a:lnTo>
                    <a:lnTo>
                      <a:pt x="15088" y="17633"/>
                    </a:lnTo>
                    <a:lnTo>
                      <a:pt x="14880" y="16539"/>
                    </a:lnTo>
                    <a:lnTo>
                      <a:pt x="14490" y="15442"/>
                    </a:lnTo>
                    <a:lnTo>
                      <a:pt x="14285" y="14623"/>
                    </a:lnTo>
                    <a:lnTo>
                      <a:pt x="14612" y="14293"/>
                    </a:lnTo>
                    <a:lnTo>
                      <a:pt x="15565" y="14293"/>
                    </a:lnTo>
                    <a:lnTo>
                      <a:pt x="15408" y="14920"/>
                    </a:lnTo>
                    <a:lnTo>
                      <a:pt x="16076" y="14293"/>
                    </a:lnTo>
                    <a:lnTo>
                      <a:pt x="17632" y="12833"/>
                    </a:lnTo>
                    <a:lnTo>
                      <a:pt x="17632" y="12520"/>
                    </a:lnTo>
                    <a:lnTo>
                      <a:pt x="20488" y="12104"/>
                    </a:lnTo>
                    <a:lnTo>
                      <a:pt x="21600" y="12104"/>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56" name="図形"/>
              <p:cNvSpPr/>
              <p:nvPr/>
            </p:nvSpPr>
            <p:spPr>
              <a:xfrm>
                <a:off x="365882" y="1048604"/>
                <a:ext cx="403773" cy="387277"/>
              </a:xfrm>
              <a:custGeom>
                <a:avLst/>
                <a:gdLst/>
                <a:ahLst/>
                <a:cxnLst>
                  <a:cxn ang="0">
                    <a:pos x="wd2" y="hd2"/>
                  </a:cxn>
                  <a:cxn ang="5400000">
                    <a:pos x="wd2" y="hd2"/>
                  </a:cxn>
                  <a:cxn ang="10800000">
                    <a:pos x="wd2" y="hd2"/>
                  </a:cxn>
                  <a:cxn ang="16200000">
                    <a:pos x="wd2" y="hd2"/>
                  </a:cxn>
                </a:cxnLst>
                <a:rect l="0" t="0" r="r" b="b"/>
                <a:pathLst>
                  <a:path w="21600" h="21600" extrusionOk="0">
                    <a:moveTo>
                      <a:pt x="21600" y="836"/>
                    </a:moveTo>
                    <a:lnTo>
                      <a:pt x="21202" y="1286"/>
                    </a:lnTo>
                    <a:lnTo>
                      <a:pt x="20768" y="1157"/>
                    </a:lnTo>
                    <a:lnTo>
                      <a:pt x="20696" y="579"/>
                    </a:lnTo>
                    <a:lnTo>
                      <a:pt x="20515" y="900"/>
                    </a:lnTo>
                    <a:lnTo>
                      <a:pt x="20189" y="1157"/>
                    </a:lnTo>
                    <a:lnTo>
                      <a:pt x="19864" y="1350"/>
                    </a:lnTo>
                    <a:lnTo>
                      <a:pt x="19682" y="1479"/>
                    </a:lnTo>
                    <a:lnTo>
                      <a:pt x="19502" y="1543"/>
                    </a:lnTo>
                    <a:lnTo>
                      <a:pt x="19213" y="2186"/>
                    </a:lnTo>
                    <a:lnTo>
                      <a:pt x="18634" y="2636"/>
                    </a:lnTo>
                    <a:lnTo>
                      <a:pt x="18489" y="2121"/>
                    </a:lnTo>
                    <a:lnTo>
                      <a:pt x="18453" y="2057"/>
                    </a:lnTo>
                    <a:lnTo>
                      <a:pt x="18380" y="1800"/>
                    </a:lnTo>
                    <a:lnTo>
                      <a:pt x="18307" y="1800"/>
                    </a:lnTo>
                    <a:lnTo>
                      <a:pt x="17945" y="2121"/>
                    </a:lnTo>
                    <a:lnTo>
                      <a:pt x="17656" y="1929"/>
                    </a:lnTo>
                    <a:lnTo>
                      <a:pt x="17584" y="1671"/>
                    </a:lnTo>
                    <a:lnTo>
                      <a:pt x="17656" y="1221"/>
                    </a:lnTo>
                    <a:lnTo>
                      <a:pt x="17440" y="1350"/>
                    </a:lnTo>
                    <a:lnTo>
                      <a:pt x="16680" y="1414"/>
                    </a:lnTo>
                    <a:lnTo>
                      <a:pt x="16390" y="1414"/>
                    </a:lnTo>
                    <a:lnTo>
                      <a:pt x="16426" y="1607"/>
                    </a:lnTo>
                    <a:lnTo>
                      <a:pt x="16065" y="1929"/>
                    </a:lnTo>
                    <a:lnTo>
                      <a:pt x="16028" y="1543"/>
                    </a:lnTo>
                    <a:lnTo>
                      <a:pt x="15341" y="1736"/>
                    </a:lnTo>
                    <a:lnTo>
                      <a:pt x="14039" y="3279"/>
                    </a:lnTo>
                    <a:lnTo>
                      <a:pt x="13785" y="3857"/>
                    </a:lnTo>
                    <a:lnTo>
                      <a:pt x="13243" y="3729"/>
                    </a:lnTo>
                    <a:lnTo>
                      <a:pt x="12954" y="3729"/>
                    </a:lnTo>
                    <a:lnTo>
                      <a:pt x="12482" y="4050"/>
                    </a:lnTo>
                    <a:lnTo>
                      <a:pt x="12122" y="4371"/>
                    </a:lnTo>
                    <a:lnTo>
                      <a:pt x="11726" y="4629"/>
                    </a:lnTo>
                    <a:lnTo>
                      <a:pt x="11189" y="4886"/>
                    </a:lnTo>
                    <a:lnTo>
                      <a:pt x="10666" y="5079"/>
                    </a:lnTo>
                    <a:lnTo>
                      <a:pt x="10312" y="5079"/>
                    </a:lnTo>
                    <a:lnTo>
                      <a:pt x="10027" y="5015"/>
                    </a:lnTo>
                    <a:lnTo>
                      <a:pt x="10276" y="4629"/>
                    </a:lnTo>
                    <a:lnTo>
                      <a:pt x="10312" y="4821"/>
                    </a:lnTo>
                    <a:lnTo>
                      <a:pt x="10336" y="4629"/>
                    </a:lnTo>
                    <a:lnTo>
                      <a:pt x="10385" y="4243"/>
                    </a:lnTo>
                    <a:lnTo>
                      <a:pt x="10493" y="3793"/>
                    </a:lnTo>
                    <a:lnTo>
                      <a:pt x="9842" y="3664"/>
                    </a:lnTo>
                    <a:lnTo>
                      <a:pt x="9842" y="2893"/>
                    </a:lnTo>
                    <a:lnTo>
                      <a:pt x="10131" y="2700"/>
                    </a:lnTo>
                    <a:lnTo>
                      <a:pt x="10059" y="2250"/>
                    </a:lnTo>
                    <a:lnTo>
                      <a:pt x="9972" y="2121"/>
                    </a:lnTo>
                    <a:lnTo>
                      <a:pt x="9842" y="1929"/>
                    </a:lnTo>
                    <a:lnTo>
                      <a:pt x="9805" y="1286"/>
                    </a:lnTo>
                    <a:lnTo>
                      <a:pt x="9879" y="836"/>
                    </a:lnTo>
                    <a:lnTo>
                      <a:pt x="9940" y="450"/>
                    </a:lnTo>
                    <a:lnTo>
                      <a:pt x="9950" y="386"/>
                    </a:lnTo>
                    <a:lnTo>
                      <a:pt x="9879" y="450"/>
                    </a:lnTo>
                    <a:lnTo>
                      <a:pt x="9515" y="129"/>
                    </a:lnTo>
                    <a:lnTo>
                      <a:pt x="8973" y="0"/>
                    </a:lnTo>
                    <a:lnTo>
                      <a:pt x="7222" y="129"/>
                    </a:lnTo>
                    <a:lnTo>
                      <a:pt x="6657" y="257"/>
                    </a:lnTo>
                    <a:lnTo>
                      <a:pt x="6329" y="386"/>
                    </a:lnTo>
                    <a:lnTo>
                      <a:pt x="5961" y="579"/>
                    </a:lnTo>
                    <a:lnTo>
                      <a:pt x="5579" y="900"/>
                    </a:lnTo>
                    <a:lnTo>
                      <a:pt x="4825" y="1350"/>
                    </a:lnTo>
                    <a:lnTo>
                      <a:pt x="4406" y="1671"/>
                    </a:lnTo>
                    <a:lnTo>
                      <a:pt x="4000" y="1929"/>
                    </a:lnTo>
                    <a:lnTo>
                      <a:pt x="3655" y="2057"/>
                    </a:lnTo>
                    <a:lnTo>
                      <a:pt x="3257" y="2121"/>
                    </a:lnTo>
                    <a:lnTo>
                      <a:pt x="3003" y="1864"/>
                    </a:lnTo>
                    <a:lnTo>
                      <a:pt x="2894" y="1543"/>
                    </a:lnTo>
                    <a:lnTo>
                      <a:pt x="2814" y="1350"/>
                    </a:lnTo>
                    <a:lnTo>
                      <a:pt x="2787" y="1286"/>
                    </a:lnTo>
                    <a:lnTo>
                      <a:pt x="2787" y="1157"/>
                    </a:lnTo>
                    <a:lnTo>
                      <a:pt x="3293" y="643"/>
                    </a:lnTo>
                    <a:lnTo>
                      <a:pt x="2894" y="514"/>
                    </a:lnTo>
                    <a:lnTo>
                      <a:pt x="1955" y="900"/>
                    </a:lnTo>
                    <a:lnTo>
                      <a:pt x="1918" y="1093"/>
                    </a:lnTo>
                    <a:lnTo>
                      <a:pt x="2280" y="1414"/>
                    </a:lnTo>
                    <a:lnTo>
                      <a:pt x="2424" y="1350"/>
                    </a:lnTo>
                    <a:lnTo>
                      <a:pt x="2823" y="2057"/>
                    </a:lnTo>
                    <a:lnTo>
                      <a:pt x="3052" y="2571"/>
                    </a:lnTo>
                    <a:lnTo>
                      <a:pt x="3158" y="2957"/>
                    </a:lnTo>
                    <a:lnTo>
                      <a:pt x="3169" y="3343"/>
                    </a:lnTo>
                    <a:lnTo>
                      <a:pt x="3113" y="3471"/>
                    </a:lnTo>
                    <a:lnTo>
                      <a:pt x="3003" y="3600"/>
                    </a:lnTo>
                    <a:lnTo>
                      <a:pt x="2859" y="4114"/>
                    </a:lnTo>
                    <a:lnTo>
                      <a:pt x="2787" y="4500"/>
                    </a:lnTo>
                    <a:lnTo>
                      <a:pt x="2620" y="4886"/>
                    </a:lnTo>
                    <a:lnTo>
                      <a:pt x="2294" y="5400"/>
                    </a:lnTo>
                    <a:lnTo>
                      <a:pt x="1907" y="5914"/>
                    </a:lnTo>
                    <a:lnTo>
                      <a:pt x="1556" y="6429"/>
                    </a:lnTo>
                    <a:lnTo>
                      <a:pt x="1356" y="6943"/>
                    </a:lnTo>
                    <a:lnTo>
                      <a:pt x="1308" y="7393"/>
                    </a:lnTo>
                    <a:lnTo>
                      <a:pt x="1348" y="7714"/>
                    </a:lnTo>
                    <a:lnTo>
                      <a:pt x="1411" y="7907"/>
                    </a:lnTo>
                    <a:lnTo>
                      <a:pt x="1485" y="8036"/>
                    </a:lnTo>
                    <a:lnTo>
                      <a:pt x="1411" y="8421"/>
                    </a:lnTo>
                    <a:lnTo>
                      <a:pt x="1050" y="8807"/>
                    </a:lnTo>
                    <a:lnTo>
                      <a:pt x="942" y="9257"/>
                    </a:lnTo>
                    <a:lnTo>
                      <a:pt x="1086" y="9514"/>
                    </a:lnTo>
                    <a:lnTo>
                      <a:pt x="760" y="9771"/>
                    </a:lnTo>
                    <a:lnTo>
                      <a:pt x="471" y="10029"/>
                    </a:lnTo>
                    <a:lnTo>
                      <a:pt x="328" y="10286"/>
                    </a:lnTo>
                    <a:lnTo>
                      <a:pt x="308" y="10671"/>
                    </a:lnTo>
                    <a:lnTo>
                      <a:pt x="369" y="10993"/>
                    </a:lnTo>
                    <a:lnTo>
                      <a:pt x="471" y="11314"/>
                    </a:lnTo>
                    <a:lnTo>
                      <a:pt x="616" y="11571"/>
                    </a:lnTo>
                    <a:lnTo>
                      <a:pt x="471" y="11893"/>
                    </a:lnTo>
                    <a:lnTo>
                      <a:pt x="616" y="12407"/>
                    </a:lnTo>
                    <a:lnTo>
                      <a:pt x="869" y="12343"/>
                    </a:lnTo>
                    <a:lnTo>
                      <a:pt x="977" y="12471"/>
                    </a:lnTo>
                    <a:lnTo>
                      <a:pt x="1086" y="12600"/>
                    </a:lnTo>
                    <a:lnTo>
                      <a:pt x="1014" y="13179"/>
                    </a:lnTo>
                    <a:lnTo>
                      <a:pt x="1122" y="13307"/>
                    </a:lnTo>
                    <a:lnTo>
                      <a:pt x="1231" y="13500"/>
                    </a:lnTo>
                    <a:lnTo>
                      <a:pt x="1738" y="12986"/>
                    </a:lnTo>
                    <a:lnTo>
                      <a:pt x="2027" y="12793"/>
                    </a:lnTo>
                    <a:lnTo>
                      <a:pt x="2135" y="13050"/>
                    </a:lnTo>
                    <a:lnTo>
                      <a:pt x="2424" y="13114"/>
                    </a:lnTo>
                    <a:lnTo>
                      <a:pt x="2714" y="13307"/>
                    </a:lnTo>
                    <a:lnTo>
                      <a:pt x="2847" y="13371"/>
                    </a:lnTo>
                    <a:lnTo>
                      <a:pt x="2932" y="13114"/>
                    </a:lnTo>
                    <a:lnTo>
                      <a:pt x="2894" y="12986"/>
                    </a:lnTo>
                    <a:lnTo>
                      <a:pt x="2859" y="12793"/>
                    </a:lnTo>
                    <a:lnTo>
                      <a:pt x="3184" y="12921"/>
                    </a:lnTo>
                    <a:lnTo>
                      <a:pt x="3474" y="12921"/>
                    </a:lnTo>
                    <a:lnTo>
                      <a:pt x="3582" y="13243"/>
                    </a:lnTo>
                    <a:lnTo>
                      <a:pt x="3727" y="13500"/>
                    </a:lnTo>
                    <a:lnTo>
                      <a:pt x="4053" y="13307"/>
                    </a:lnTo>
                    <a:lnTo>
                      <a:pt x="4234" y="13436"/>
                    </a:lnTo>
                    <a:lnTo>
                      <a:pt x="3944" y="13886"/>
                    </a:lnTo>
                    <a:lnTo>
                      <a:pt x="4053" y="14143"/>
                    </a:lnTo>
                    <a:lnTo>
                      <a:pt x="4014" y="14592"/>
                    </a:lnTo>
                    <a:lnTo>
                      <a:pt x="3763" y="14529"/>
                    </a:lnTo>
                    <a:lnTo>
                      <a:pt x="3511" y="14400"/>
                    </a:lnTo>
                    <a:lnTo>
                      <a:pt x="3474" y="13886"/>
                    </a:lnTo>
                    <a:lnTo>
                      <a:pt x="3474" y="13436"/>
                    </a:lnTo>
                    <a:lnTo>
                      <a:pt x="3256" y="13436"/>
                    </a:lnTo>
                    <a:lnTo>
                      <a:pt x="2679" y="13757"/>
                    </a:lnTo>
                    <a:lnTo>
                      <a:pt x="2714" y="13886"/>
                    </a:lnTo>
                    <a:lnTo>
                      <a:pt x="3003" y="14400"/>
                    </a:lnTo>
                    <a:lnTo>
                      <a:pt x="3077" y="14657"/>
                    </a:lnTo>
                    <a:lnTo>
                      <a:pt x="3003" y="14701"/>
                    </a:lnTo>
                    <a:lnTo>
                      <a:pt x="3003" y="18514"/>
                    </a:lnTo>
                    <a:lnTo>
                      <a:pt x="2953" y="18810"/>
                    </a:lnTo>
                    <a:lnTo>
                      <a:pt x="2714" y="18771"/>
                    </a:lnTo>
                    <a:lnTo>
                      <a:pt x="3003" y="18514"/>
                    </a:lnTo>
                    <a:lnTo>
                      <a:pt x="3003" y="14701"/>
                    </a:lnTo>
                    <a:lnTo>
                      <a:pt x="2859" y="14786"/>
                    </a:lnTo>
                    <a:lnTo>
                      <a:pt x="2787" y="14529"/>
                    </a:lnTo>
                    <a:lnTo>
                      <a:pt x="2714" y="14464"/>
                    </a:lnTo>
                    <a:lnTo>
                      <a:pt x="2352" y="14079"/>
                    </a:lnTo>
                    <a:lnTo>
                      <a:pt x="2497" y="13757"/>
                    </a:lnTo>
                    <a:lnTo>
                      <a:pt x="2352" y="13629"/>
                    </a:lnTo>
                    <a:lnTo>
                      <a:pt x="2193" y="13564"/>
                    </a:lnTo>
                    <a:lnTo>
                      <a:pt x="1945" y="13757"/>
                    </a:lnTo>
                    <a:lnTo>
                      <a:pt x="1630" y="14079"/>
                    </a:lnTo>
                    <a:lnTo>
                      <a:pt x="1266" y="14336"/>
                    </a:lnTo>
                    <a:lnTo>
                      <a:pt x="73" y="16457"/>
                    </a:lnTo>
                    <a:lnTo>
                      <a:pt x="0" y="16843"/>
                    </a:lnTo>
                    <a:lnTo>
                      <a:pt x="59" y="17036"/>
                    </a:lnTo>
                    <a:lnTo>
                      <a:pt x="179" y="17100"/>
                    </a:lnTo>
                    <a:lnTo>
                      <a:pt x="290" y="16971"/>
                    </a:lnTo>
                    <a:lnTo>
                      <a:pt x="399" y="16650"/>
                    </a:lnTo>
                    <a:lnTo>
                      <a:pt x="580" y="16779"/>
                    </a:lnTo>
                    <a:lnTo>
                      <a:pt x="832" y="16715"/>
                    </a:lnTo>
                    <a:lnTo>
                      <a:pt x="906" y="17229"/>
                    </a:lnTo>
                    <a:lnTo>
                      <a:pt x="1303" y="17164"/>
                    </a:lnTo>
                    <a:lnTo>
                      <a:pt x="1556" y="17164"/>
                    </a:lnTo>
                    <a:lnTo>
                      <a:pt x="1809" y="17229"/>
                    </a:lnTo>
                    <a:lnTo>
                      <a:pt x="1809" y="18000"/>
                    </a:lnTo>
                    <a:lnTo>
                      <a:pt x="1738" y="18193"/>
                    </a:lnTo>
                    <a:lnTo>
                      <a:pt x="1303" y="18193"/>
                    </a:lnTo>
                    <a:lnTo>
                      <a:pt x="1231" y="18579"/>
                    </a:lnTo>
                    <a:lnTo>
                      <a:pt x="1266" y="18836"/>
                    </a:lnTo>
                    <a:lnTo>
                      <a:pt x="1014" y="19093"/>
                    </a:lnTo>
                    <a:lnTo>
                      <a:pt x="760" y="19286"/>
                    </a:lnTo>
                    <a:lnTo>
                      <a:pt x="977" y="19414"/>
                    </a:lnTo>
                    <a:lnTo>
                      <a:pt x="1556" y="19543"/>
                    </a:lnTo>
                    <a:lnTo>
                      <a:pt x="1520" y="19350"/>
                    </a:lnTo>
                    <a:lnTo>
                      <a:pt x="1665" y="19157"/>
                    </a:lnTo>
                    <a:lnTo>
                      <a:pt x="1809" y="19800"/>
                    </a:lnTo>
                    <a:lnTo>
                      <a:pt x="2244" y="19993"/>
                    </a:lnTo>
                    <a:lnTo>
                      <a:pt x="1990" y="20379"/>
                    </a:lnTo>
                    <a:lnTo>
                      <a:pt x="1990" y="21471"/>
                    </a:lnTo>
                    <a:lnTo>
                      <a:pt x="2424" y="21343"/>
                    </a:lnTo>
                    <a:lnTo>
                      <a:pt x="2135" y="20700"/>
                    </a:lnTo>
                    <a:lnTo>
                      <a:pt x="2569" y="20314"/>
                    </a:lnTo>
                    <a:lnTo>
                      <a:pt x="2606" y="20636"/>
                    </a:lnTo>
                    <a:lnTo>
                      <a:pt x="2823" y="21086"/>
                    </a:lnTo>
                    <a:lnTo>
                      <a:pt x="3003" y="21150"/>
                    </a:lnTo>
                    <a:lnTo>
                      <a:pt x="3366" y="21600"/>
                    </a:lnTo>
                    <a:lnTo>
                      <a:pt x="3329" y="21279"/>
                    </a:lnTo>
                    <a:lnTo>
                      <a:pt x="3329" y="20700"/>
                    </a:lnTo>
                    <a:lnTo>
                      <a:pt x="3003" y="20571"/>
                    </a:lnTo>
                    <a:lnTo>
                      <a:pt x="2932" y="20443"/>
                    </a:lnTo>
                    <a:lnTo>
                      <a:pt x="2883" y="20314"/>
                    </a:lnTo>
                    <a:lnTo>
                      <a:pt x="2859" y="20250"/>
                    </a:lnTo>
                    <a:lnTo>
                      <a:pt x="2859" y="20121"/>
                    </a:lnTo>
                    <a:lnTo>
                      <a:pt x="2749" y="19993"/>
                    </a:lnTo>
                    <a:lnTo>
                      <a:pt x="2642" y="19929"/>
                    </a:lnTo>
                    <a:lnTo>
                      <a:pt x="2497" y="19929"/>
                    </a:lnTo>
                    <a:lnTo>
                      <a:pt x="2787" y="19543"/>
                    </a:lnTo>
                    <a:lnTo>
                      <a:pt x="2679" y="19543"/>
                    </a:lnTo>
                    <a:lnTo>
                      <a:pt x="2894" y="19157"/>
                    </a:lnTo>
                    <a:lnTo>
                      <a:pt x="3257" y="19414"/>
                    </a:lnTo>
                    <a:lnTo>
                      <a:pt x="3618" y="18836"/>
                    </a:lnTo>
                    <a:lnTo>
                      <a:pt x="3981" y="18707"/>
                    </a:lnTo>
                    <a:lnTo>
                      <a:pt x="4523" y="18643"/>
                    </a:lnTo>
                    <a:lnTo>
                      <a:pt x="4667" y="18514"/>
                    </a:lnTo>
                    <a:lnTo>
                      <a:pt x="4957" y="18257"/>
                    </a:lnTo>
                    <a:lnTo>
                      <a:pt x="4740" y="17871"/>
                    </a:lnTo>
                    <a:lnTo>
                      <a:pt x="4812" y="17743"/>
                    </a:lnTo>
                    <a:lnTo>
                      <a:pt x="4885" y="17614"/>
                    </a:lnTo>
                    <a:lnTo>
                      <a:pt x="4740" y="17229"/>
                    </a:lnTo>
                    <a:lnTo>
                      <a:pt x="4713" y="17164"/>
                    </a:lnTo>
                    <a:lnTo>
                      <a:pt x="4631" y="16971"/>
                    </a:lnTo>
                    <a:lnTo>
                      <a:pt x="5139" y="16907"/>
                    </a:lnTo>
                    <a:lnTo>
                      <a:pt x="5066" y="17293"/>
                    </a:lnTo>
                    <a:lnTo>
                      <a:pt x="5102" y="17550"/>
                    </a:lnTo>
                    <a:lnTo>
                      <a:pt x="5139" y="17743"/>
                    </a:lnTo>
                    <a:lnTo>
                      <a:pt x="5428" y="17743"/>
                    </a:lnTo>
                    <a:lnTo>
                      <a:pt x="5790" y="17550"/>
                    </a:lnTo>
                    <a:lnTo>
                      <a:pt x="5572" y="17100"/>
                    </a:lnTo>
                    <a:lnTo>
                      <a:pt x="5626" y="16907"/>
                    </a:lnTo>
                    <a:lnTo>
                      <a:pt x="5681" y="16714"/>
                    </a:lnTo>
                    <a:lnTo>
                      <a:pt x="5718" y="16586"/>
                    </a:lnTo>
                    <a:lnTo>
                      <a:pt x="5500" y="16586"/>
                    </a:lnTo>
                    <a:lnTo>
                      <a:pt x="5139" y="16714"/>
                    </a:lnTo>
                    <a:lnTo>
                      <a:pt x="5129" y="16650"/>
                    </a:lnTo>
                    <a:lnTo>
                      <a:pt x="5102" y="16457"/>
                    </a:lnTo>
                    <a:lnTo>
                      <a:pt x="5391" y="16264"/>
                    </a:lnTo>
                    <a:lnTo>
                      <a:pt x="5572" y="16393"/>
                    </a:lnTo>
                    <a:lnTo>
                      <a:pt x="5789" y="16264"/>
                    </a:lnTo>
                    <a:lnTo>
                      <a:pt x="6007" y="16136"/>
                    </a:lnTo>
                    <a:lnTo>
                      <a:pt x="5898" y="16071"/>
                    </a:lnTo>
                    <a:lnTo>
                      <a:pt x="6115" y="15621"/>
                    </a:lnTo>
                    <a:lnTo>
                      <a:pt x="6338" y="15236"/>
                    </a:lnTo>
                    <a:lnTo>
                      <a:pt x="6545" y="14979"/>
                    </a:lnTo>
                    <a:lnTo>
                      <a:pt x="6649" y="14850"/>
                    </a:lnTo>
                    <a:lnTo>
                      <a:pt x="7001" y="14464"/>
                    </a:lnTo>
                    <a:lnTo>
                      <a:pt x="7346" y="14143"/>
                    </a:lnTo>
                    <a:lnTo>
                      <a:pt x="7541" y="14079"/>
                    </a:lnTo>
                    <a:lnTo>
                      <a:pt x="7576" y="14143"/>
                    </a:lnTo>
                    <a:lnTo>
                      <a:pt x="7605" y="14336"/>
                    </a:lnTo>
                    <a:lnTo>
                      <a:pt x="7780" y="14464"/>
                    </a:lnTo>
                    <a:lnTo>
                      <a:pt x="8177" y="14593"/>
                    </a:lnTo>
                    <a:lnTo>
                      <a:pt x="8466" y="14079"/>
                    </a:lnTo>
                    <a:lnTo>
                      <a:pt x="8793" y="13500"/>
                    </a:lnTo>
                    <a:lnTo>
                      <a:pt x="8648" y="13500"/>
                    </a:lnTo>
                    <a:lnTo>
                      <a:pt x="8395" y="13436"/>
                    </a:lnTo>
                    <a:lnTo>
                      <a:pt x="7887" y="13436"/>
                    </a:lnTo>
                    <a:lnTo>
                      <a:pt x="7309" y="13693"/>
                    </a:lnTo>
                    <a:lnTo>
                      <a:pt x="7355" y="13564"/>
                    </a:lnTo>
                    <a:lnTo>
                      <a:pt x="7401" y="13436"/>
                    </a:lnTo>
                    <a:lnTo>
                      <a:pt x="7447" y="13307"/>
                    </a:lnTo>
                    <a:lnTo>
                      <a:pt x="7562" y="12986"/>
                    </a:lnTo>
                    <a:lnTo>
                      <a:pt x="7656" y="12793"/>
                    </a:lnTo>
                    <a:lnTo>
                      <a:pt x="7780" y="12536"/>
                    </a:lnTo>
                    <a:lnTo>
                      <a:pt x="7852" y="12921"/>
                    </a:lnTo>
                    <a:lnTo>
                      <a:pt x="8431" y="13050"/>
                    </a:lnTo>
                    <a:lnTo>
                      <a:pt x="8322" y="12857"/>
                    </a:lnTo>
                    <a:lnTo>
                      <a:pt x="8064" y="12536"/>
                    </a:lnTo>
                    <a:lnTo>
                      <a:pt x="7960" y="12407"/>
                    </a:lnTo>
                    <a:lnTo>
                      <a:pt x="7982" y="12343"/>
                    </a:lnTo>
                    <a:lnTo>
                      <a:pt x="8069" y="12086"/>
                    </a:lnTo>
                    <a:lnTo>
                      <a:pt x="8286" y="11507"/>
                    </a:lnTo>
                    <a:lnTo>
                      <a:pt x="8322" y="11764"/>
                    </a:lnTo>
                    <a:lnTo>
                      <a:pt x="8539" y="12021"/>
                    </a:lnTo>
                    <a:lnTo>
                      <a:pt x="8611" y="11893"/>
                    </a:lnTo>
                    <a:lnTo>
                      <a:pt x="8901" y="11571"/>
                    </a:lnTo>
                    <a:lnTo>
                      <a:pt x="9031" y="11443"/>
                    </a:lnTo>
                    <a:lnTo>
                      <a:pt x="9019" y="11571"/>
                    </a:lnTo>
                    <a:lnTo>
                      <a:pt x="8911" y="11829"/>
                    </a:lnTo>
                    <a:lnTo>
                      <a:pt x="8756" y="12150"/>
                    </a:lnTo>
                    <a:lnTo>
                      <a:pt x="8539" y="12471"/>
                    </a:lnTo>
                    <a:lnTo>
                      <a:pt x="8684" y="12664"/>
                    </a:lnTo>
                    <a:lnTo>
                      <a:pt x="8901" y="13179"/>
                    </a:lnTo>
                    <a:lnTo>
                      <a:pt x="9190" y="13050"/>
                    </a:lnTo>
                    <a:lnTo>
                      <a:pt x="9553" y="12471"/>
                    </a:lnTo>
                    <a:lnTo>
                      <a:pt x="9734" y="12343"/>
                    </a:lnTo>
                    <a:lnTo>
                      <a:pt x="10240" y="12150"/>
                    </a:lnTo>
                    <a:lnTo>
                      <a:pt x="10493" y="11443"/>
                    </a:lnTo>
                    <a:lnTo>
                      <a:pt x="10420" y="11186"/>
                    </a:lnTo>
                    <a:lnTo>
                      <a:pt x="10451" y="10929"/>
                    </a:lnTo>
                    <a:lnTo>
                      <a:pt x="10610" y="10671"/>
                    </a:lnTo>
                    <a:lnTo>
                      <a:pt x="10838" y="10350"/>
                    </a:lnTo>
                    <a:lnTo>
                      <a:pt x="11072" y="10029"/>
                    </a:lnTo>
                    <a:lnTo>
                      <a:pt x="11173" y="9707"/>
                    </a:lnTo>
                    <a:lnTo>
                      <a:pt x="11122" y="9386"/>
                    </a:lnTo>
                    <a:lnTo>
                      <a:pt x="11036" y="9129"/>
                    </a:lnTo>
                    <a:lnTo>
                      <a:pt x="11036" y="8936"/>
                    </a:lnTo>
                    <a:lnTo>
                      <a:pt x="11144" y="8743"/>
                    </a:lnTo>
                    <a:lnTo>
                      <a:pt x="10999" y="8486"/>
                    </a:lnTo>
                    <a:lnTo>
                      <a:pt x="10493" y="8421"/>
                    </a:lnTo>
                    <a:lnTo>
                      <a:pt x="10240" y="8486"/>
                    </a:lnTo>
                    <a:lnTo>
                      <a:pt x="10167" y="7650"/>
                    </a:lnTo>
                    <a:lnTo>
                      <a:pt x="10457" y="7329"/>
                    </a:lnTo>
                    <a:lnTo>
                      <a:pt x="10927" y="7200"/>
                    </a:lnTo>
                    <a:lnTo>
                      <a:pt x="11130" y="7136"/>
                    </a:lnTo>
                    <a:lnTo>
                      <a:pt x="11085" y="7264"/>
                    </a:lnTo>
                    <a:lnTo>
                      <a:pt x="11144" y="7393"/>
                    </a:lnTo>
                    <a:lnTo>
                      <a:pt x="11361" y="7650"/>
                    </a:lnTo>
                    <a:lnTo>
                      <a:pt x="11288" y="7393"/>
                    </a:lnTo>
                    <a:lnTo>
                      <a:pt x="11868" y="7457"/>
                    </a:lnTo>
                    <a:lnTo>
                      <a:pt x="11940" y="7907"/>
                    </a:lnTo>
                    <a:lnTo>
                      <a:pt x="11940" y="8357"/>
                    </a:lnTo>
                    <a:lnTo>
                      <a:pt x="11795" y="8486"/>
                    </a:lnTo>
                    <a:lnTo>
                      <a:pt x="11506" y="9064"/>
                    </a:lnTo>
                    <a:lnTo>
                      <a:pt x="11795" y="8936"/>
                    </a:lnTo>
                    <a:lnTo>
                      <a:pt x="12519" y="8936"/>
                    </a:lnTo>
                    <a:lnTo>
                      <a:pt x="12555" y="8357"/>
                    </a:lnTo>
                    <a:lnTo>
                      <a:pt x="12700" y="7971"/>
                    </a:lnTo>
                    <a:lnTo>
                      <a:pt x="12809" y="7650"/>
                    </a:lnTo>
                    <a:lnTo>
                      <a:pt x="13170" y="7393"/>
                    </a:lnTo>
                    <a:lnTo>
                      <a:pt x="13351" y="7779"/>
                    </a:lnTo>
                    <a:lnTo>
                      <a:pt x="13619" y="8057"/>
                    </a:lnTo>
                    <a:lnTo>
                      <a:pt x="14039" y="8229"/>
                    </a:lnTo>
                    <a:lnTo>
                      <a:pt x="14469" y="8357"/>
                    </a:lnTo>
                    <a:lnTo>
                      <a:pt x="14984" y="8357"/>
                    </a:lnTo>
                    <a:lnTo>
                      <a:pt x="15478" y="8293"/>
                    </a:lnTo>
                    <a:lnTo>
                      <a:pt x="15848" y="8229"/>
                    </a:lnTo>
                    <a:lnTo>
                      <a:pt x="16210" y="8100"/>
                    </a:lnTo>
                    <a:lnTo>
                      <a:pt x="16282" y="7521"/>
                    </a:lnTo>
                    <a:lnTo>
                      <a:pt x="16427" y="7393"/>
                    </a:lnTo>
                    <a:lnTo>
                      <a:pt x="16500" y="7329"/>
                    </a:lnTo>
                    <a:lnTo>
                      <a:pt x="16607" y="7393"/>
                    </a:lnTo>
                    <a:lnTo>
                      <a:pt x="16969" y="7650"/>
                    </a:lnTo>
                    <a:lnTo>
                      <a:pt x="16644" y="8100"/>
                    </a:lnTo>
                    <a:lnTo>
                      <a:pt x="16789" y="8936"/>
                    </a:lnTo>
                    <a:lnTo>
                      <a:pt x="16824" y="9321"/>
                    </a:lnTo>
                    <a:lnTo>
                      <a:pt x="17259" y="9257"/>
                    </a:lnTo>
                    <a:lnTo>
                      <a:pt x="17259" y="8743"/>
                    </a:lnTo>
                    <a:lnTo>
                      <a:pt x="17729" y="9064"/>
                    </a:lnTo>
                    <a:lnTo>
                      <a:pt x="18019" y="9193"/>
                    </a:lnTo>
                    <a:lnTo>
                      <a:pt x="18344" y="8743"/>
                    </a:lnTo>
                    <a:lnTo>
                      <a:pt x="18706" y="8679"/>
                    </a:lnTo>
                    <a:lnTo>
                      <a:pt x="18778" y="8807"/>
                    </a:lnTo>
                    <a:lnTo>
                      <a:pt x="19213" y="8936"/>
                    </a:lnTo>
                    <a:lnTo>
                      <a:pt x="19140" y="8679"/>
                    </a:lnTo>
                    <a:lnTo>
                      <a:pt x="19104" y="8550"/>
                    </a:lnTo>
                    <a:lnTo>
                      <a:pt x="18887" y="8421"/>
                    </a:lnTo>
                    <a:lnTo>
                      <a:pt x="18959" y="8229"/>
                    </a:lnTo>
                    <a:lnTo>
                      <a:pt x="19248" y="7714"/>
                    </a:lnTo>
                    <a:lnTo>
                      <a:pt x="19284" y="7393"/>
                    </a:lnTo>
                    <a:lnTo>
                      <a:pt x="19260" y="7329"/>
                    </a:lnTo>
                    <a:lnTo>
                      <a:pt x="19213" y="7200"/>
                    </a:lnTo>
                    <a:lnTo>
                      <a:pt x="19240" y="7136"/>
                    </a:lnTo>
                    <a:lnTo>
                      <a:pt x="19321" y="6943"/>
                    </a:lnTo>
                    <a:lnTo>
                      <a:pt x="19611" y="6814"/>
                    </a:lnTo>
                    <a:lnTo>
                      <a:pt x="19682" y="6557"/>
                    </a:lnTo>
                    <a:lnTo>
                      <a:pt x="19756" y="6300"/>
                    </a:lnTo>
                    <a:lnTo>
                      <a:pt x="19502" y="6300"/>
                    </a:lnTo>
                    <a:lnTo>
                      <a:pt x="19284" y="5850"/>
                    </a:lnTo>
                    <a:lnTo>
                      <a:pt x="19574" y="5721"/>
                    </a:lnTo>
                    <a:lnTo>
                      <a:pt x="20177" y="5079"/>
                    </a:lnTo>
                    <a:lnTo>
                      <a:pt x="20298" y="4950"/>
                    </a:lnTo>
                    <a:lnTo>
                      <a:pt x="20515" y="4179"/>
                    </a:lnTo>
                    <a:lnTo>
                      <a:pt x="20610" y="3857"/>
                    </a:lnTo>
                    <a:lnTo>
                      <a:pt x="20649" y="3729"/>
                    </a:lnTo>
                    <a:lnTo>
                      <a:pt x="20773" y="3279"/>
                    </a:lnTo>
                    <a:lnTo>
                      <a:pt x="20920" y="2636"/>
                    </a:lnTo>
                    <a:lnTo>
                      <a:pt x="20950" y="2507"/>
                    </a:lnTo>
                    <a:lnTo>
                      <a:pt x="21070" y="2186"/>
                    </a:lnTo>
                    <a:lnTo>
                      <a:pt x="21270" y="1864"/>
                    </a:lnTo>
                    <a:lnTo>
                      <a:pt x="21463" y="1479"/>
                    </a:lnTo>
                    <a:lnTo>
                      <a:pt x="21523" y="1286"/>
                    </a:lnTo>
                    <a:lnTo>
                      <a:pt x="21564" y="1157"/>
                    </a:lnTo>
                    <a:lnTo>
                      <a:pt x="21600" y="836"/>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57" name="図形"/>
              <p:cNvSpPr/>
              <p:nvPr/>
            </p:nvSpPr>
            <p:spPr>
              <a:xfrm>
                <a:off x="475460" y="0"/>
                <a:ext cx="983846" cy="2556537"/>
              </a:xfrm>
              <a:custGeom>
                <a:avLst/>
                <a:gdLst/>
                <a:ahLst/>
                <a:cxnLst>
                  <a:cxn ang="0">
                    <a:pos x="wd2" y="hd2"/>
                  </a:cxn>
                  <a:cxn ang="5400000">
                    <a:pos x="wd2" y="hd2"/>
                  </a:cxn>
                  <a:cxn ang="10800000">
                    <a:pos x="wd2" y="hd2"/>
                  </a:cxn>
                  <a:cxn ang="16200000">
                    <a:pos x="wd2" y="hd2"/>
                  </a:cxn>
                </a:cxnLst>
                <a:rect l="0" t="0" r="r" b="b"/>
                <a:pathLst>
                  <a:path w="21600" h="21600" extrusionOk="0">
                    <a:moveTo>
                      <a:pt x="21600" y="6650"/>
                    </a:moveTo>
                    <a:lnTo>
                      <a:pt x="20862" y="6650"/>
                    </a:lnTo>
                    <a:lnTo>
                      <a:pt x="20724" y="6748"/>
                    </a:lnTo>
                    <a:lnTo>
                      <a:pt x="20654" y="6845"/>
                    </a:lnTo>
                    <a:lnTo>
                      <a:pt x="20594" y="6845"/>
                    </a:lnTo>
                    <a:lnTo>
                      <a:pt x="20506" y="6943"/>
                    </a:lnTo>
                    <a:lnTo>
                      <a:pt x="20476" y="6959"/>
                    </a:lnTo>
                    <a:lnTo>
                      <a:pt x="20476" y="7235"/>
                    </a:lnTo>
                    <a:lnTo>
                      <a:pt x="20327" y="7235"/>
                    </a:lnTo>
                    <a:lnTo>
                      <a:pt x="20209" y="7332"/>
                    </a:lnTo>
                    <a:lnTo>
                      <a:pt x="20031" y="7430"/>
                    </a:lnTo>
                    <a:lnTo>
                      <a:pt x="19700" y="7430"/>
                    </a:lnTo>
                    <a:lnTo>
                      <a:pt x="19553" y="7527"/>
                    </a:lnTo>
                    <a:lnTo>
                      <a:pt x="19372" y="7527"/>
                    </a:lnTo>
                    <a:lnTo>
                      <a:pt x="19340" y="7624"/>
                    </a:lnTo>
                    <a:lnTo>
                      <a:pt x="19320" y="7624"/>
                    </a:lnTo>
                    <a:lnTo>
                      <a:pt x="19288" y="7722"/>
                    </a:lnTo>
                    <a:lnTo>
                      <a:pt x="19258" y="7722"/>
                    </a:lnTo>
                    <a:lnTo>
                      <a:pt x="19258" y="7916"/>
                    </a:lnTo>
                    <a:lnTo>
                      <a:pt x="19169" y="7916"/>
                    </a:lnTo>
                    <a:lnTo>
                      <a:pt x="18932" y="7819"/>
                    </a:lnTo>
                    <a:lnTo>
                      <a:pt x="18753" y="7819"/>
                    </a:lnTo>
                    <a:lnTo>
                      <a:pt x="18671" y="7916"/>
                    </a:lnTo>
                    <a:lnTo>
                      <a:pt x="18565" y="7916"/>
                    </a:lnTo>
                    <a:lnTo>
                      <a:pt x="18671" y="7849"/>
                    </a:lnTo>
                    <a:lnTo>
                      <a:pt x="18753" y="7810"/>
                    </a:lnTo>
                    <a:lnTo>
                      <a:pt x="18843" y="7781"/>
                    </a:lnTo>
                    <a:lnTo>
                      <a:pt x="18932" y="7800"/>
                    </a:lnTo>
                    <a:lnTo>
                      <a:pt x="19169" y="7868"/>
                    </a:lnTo>
                    <a:lnTo>
                      <a:pt x="19241" y="7860"/>
                    </a:lnTo>
                    <a:lnTo>
                      <a:pt x="19258" y="7916"/>
                    </a:lnTo>
                    <a:lnTo>
                      <a:pt x="19258" y="7722"/>
                    </a:lnTo>
                    <a:lnTo>
                      <a:pt x="19229" y="7722"/>
                    </a:lnTo>
                    <a:lnTo>
                      <a:pt x="19288" y="7673"/>
                    </a:lnTo>
                    <a:lnTo>
                      <a:pt x="19319" y="7625"/>
                    </a:lnTo>
                    <a:lnTo>
                      <a:pt x="19340" y="7566"/>
                    </a:lnTo>
                    <a:lnTo>
                      <a:pt x="19350" y="7547"/>
                    </a:lnTo>
                    <a:lnTo>
                      <a:pt x="19371" y="7508"/>
                    </a:lnTo>
                    <a:lnTo>
                      <a:pt x="19436" y="7469"/>
                    </a:lnTo>
                    <a:lnTo>
                      <a:pt x="19553" y="7440"/>
                    </a:lnTo>
                    <a:lnTo>
                      <a:pt x="19700" y="7411"/>
                    </a:lnTo>
                    <a:lnTo>
                      <a:pt x="19842" y="7381"/>
                    </a:lnTo>
                    <a:lnTo>
                      <a:pt x="19941" y="7372"/>
                    </a:lnTo>
                    <a:lnTo>
                      <a:pt x="20031" y="7372"/>
                    </a:lnTo>
                    <a:lnTo>
                      <a:pt x="20209" y="7284"/>
                    </a:lnTo>
                    <a:lnTo>
                      <a:pt x="20327" y="7216"/>
                    </a:lnTo>
                    <a:lnTo>
                      <a:pt x="20453" y="7158"/>
                    </a:lnTo>
                    <a:lnTo>
                      <a:pt x="20476" y="7235"/>
                    </a:lnTo>
                    <a:lnTo>
                      <a:pt x="20476" y="6959"/>
                    </a:lnTo>
                    <a:lnTo>
                      <a:pt x="20400" y="7000"/>
                    </a:lnTo>
                    <a:lnTo>
                      <a:pt x="20327" y="6953"/>
                    </a:lnTo>
                    <a:lnTo>
                      <a:pt x="20417" y="6924"/>
                    </a:lnTo>
                    <a:lnTo>
                      <a:pt x="20506" y="6885"/>
                    </a:lnTo>
                    <a:lnTo>
                      <a:pt x="20594" y="6836"/>
                    </a:lnTo>
                    <a:lnTo>
                      <a:pt x="20654" y="6758"/>
                    </a:lnTo>
                    <a:lnTo>
                      <a:pt x="20724" y="6700"/>
                    </a:lnTo>
                    <a:lnTo>
                      <a:pt x="20862" y="6631"/>
                    </a:lnTo>
                    <a:lnTo>
                      <a:pt x="21088" y="6583"/>
                    </a:lnTo>
                    <a:lnTo>
                      <a:pt x="21426" y="6563"/>
                    </a:lnTo>
                    <a:lnTo>
                      <a:pt x="21502" y="6563"/>
                    </a:lnTo>
                    <a:lnTo>
                      <a:pt x="21503" y="6560"/>
                    </a:lnTo>
                    <a:lnTo>
                      <a:pt x="21600" y="6556"/>
                    </a:lnTo>
                    <a:lnTo>
                      <a:pt x="21600" y="297"/>
                    </a:lnTo>
                    <a:lnTo>
                      <a:pt x="21574" y="298"/>
                    </a:lnTo>
                    <a:lnTo>
                      <a:pt x="21574" y="6358"/>
                    </a:lnTo>
                    <a:lnTo>
                      <a:pt x="21551" y="6330"/>
                    </a:lnTo>
                    <a:lnTo>
                      <a:pt x="21536" y="6327"/>
                    </a:lnTo>
                    <a:lnTo>
                      <a:pt x="21536" y="6474"/>
                    </a:lnTo>
                    <a:lnTo>
                      <a:pt x="21523" y="6508"/>
                    </a:lnTo>
                    <a:lnTo>
                      <a:pt x="21531" y="6485"/>
                    </a:lnTo>
                    <a:lnTo>
                      <a:pt x="21536" y="6474"/>
                    </a:lnTo>
                    <a:lnTo>
                      <a:pt x="21536" y="6327"/>
                    </a:lnTo>
                    <a:lnTo>
                      <a:pt x="21028" y="6184"/>
                    </a:lnTo>
                    <a:lnTo>
                      <a:pt x="21028" y="6145"/>
                    </a:lnTo>
                    <a:lnTo>
                      <a:pt x="20879" y="6125"/>
                    </a:lnTo>
                    <a:lnTo>
                      <a:pt x="20804" y="6115"/>
                    </a:lnTo>
                    <a:lnTo>
                      <a:pt x="20636" y="6125"/>
                    </a:lnTo>
                    <a:lnTo>
                      <a:pt x="20640" y="6120"/>
                    </a:lnTo>
                    <a:lnTo>
                      <a:pt x="20804" y="6113"/>
                    </a:lnTo>
                    <a:lnTo>
                      <a:pt x="21029" y="6141"/>
                    </a:lnTo>
                    <a:lnTo>
                      <a:pt x="21029" y="6177"/>
                    </a:lnTo>
                    <a:lnTo>
                      <a:pt x="21066" y="6213"/>
                    </a:lnTo>
                    <a:lnTo>
                      <a:pt x="21144" y="6244"/>
                    </a:lnTo>
                    <a:lnTo>
                      <a:pt x="21287" y="6279"/>
                    </a:lnTo>
                    <a:lnTo>
                      <a:pt x="21441" y="6309"/>
                    </a:lnTo>
                    <a:lnTo>
                      <a:pt x="21551" y="6328"/>
                    </a:lnTo>
                    <a:lnTo>
                      <a:pt x="21574" y="6355"/>
                    </a:lnTo>
                    <a:lnTo>
                      <a:pt x="21574" y="298"/>
                    </a:lnTo>
                    <a:lnTo>
                      <a:pt x="21397" y="301"/>
                    </a:lnTo>
                    <a:lnTo>
                      <a:pt x="21397" y="316"/>
                    </a:lnTo>
                    <a:lnTo>
                      <a:pt x="21219" y="324"/>
                    </a:lnTo>
                    <a:lnTo>
                      <a:pt x="21090" y="305"/>
                    </a:lnTo>
                    <a:lnTo>
                      <a:pt x="20991" y="267"/>
                    </a:lnTo>
                    <a:lnTo>
                      <a:pt x="20912" y="233"/>
                    </a:lnTo>
                    <a:lnTo>
                      <a:pt x="20898" y="222"/>
                    </a:lnTo>
                    <a:lnTo>
                      <a:pt x="20898" y="5394"/>
                    </a:lnTo>
                    <a:lnTo>
                      <a:pt x="20730" y="5356"/>
                    </a:lnTo>
                    <a:lnTo>
                      <a:pt x="20680" y="5337"/>
                    </a:lnTo>
                    <a:lnTo>
                      <a:pt x="20680" y="6007"/>
                    </a:lnTo>
                    <a:lnTo>
                      <a:pt x="20657" y="5930"/>
                    </a:lnTo>
                    <a:lnTo>
                      <a:pt x="20653" y="5921"/>
                    </a:lnTo>
                    <a:lnTo>
                      <a:pt x="20620" y="5833"/>
                    </a:lnTo>
                    <a:lnTo>
                      <a:pt x="20599" y="5775"/>
                    </a:lnTo>
                    <a:lnTo>
                      <a:pt x="20580" y="5697"/>
                    </a:lnTo>
                    <a:lnTo>
                      <a:pt x="20580" y="5689"/>
                    </a:lnTo>
                    <a:lnTo>
                      <a:pt x="20599" y="5768"/>
                    </a:lnTo>
                    <a:lnTo>
                      <a:pt x="20657" y="5923"/>
                    </a:lnTo>
                    <a:lnTo>
                      <a:pt x="20680" y="6003"/>
                    </a:lnTo>
                    <a:lnTo>
                      <a:pt x="20680" y="5337"/>
                    </a:lnTo>
                    <a:lnTo>
                      <a:pt x="20580" y="5297"/>
                    </a:lnTo>
                    <a:lnTo>
                      <a:pt x="20580" y="5677"/>
                    </a:lnTo>
                    <a:lnTo>
                      <a:pt x="20506" y="5560"/>
                    </a:lnTo>
                    <a:lnTo>
                      <a:pt x="20580" y="5674"/>
                    </a:lnTo>
                    <a:lnTo>
                      <a:pt x="20580" y="5297"/>
                    </a:lnTo>
                    <a:lnTo>
                      <a:pt x="20468" y="5229"/>
                    </a:lnTo>
                    <a:lnTo>
                      <a:pt x="20468" y="5221"/>
                    </a:lnTo>
                    <a:lnTo>
                      <a:pt x="20580" y="5293"/>
                    </a:lnTo>
                    <a:lnTo>
                      <a:pt x="20730" y="5351"/>
                    </a:lnTo>
                    <a:lnTo>
                      <a:pt x="20898" y="5394"/>
                    </a:lnTo>
                    <a:lnTo>
                      <a:pt x="20898" y="222"/>
                    </a:lnTo>
                    <a:lnTo>
                      <a:pt x="20872" y="202"/>
                    </a:lnTo>
                    <a:lnTo>
                      <a:pt x="20773" y="172"/>
                    </a:lnTo>
                    <a:lnTo>
                      <a:pt x="20694" y="134"/>
                    </a:lnTo>
                    <a:lnTo>
                      <a:pt x="20516" y="118"/>
                    </a:lnTo>
                    <a:lnTo>
                      <a:pt x="20468" y="122"/>
                    </a:lnTo>
                    <a:lnTo>
                      <a:pt x="20468" y="5151"/>
                    </a:lnTo>
                    <a:lnTo>
                      <a:pt x="20443" y="5132"/>
                    </a:lnTo>
                    <a:lnTo>
                      <a:pt x="20394" y="5093"/>
                    </a:lnTo>
                    <a:lnTo>
                      <a:pt x="20170" y="5054"/>
                    </a:lnTo>
                    <a:lnTo>
                      <a:pt x="20108" y="4966"/>
                    </a:lnTo>
                    <a:lnTo>
                      <a:pt x="20095" y="4947"/>
                    </a:lnTo>
                    <a:lnTo>
                      <a:pt x="20057" y="4859"/>
                    </a:lnTo>
                    <a:lnTo>
                      <a:pt x="20020" y="4762"/>
                    </a:lnTo>
                    <a:lnTo>
                      <a:pt x="19945" y="4742"/>
                    </a:lnTo>
                    <a:lnTo>
                      <a:pt x="19872" y="4703"/>
                    </a:lnTo>
                    <a:lnTo>
                      <a:pt x="19782" y="4645"/>
                    </a:lnTo>
                    <a:lnTo>
                      <a:pt x="19698" y="4586"/>
                    </a:lnTo>
                    <a:lnTo>
                      <a:pt x="19646" y="4547"/>
                    </a:lnTo>
                    <a:lnTo>
                      <a:pt x="19609" y="4518"/>
                    </a:lnTo>
                    <a:lnTo>
                      <a:pt x="19497" y="4547"/>
                    </a:lnTo>
                    <a:lnTo>
                      <a:pt x="19310" y="4528"/>
                    </a:lnTo>
                    <a:lnTo>
                      <a:pt x="19261" y="4489"/>
                    </a:lnTo>
                    <a:lnTo>
                      <a:pt x="19229" y="4464"/>
                    </a:lnTo>
                    <a:lnTo>
                      <a:pt x="19229" y="7723"/>
                    </a:lnTo>
                    <a:lnTo>
                      <a:pt x="19211" y="7781"/>
                    </a:lnTo>
                    <a:lnTo>
                      <a:pt x="19199" y="7761"/>
                    </a:lnTo>
                    <a:lnTo>
                      <a:pt x="19229" y="7723"/>
                    </a:lnTo>
                    <a:lnTo>
                      <a:pt x="19229" y="4464"/>
                    </a:lnTo>
                    <a:lnTo>
                      <a:pt x="19199" y="4440"/>
                    </a:lnTo>
                    <a:lnTo>
                      <a:pt x="19199" y="4438"/>
                    </a:lnTo>
                    <a:lnTo>
                      <a:pt x="19310" y="4524"/>
                    </a:lnTo>
                    <a:lnTo>
                      <a:pt x="19497" y="4539"/>
                    </a:lnTo>
                    <a:lnTo>
                      <a:pt x="19609" y="4510"/>
                    </a:lnTo>
                    <a:lnTo>
                      <a:pt x="19698" y="4577"/>
                    </a:lnTo>
                    <a:lnTo>
                      <a:pt x="19782" y="4636"/>
                    </a:lnTo>
                    <a:lnTo>
                      <a:pt x="19872" y="4694"/>
                    </a:lnTo>
                    <a:lnTo>
                      <a:pt x="19945" y="4733"/>
                    </a:lnTo>
                    <a:lnTo>
                      <a:pt x="20020" y="4762"/>
                    </a:lnTo>
                    <a:lnTo>
                      <a:pt x="20095" y="4941"/>
                    </a:lnTo>
                    <a:lnTo>
                      <a:pt x="20170" y="5049"/>
                    </a:lnTo>
                    <a:lnTo>
                      <a:pt x="20394" y="5092"/>
                    </a:lnTo>
                    <a:lnTo>
                      <a:pt x="20468" y="5150"/>
                    </a:lnTo>
                    <a:lnTo>
                      <a:pt x="20468" y="122"/>
                    </a:lnTo>
                    <a:lnTo>
                      <a:pt x="20318" y="134"/>
                    </a:lnTo>
                    <a:lnTo>
                      <a:pt x="20159" y="126"/>
                    </a:lnTo>
                    <a:lnTo>
                      <a:pt x="19922" y="96"/>
                    </a:lnTo>
                    <a:lnTo>
                      <a:pt x="19805" y="32"/>
                    </a:lnTo>
                    <a:lnTo>
                      <a:pt x="19690" y="13"/>
                    </a:lnTo>
                    <a:lnTo>
                      <a:pt x="19593" y="0"/>
                    </a:lnTo>
                    <a:lnTo>
                      <a:pt x="19365" y="108"/>
                    </a:lnTo>
                    <a:lnTo>
                      <a:pt x="19292" y="148"/>
                    </a:lnTo>
                    <a:lnTo>
                      <a:pt x="19234" y="205"/>
                    </a:lnTo>
                    <a:lnTo>
                      <a:pt x="19238" y="265"/>
                    </a:lnTo>
                    <a:lnTo>
                      <a:pt x="19273" y="322"/>
                    </a:lnTo>
                    <a:lnTo>
                      <a:pt x="19310" y="371"/>
                    </a:lnTo>
                    <a:lnTo>
                      <a:pt x="19354" y="414"/>
                    </a:lnTo>
                    <a:lnTo>
                      <a:pt x="19411" y="460"/>
                    </a:lnTo>
                    <a:lnTo>
                      <a:pt x="19450" y="509"/>
                    </a:lnTo>
                    <a:lnTo>
                      <a:pt x="19441" y="565"/>
                    </a:lnTo>
                    <a:lnTo>
                      <a:pt x="19381" y="619"/>
                    </a:lnTo>
                    <a:lnTo>
                      <a:pt x="19296" y="664"/>
                    </a:lnTo>
                    <a:lnTo>
                      <a:pt x="19124" y="737"/>
                    </a:lnTo>
                    <a:lnTo>
                      <a:pt x="19102" y="775"/>
                    </a:lnTo>
                    <a:lnTo>
                      <a:pt x="19145" y="821"/>
                    </a:lnTo>
                    <a:lnTo>
                      <a:pt x="19205" y="867"/>
                    </a:lnTo>
                    <a:lnTo>
                      <a:pt x="19236" y="910"/>
                    </a:lnTo>
                    <a:lnTo>
                      <a:pt x="19236" y="960"/>
                    </a:lnTo>
                    <a:lnTo>
                      <a:pt x="19199" y="958"/>
                    </a:lnTo>
                    <a:lnTo>
                      <a:pt x="19199" y="4352"/>
                    </a:lnTo>
                    <a:lnTo>
                      <a:pt x="19180" y="4275"/>
                    </a:lnTo>
                    <a:lnTo>
                      <a:pt x="19105" y="4158"/>
                    </a:lnTo>
                    <a:lnTo>
                      <a:pt x="18631" y="3866"/>
                    </a:lnTo>
                    <a:lnTo>
                      <a:pt x="18561" y="3846"/>
                    </a:lnTo>
                    <a:lnTo>
                      <a:pt x="18561" y="7919"/>
                    </a:lnTo>
                    <a:lnTo>
                      <a:pt x="18440" y="8014"/>
                    </a:lnTo>
                    <a:lnTo>
                      <a:pt x="18308" y="8111"/>
                    </a:lnTo>
                    <a:lnTo>
                      <a:pt x="18218" y="8209"/>
                    </a:lnTo>
                    <a:lnTo>
                      <a:pt x="18193" y="8209"/>
                    </a:lnTo>
                    <a:lnTo>
                      <a:pt x="18195" y="8306"/>
                    </a:lnTo>
                    <a:lnTo>
                      <a:pt x="18189" y="8403"/>
                    </a:lnTo>
                    <a:lnTo>
                      <a:pt x="18161" y="8501"/>
                    </a:lnTo>
                    <a:lnTo>
                      <a:pt x="18122" y="8501"/>
                    </a:lnTo>
                    <a:lnTo>
                      <a:pt x="18072" y="8598"/>
                    </a:lnTo>
                    <a:lnTo>
                      <a:pt x="18011" y="8598"/>
                    </a:lnTo>
                    <a:lnTo>
                      <a:pt x="17922" y="8696"/>
                    </a:lnTo>
                    <a:lnTo>
                      <a:pt x="17595" y="8696"/>
                    </a:lnTo>
                    <a:lnTo>
                      <a:pt x="17506" y="8647"/>
                    </a:lnTo>
                    <a:lnTo>
                      <a:pt x="17506" y="10448"/>
                    </a:lnTo>
                    <a:lnTo>
                      <a:pt x="17440" y="10448"/>
                    </a:lnTo>
                    <a:lnTo>
                      <a:pt x="17417" y="10429"/>
                    </a:lnTo>
                    <a:lnTo>
                      <a:pt x="17477" y="10361"/>
                    </a:lnTo>
                    <a:lnTo>
                      <a:pt x="17480" y="10361"/>
                    </a:lnTo>
                    <a:lnTo>
                      <a:pt x="17506" y="10448"/>
                    </a:lnTo>
                    <a:lnTo>
                      <a:pt x="17506" y="8647"/>
                    </a:lnTo>
                    <a:lnTo>
                      <a:pt x="17418" y="8598"/>
                    </a:lnTo>
                    <a:lnTo>
                      <a:pt x="17418" y="10254"/>
                    </a:lnTo>
                    <a:lnTo>
                      <a:pt x="17413" y="10239"/>
                    </a:lnTo>
                    <a:lnTo>
                      <a:pt x="17418" y="10254"/>
                    </a:lnTo>
                    <a:lnTo>
                      <a:pt x="17418" y="8598"/>
                    </a:lnTo>
                    <a:lnTo>
                      <a:pt x="16912" y="8598"/>
                    </a:lnTo>
                    <a:lnTo>
                      <a:pt x="16839" y="8696"/>
                    </a:lnTo>
                    <a:lnTo>
                      <a:pt x="16790" y="8696"/>
                    </a:lnTo>
                    <a:lnTo>
                      <a:pt x="16758" y="8793"/>
                    </a:lnTo>
                    <a:lnTo>
                      <a:pt x="16734" y="8793"/>
                    </a:lnTo>
                    <a:lnTo>
                      <a:pt x="16758" y="8754"/>
                    </a:lnTo>
                    <a:lnTo>
                      <a:pt x="16790" y="8686"/>
                    </a:lnTo>
                    <a:lnTo>
                      <a:pt x="17180" y="8511"/>
                    </a:lnTo>
                    <a:lnTo>
                      <a:pt x="17417" y="8579"/>
                    </a:lnTo>
                    <a:lnTo>
                      <a:pt x="17595" y="8608"/>
                    </a:lnTo>
                    <a:lnTo>
                      <a:pt x="17922" y="8608"/>
                    </a:lnTo>
                    <a:lnTo>
                      <a:pt x="18011" y="8550"/>
                    </a:lnTo>
                    <a:lnTo>
                      <a:pt x="18072" y="8511"/>
                    </a:lnTo>
                    <a:lnTo>
                      <a:pt x="18122" y="8472"/>
                    </a:lnTo>
                    <a:lnTo>
                      <a:pt x="18161" y="8414"/>
                    </a:lnTo>
                    <a:lnTo>
                      <a:pt x="18185" y="8355"/>
                    </a:lnTo>
                    <a:lnTo>
                      <a:pt x="18189" y="8345"/>
                    </a:lnTo>
                    <a:lnTo>
                      <a:pt x="18193" y="8297"/>
                    </a:lnTo>
                    <a:lnTo>
                      <a:pt x="18193" y="8199"/>
                    </a:lnTo>
                    <a:lnTo>
                      <a:pt x="18209" y="8151"/>
                    </a:lnTo>
                    <a:lnTo>
                      <a:pt x="18218" y="8121"/>
                    </a:lnTo>
                    <a:lnTo>
                      <a:pt x="18308" y="8063"/>
                    </a:lnTo>
                    <a:lnTo>
                      <a:pt x="18440" y="7995"/>
                    </a:lnTo>
                    <a:lnTo>
                      <a:pt x="18561" y="7919"/>
                    </a:lnTo>
                    <a:lnTo>
                      <a:pt x="18561" y="3846"/>
                    </a:lnTo>
                    <a:lnTo>
                      <a:pt x="18526" y="3837"/>
                    </a:lnTo>
                    <a:lnTo>
                      <a:pt x="18395" y="3768"/>
                    </a:lnTo>
                    <a:lnTo>
                      <a:pt x="18284" y="3749"/>
                    </a:lnTo>
                    <a:lnTo>
                      <a:pt x="18209" y="3700"/>
                    </a:lnTo>
                    <a:lnTo>
                      <a:pt x="18209" y="3691"/>
                    </a:lnTo>
                    <a:lnTo>
                      <a:pt x="18284" y="3748"/>
                    </a:lnTo>
                    <a:lnTo>
                      <a:pt x="18395" y="3763"/>
                    </a:lnTo>
                    <a:lnTo>
                      <a:pt x="18470" y="3806"/>
                    </a:lnTo>
                    <a:lnTo>
                      <a:pt x="18526" y="3827"/>
                    </a:lnTo>
                    <a:lnTo>
                      <a:pt x="18811" y="3922"/>
                    </a:lnTo>
                    <a:lnTo>
                      <a:pt x="18983" y="3985"/>
                    </a:lnTo>
                    <a:lnTo>
                      <a:pt x="19068" y="4028"/>
                    </a:lnTo>
                    <a:lnTo>
                      <a:pt x="19086" y="4064"/>
                    </a:lnTo>
                    <a:lnTo>
                      <a:pt x="19105" y="4151"/>
                    </a:lnTo>
                    <a:lnTo>
                      <a:pt x="19180" y="4266"/>
                    </a:lnTo>
                    <a:lnTo>
                      <a:pt x="19199" y="4352"/>
                    </a:lnTo>
                    <a:lnTo>
                      <a:pt x="19199" y="958"/>
                    </a:lnTo>
                    <a:lnTo>
                      <a:pt x="19086" y="953"/>
                    </a:lnTo>
                    <a:lnTo>
                      <a:pt x="18956" y="938"/>
                    </a:lnTo>
                    <a:lnTo>
                      <a:pt x="18826" y="940"/>
                    </a:lnTo>
                    <a:lnTo>
                      <a:pt x="18659" y="954"/>
                    </a:lnTo>
                    <a:lnTo>
                      <a:pt x="18496" y="967"/>
                    </a:lnTo>
                    <a:lnTo>
                      <a:pt x="18377" y="960"/>
                    </a:lnTo>
                    <a:lnTo>
                      <a:pt x="18265" y="931"/>
                    </a:lnTo>
                    <a:lnTo>
                      <a:pt x="18209" y="929"/>
                    </a:lnTo>
                    <a:lnTo>
                      <a:pt x="18209" y="3642"/>
                    </a:lnTo>
                    <a:lnTo>
                      <a:pt x="18146" y="3622"/>
                    </a:lnTo>
                    <a:lnTo>
                      <a:pt x="17989" y="3613"/>
                    </a:lnTo>
                    <a:lnTo>
                      <a:pt x="17783" y="3613"/>
                    </a:lnTo>
                    <a:lnTo>
                      <a:pt x="17365" y="3554"/>
                    </a:lnTo>
                    <a:lnTo>
                      <a:pt x="17151" y="3535"/>
                    </a:lnTo>
                    <a:lnTo>
                      <a:pt x="16827" y="3535"/>
                    </a:lnTo>
                    <a:lnTo>
                      <a:pt x="16752" y="3529"/>
                    </a:lnTo>
                    <a:lnTo>
                      <a:pt x="16752" y="3544"/>
                    </a:lnTo>
                    <a:lnTo>
                      <a:pt x="16734" y="3554"/>
                    </a:lnTo>
                    <a:lnTo>
                      <a:pt x="16734" y="8794"/>
                    </a:lnTo>
                    <a:lnTo>
                      <a:pt x="16704" y="8890"/>
                    </a:lnTo>
                    <a:lnTo>
                      <a:pt x="16497" y="8890"/>
                    </a:lnTo>
                    <a:lnTo>
                      <a:pt x="16497" y="9182"/>
                    </a:lnTo>
                    <a:lnTo>
                      <a:pt x="16306" y="9182"/>
                    </a:lnTo>
                    <a:lnTo>
                      <a:pt x="16455" y="9134"/>
                    </a:lnTo>
                    <a:lnTo>
                      <a:pt x="16496" y="9096"/>
                    </a:lnTo>
                    <a:lnTo>
                      <a:pt x="16497" y="9182"/>
                    </a:lnTo>
                    <a:lnTo>
                      <a:pt x="16497" y="8890"/>
                    </a:lnTo>
                    <a:lnTo>
                      <a:pt x="16472" y="8960"/>
                    </a:lnTo>
                    <a:lnTo>
                      <a:pt x="16472" y="8959"/>
                    </a:lnTo>
                    <a:lnTo>
                      <a:pt x="16463" y="8910"/>
                    </a:lnTo>
                    <a:lnTo>
                      <a:pt x="16497" y="8871"/>
                    </a:lnTo>
                    <a:lnTo>
                      <a:pt x="16586" y="8842"/>
                    </a:lnTo>
                    <a:lnTo>
                      <a:pt x="16704" y="8832"/>
                    </a:lnTo>
                    <a:lnTo>
                      <a:pt x="16734" y="8794"/>
                    </a:lnTo>
                    <a:lnTo>
                      <a:pt x="16734" y="3554"/>
                    </a:lnTo>
                    <a:lnTo>
                      <a:pt x="16640" y="3603"/>
                    </a:lnTo>
                    <a:lnTo>
                      <a:pt x="16565" y="3617"/>
                    </a:lnTo>
                    <a:lnTo>
                      <a:pt x="16565" y="4489"/>
                    </a:lnTo>
                    <a:lnTo>
                      <a:pt x="16472" y="4470"/>
                    </a:lnTo>
                    <a:lnTo>
                      <a:pt x="16360" y="4516"/>
                    </a:lnTo>
                    <a:lnTo>
                      <a:pt x="16360" y="4655"/>
                    </a:lnTo>
                    <a:lnTo>
                      <a:pt x="16339" y="4713"/>
                    </a:lnTo>
                    <a:lnTo>
                      <a:pt x="16303" y="4748"/>
                    </a:lnTo>
                    <a:lnTo>
                      <a:pt x="16303" y="9184"/>
                    </a:lnTo>
                    <a:lnTo>
                      <a:pt x="16229" y="9280"/>
                    </a:lnTo>
                    <a:lnTo>
                      <a:pt x="16210" y="9339"/>
                    </a:lnTo>
                    <a:lnTo>
                      <a:pt x="16198" y="9310"/>
                    </a:lnTo>
                    <a:lnTo>
                      <a:pt x="16229" y="9241"/>
                    </a:lnTo>
                    <a:lnTo>
                      <a:pt x="16303" y="9184"/>
                    </a:lnTo>
                    <a:lnTo>
                      <a:pt x="16303" y="4748"/>
                    </a:lnTo>
                    <a:lnTo>
                      <a:pt x="15737" y="4956"/>
                    </a:lnTo>
                    <a:lnTo>
                      <a:pt x="15624" y="4966"/>
                    </a:lnTo>
                    <a:lnTo>
                      <a:pt x="15538" y="4956"/>
                    </a:lnTo>
                    <a:lnTo>
                      <a:pt x="15445" y="4927"/>
                    </a:lnTo>
                    <a:lnTo>
                      <a:pt x="15351" y="4879"/>
                    </a:lnTo>
                    <a:lnTo>
                      <a:pt x="15351" y="4869"/>
                    </a:lnTo>
                    <a:lnTo>
                      <a:pt x="15445" y="4927"/>
                    </a:lnTo>
                    <a:lnTo>
                      <a:pt x="15538" y="4948"/>
                    </a:lnTo>
                    <a:lnTo>
                      <a:pt x="15624" y="4959"/>
                    </a:lnTo>
                    <a:lnTo>
                      <a:pt x="15737" y="4956"/>
                    </a:lnTo>
                    <a:lnTo>
                      <a:pt x="15866" y="4939"/>
                    </a:lnTo>
                    <a:lnTo>
                      <a:pt x="16339" y="4709"/>
                    </a:lnTo>
                    <a:lnTo>
                      <a:pt x="16359" y="4650"/>
                    </a:lnTo>
                    <a:lnTo>
                      <a:pt x="16360" y="4655"/>
                    </a:lnTo>
                    <a:lnTo>
                      <a:pt x="16360" y="4516"/>
                    </a:lnTo>
                    <a:lnTo>
                      <a:pt x="16294" y="4544"/>
                    </a:lnTo>
                    <a:lnTo>
                      <a:pt x="16285" y="4539"/>
                    </a:lnTo>
                    <a:lnTo>
                      <a:pt x="16472" y="4467"/>
                    </a:lnTo>
                    <a:lnTo>
                      <a:pt x="16555" y="4480"/>
                    </a:lnTo>
                    <a:lnTo>
                      <a:pt x="16565" y="4489"/>
                    </a:lnTo>
                    <a:lnTo>
                      <a:pt x="16565" y="3617"/>
                    </a:lnTo>
                    <a:lnTo>
                      <a:pt x="16435" y="3642"/>
                    </a:lnTo>
                    <a:lnTo>
                      <a:pt x="16248" y="3671"/>
                    </a:lnTo>
                    <a:lnTo>
                      <a:pt x="16117" y="3613"/>
                    </a:lnTo>
                    <a:lnTo>
                      <a:pt x="15967" y="3613"/>
                    </a:lnTo>
                    <a:lnTo>
                      <a:pt x="15967" y="4109"/>
                    </a:lnTo>
                    <a:lnTo>
                      <a:pt x="15932" y="4100"/>
                    </a:lnTo>
                    <a:lnTo>
                      <a:pt x="15931" y="4093"/>
                    </a:lnTo>
                    <a:lnTo>
                      <a:pt x="15960" y="4099"/>
                    </a:lnTo>
                    <a:lnTo>
                      <a:pt x="15967" y="4109"/>
                    </a:lnTo>
                    <a:lnTo>
                      <a:pt x="15967" y="3613"/>
                    </a:lnTo>
                    <a:lnTo>
                      <a:pt x="15837" y="3710"/>
                    </a:lnTo>
                    <a:lnTo>
                      <a:pt x="15781" y="3778"/>
                    </a:lnTo>
                    <a:lnTo>
                      <a:pt x="15757" y="3826"/>
                    </a:lnTo>
                    <a:lnTo>
                      <a:pt x="15757" y="3924"/>
                    </a:lnTo>
                    <a:lnTo>
                      <a:pt x="15744" y="3973"/>
                    </a:lnTo>
                    <a:lnTo>
                      <a:pt x="15710" y="4035"/>
                    </a:lnTo>
                    <a:lnTo>
                      <a:pt x="15706" y="4036"/>
                    </a:lnTo>
                    <a:lnTo>
                      <a:pt x="15744" y="3971"/>
                    </a:lnTo>
                    <a:lnTo>
                      <a:pt x="15757" y="3922"/>
                    </a:lnTo>
                    <a:lnTo>
                      <a:pt x="15757" y="3924"/>
                    </a:lnTo>
                    <a:lnTo>
                      <a:pt x="15757" y="3819"/>
                    </a:lnTo>
                    <a:lnTo>
                      <a:pt x="15781" y="3770"/>
                    </a:lnTo>
                    <a:lnTo>
                      <a:pt x="15837" y="3705"/>
                    </a:lnTo>
                    <a:lnTo>
                      <a:pt x="15968" y="3612"/>
                    </a:lnTo>
                    <a:lnTo>
                      <a:pt x="16117" y="3612"/>
                    </a:lnTo>
                    <a:lnTo>
                      <a:pt x="16248" y="3662"/>
                    </a:lnTo>
                    <a:lnTo>
                      <a:pt x="16435" y="3633"/>
                    </a:lnTo>
                    <a:lnTo>
                      <a:pt x="16640" y="3597"/>
                    </a:lnTo>
                    <a:lnTo>
                      <a:pt x="16746" y="3543"/>
                    </a:lnTo>
                    <a:lnTo>
                      <a:pt x="16752" y="3544"/>
                    </a:lnTo>
                    <a:lnTo>
                      <a:pt x="16752" y="3529"/>
                    </a:lnTo>
                    <a:lnTo>
                      <a:pt x="16717" y="3527"/>
                    </a:lnTo>
                    <a:lnTo>
                      <a:pt x="16696" y="3518"/>
                    </a:lnTo>
                    <a:lnTo>
                      <a:pt x="16827" y="3525"/>
                    </a:lnTo>
                    <a:lnTo>
                      <a:pt x="17151" y="3532"/>
                    </a:lnTo>
                    <a:lnTo>
                      <a:pt x="17365" y="3545"/>
                    </a:lnTo>
                    <a:lnTo>
                      <a:pt x="17574" y="3576"/>
                    </a:lnTo>
                    <a:lnTo>
                      <a:pt x="17783" y="3603"/>
                    </a:lnTo>
                    <a:lnTo>
                      <a:pt x="18146" y="3617"/>
                    </a:lnTo>
                    <a:lnTo>
                      <a:pt x="18209" y="3640"/>
                    </a:lnTo>
                    <a:lnTo>
                      <a:pt x="18209" y="929"/>
                    </a:lnTo>
                    <a:lnTo>
                      <a:pt x="18096" y="924"/>
                    </a:lnTo>
                    <a:lnTo>
                      <a:pt x="17947" y="910"/>
                    </a:lnTo>
                    <a:lnTo>
                      <a:pt x="17611" y="924"/>
                    </a:lnTo>
                    <a:lnTo>
                      <a:pt x="17465" y="923"/>
                    </a:lnTo>
                    <a:lnTo>
                      <a:pt x="17301" y="915"/>
                    </a:lnTo>
                    <a:lnTo>
                      <a:pt x="16920" y="888"/>
                    </a:lnTo>
                    <a:lnTo>
                      <a:pt x="16808" y="845"/>
                    </a:lnTo>
                    <a:lnTo>
                      <a:pt x="16696" y="831"/>
                    </a:lnTo>
                    <a:lnTo>
                      <a:pt x="16547" y="859"/>
                    </a:lnTo>
                    <a:lnTo>
                      <a:pt x="16490" y="881"/>
                    </a:lnTo>
                    <a:lnTo>
                      <a:pt x="16383" y="896"/>
                    </a:lnTo>
                    <a:lnTo>
                      <a:pt x="16192" y="907"/>
                    </a:lnTo>
                    <a:lnTo>
                      <a:pt x="15986" y="914"/>
                    </a:lnTo>
                    <a:lnTo>
                      <a:pt x="15837" y="917"/>
                    </a:lnTo>
                    <a:lnTo>
                      <a:pt x="15740" y="923"/>
                    </a:lnTo>
                    <a:lnTo>
                      <a:pt x="15639" y="942"/>
                    </a:lnTo>
                    <a:lnTo>
                      <a:pt x="15370" y="1010"/>
                    </a:lnTo>
                    <a:lnTo>
                      <a:pt x="15351" y="1016"/>
                    </a:lnTo>
                    <a:lnTo>
                      <a:pt x="15351" y="4791"/>
                    </a:lnTo>
                    <a:lnTo>
                      <a:pt x="15295" y="4762"/>
                    </a:lnTo>
                    <a:lnTo>
                      <a:pt x="15127" y="4723"/>
                    </a:lnTo>
                    <a:lnTo>
                      <a:pt x="15001" y="4703"/>
                    </a:lnTo>
                    <a:lnTo>
                      <a:pt x="14757" y="4723"/>
                    </a:lnTo>
                    <a:lnTo>
                      <a:pt x="14493" y="4723"/>
                    </a:lnTo>
                    <a:lnTo>
                      <a:pt x="14497" y="4718"/>
                    </a:lnTo>
                    <a:lnTo>
                      <a:pt x="14642" y="4718"/>
                    </a:lnTo>
                    <a:lnTo>
                      <a:pt x="14757" y="4713"/>
                    </a:lnTo>
                    <a:lnTo>
                      <a:pt x="14877" y="4705"/>
                    </a:lnTo>
                    <a:lnTo>
                      <a:pt x="15001" y="4703"/>
                    </a:lnTo>
                    <a:lnTo>
                      <a:pt x="15127" y="4718"/>
                    </a:lnTo>
                    <a:lnTo>
                      <a:pt x="15295" y="4754"/>
                    </a:lnTo>
                    <a:lnTo>
                      <a:pt x="15351" y="4783"/>
                    </a:lnTo>
                    <a:lnTo>
                      <a:pt x="15351" y="1016"/>
                    </a:lnTo>
                    <a:lnTo>
                      <a:pt x="14791" y="1226"/>
                    </a:lnTo>
                    <a:lnTo>
                      <a:pt x="14698" y="1276"/>
                    </a:lnTo>
                    <a:lnTo>
                      <a:pt x="14567" y="1332"/>
                    </a:lnTo>
                    <a:lnTo>
                      <a:pt x="14567" y="4654"/>
                    </a:lnTo>
                    <a:lnTo>
                      <a:pt x="14474" y="4655"/>
                    </a:lnTo>
                    <a:lnTo>
                      <a:pt x="14380" y="4645"/>
                    </a:lnTo>
                    <a:lnTo>
                      <a:pt x="14250" y="4577"/>
                    </a:lnTo>
                    <a:lnTo>
                      <a:pt x="14100" y="4509"/>
                    </a:lnTo>
                    <a:lnTo>
                      <a:pt x="13988" y="4421"/>
                    </a:lnTo>
                    <a:lnTo>
                      <a:pt x="13876" y="4411"/>
                    </a:lnTo>
                    <a:lnTo>
                      <a:pt x="13765" y="4411"/>
                    </a:lnTo>
                    <a:lnTo>
                      <a:pt x="13617" y="4401"/>
                    </a:lnTo>
                    <a:lnTo>
                      <a:pt x="13459" y="4392"/>
                    </a:lnTo>
                    <a:lnTo>
                      <a:pt x="13316" y="4392"/>
                    </a:lnTo>
                    <a:lnTo>
                      <a:pt x="13148" y="4401"/>
                    </a:lnTo>
                    <a:lnTo>
                      <a:pt x="13155" y="4395"/>
                    </a:lnTo>
                    <a:lnTo>
                      <a:pt x="13316" y="4388"/>
                    </a:lnTo>
                    <a:lnTo>
                      <a:pt x="13459" y="4387"/>
                    </a:lnTo>
                    <a:lnTo>
                      <a:pt x="13617" y="4393"/>
                    </a:lnTo>
                    <a:lnTo>
                      <a:pt x="13988" y="4417"/>
                    </a:lnTo>
                    <a:lnTo>
                      <a:pt x="14100" y="4503"/>
                    </a:lnTo>
                    <a:lnTo>
                      <a:pt x="14380" y="4639"/>
                    </a:lnTo>
                    <a:lnTo>
                      <a:pt x="14567" y="4654"/>
                    </a:lnTo>
                    <a:lnTo>
                      <a:pt x="14567" y="1332"/>
                    </a:lnTo>
                    <a:lnTo>
                      <a:pt x="14511" y="1355"/>
                    </a:lnTo>
                    <a:lnTo>
                      <a:pt x="14399" y="1384"/>
                    </a:lnTo>
                    <a:lnTo>
                      <a:pt x="14063" y="1736"/>
                    </a:lnTo>
                    <a:lnTo>
                      <a:pt x="14021" y="1836"/>
                    </a:lnTo>
                    <a:lnTo>
                      <a:pt x="14005" y="1895"/>
                    </a:lnTo>
                    <a:lnTo>
                      <a:pt x="14011" y="2022"/>
                    </a:lnTo>
                    <a:lnTo>
                      <a:pt x="13995" y="2113"/>
                    </a:lnTo>
                    <a:lnTo>
                      <a:pt x="13962" y="2204"/>
                    </a:lnTo>
                    <a:lnTo>
                      <a:pt x="13914" y="2275"/>
                    </a:lnTo>
                    <a:lnTo>
                      <a:pt x="13839" y="2347"/>
                    </a:lnTo>
                    <a:lnTo>
                      <a:pt x="13671" y="2332"/>
                    </a:lnTo>
                    <a:lnTo>
                      <a:pt x="13484" y="2332"/>
                    </a:lnTo>
                    <a:lnTo>
                      <a:pt x="13447" y="2390"/>
                    </a:lnTo>
                    <a:lnTo>
                      <a:pt x="13540" y="2469"/>
                    </a:lnTo>
                    <a:lnTo>
                      <a:pt x="13591" y="2533"/>
                    </a:lnTo>
                    <a:lnTo>
                      <a:pt x="13612" y="2599"/>
                    </a:lnTo>
                    <a:lnTo>
                      <a:pt x="13615" y="2771"/>
                    </a:lnTo>
                    <a:lnTo>
                      <a:pt x="13391" y="2792"/>
                    </a:lnTo>
                    <a:lnTo>
                      <a:pt x="13391" y="2864"/>
                    </a:lnTo>
                    <a:lnTo>
                      <a:pt x="13689" y="2907"/>
                    </a:lnTo>
                    <a:lnTo>
                      <a:pt x="13652" y="2951"/>
                    </a:lnTo>
                    <a:lnTo>
                      <a:pt x="13447" y="2951"/>
                    </a:lnTo>
                    <a:lnTo>
                      <a:pt x="13335" y="2994"/>
                    </a:lnTo>
                    <a:lnTo>
                      <a:pt x="13185" y="2979"/>
                    </a:lnTo>
                    <a:lnTo>
                      <a:pt x="12961" y="3008"/>
                    </a:lnTo>
                    <a:lnTo>
                      <a:pt x="12999" y="3066"/>
                    </a:lnTo>
                    <a:lnTo>
                      <a:pt x="13073" y="3209"/>
                    </a:lnTo>
                    <a:lnTo>
                      <a:pt x="13204" y="3173"/>
                    </a:lnTo>
                    <a:lnTo>
                      <a:pt x="13391" y="3202"/>
                    </a:lnTo>
                    <a:lnTo>
                      <a:pt x="13503" y="3209"/>
                    </a:lnTo>
                    <a:lnTo>
                      <a:pt x="13615" y="3224"/>
                    </a:lnTo>
                    <a:lnTo>
                      <a:pt x="13503" y="3260"/>
                    </a:lnTo>
                    <a:lnTo>
                      <a:pt x="13279" y="3288"/>
                    </a:lnTo>
                    <a:lnTo>
                      <a:pt x="13204" y="3324"/>
                    </a:lnTo>
                    <a:lnTo>
                      <a:pt x="13204" y="3382"/>
                    </a:lnTo>
                    <a:lnTo>
                      <a:pt x="13270" y="3425"/>
                    </a:lnTo>
                    <a:lnTo>
                      <a:pt x="13421" y="3467"/>
                    </a:lnTo>
                    <a:lnTo>
                      <a:pt x="13708" y="3525"/>
                    </a:lnTo>
                    <a:lnTo>
                      <a:pt x="13802" y="3547"/>
                    </a:lnTo>
                    <a:lnTo>
                      <a:pt x="13969" y="3561"/>
                    </a:lnTo>
                    <a:lnTo>
                      <a:pt x="14044" y="3676"/>
                    </a:lnTo>
                    <a:lnTo>
                      <a:pt x="13951" y="3676"/>
                    </a:lnTo>
                    <a:lnTo>
                      <a:pt x="13802" y="3691"/>
                    </a:lnTo>
                    <a:lnTo>
                      <a:pt x="13895" y="3799"/>
                    </a:lnTo>
                    <a:lnTo>
                      <a:pt x="13932" y="3870"/>
                    </a:lnTo>
                    <a:lnTo>
                      <a:pt x="13820" y="3885"/>
                    </a:lnTo>
                    <a:lnTo>
                      <a:pt x="13746" y="4000"/>
                    </a:lnTo>
                    <a:lnTo>
                      <a:pt x="13708" y="4028"/>
                    </a:lnTo>
                    <a:lnTo>
                      <a:pt x="13596" y="4086"/>
                    </a:lnTo>
                    <a:lnTo>
                      <a:pt x="13596" y="4143"/>
                    </a:lnTo>
                    <a:lnTo>
                      <a:pt x="13559" y="4230"/>
                    </a:lnTo>
                    <a:lnTo>
                      <a:pt x="13447" y="4251"/>
                    </a:lnTo>
                    <a:lnTo>
                      <a:pt x="13270" y="4271"/>
                    </a:lnTo>
                    <a:lnTo>
                      <a:pt x="13121" y="4296"/>
                    </a:lnTo>
                    <a:lnTo>
                      <a:pt x="13241" y="4309"/>
                    </a:lnTo>
                    <a:lnTo>
                      <a:pt x="13236" y="4313"/>
                    </a:lnTo>
                    <a:lnTo>
                      <a:pt x="13121" y="4304"/>
                    </a:lnTo>
                    <a:lnTo>
                      <a:pt x="12997" y="4285"/>
                    </a:lnTo>
                    <a:lnTo>
                      <a:pt x="12961" y="4285"/>
                    </a:lnTo>
                    <a:lnTo>
                      <a:pt x="12886" y="4275"/>
                    </a:lnTo>
                    <a:lnTo>
                      <a:pt x="12812" y="4246"/>
                    </a:lnTo>
                    <a:lnTo>
                      <a:pt x="12830" y="4216"/>
                    </a:lnTo>
                    <a:lnTo>
                      <a:pt x="12775" y="4187"/>
                    </a:lnTo>
                    <a:lnTo>
                      <a:pt x="12620" y="4168"/>
                    </a:lnTo>
                    <a:lnTo>
                      <a:pt x="12431" y="4158"/>
                    </a:lnTo>
                    <a:lnTo>
                      <a:pt x="12270" y="4138"/>
                    </a:lnTo>
                    <a:lnTo>
                      <a:pt x="11514" y="3983"/>
                    </a:lnTo>
                    <a:lnTo>
                      <a:pt x="11425" y="3934"/>
                    </a:lnTo>
                    <a:lnTo>
                      <a:pt x="11427" y="3914"/>
                    </a:lnTo>
                    <a:lnTo>
                      <a:pt x="11430" y="3895"/>
                    </a:lnTo>
                    <a:lnTo>
                      <a:pt x="11523" y="3856"/>
                    </a:lnTo>
                    <a:lnTo>
                      <a:pt x="10944" y="3856"/>
                    </a:lnTo>
                    <a:lnTo>
                      <a:pt x="10870" y="3905"/>
                    </a:lnTo>
                    <a:lnTo>
                      <a:pt x="10589" y="3914"/>
                    </a:lnTo>
                    <a:lnTo>
                      <a:pt x="10702" y="3837"/>
                    </a:lnTo>
                    <a:lnTo>
                      <a:pt x="10515" y="3739"/>
                    </a:lnTo>
                    <a:lnTo>
                      <a:pt x="10366" y="3720"/>
                    </a:lnTo>
                    <a:lnTo>
                      <a:pt x="10309" y="3778"/>
                    </a:lnTo>
                    <a:lnTo>
                      <a:pt x="10179" y="3837"/>
                    </a:lnTo>
                    <a:lnTo>
                      <a:pt x="10179" y="3944"/>
                    </a:lnTo>
                    <a:lnTo>
                      <a:pt x="10104" y="4022"/>
                    </a:lnTo>
                    <a:lnTo>
                      <a:pt x="10066" y="4070"/>
                    </a:lnTo>
                    <a:lnTo>
                      <a:pt x="10036" y="4129"/>
                    </a:lnTo>
                    <a:lnTo>
                      <a:pt x="10017" y="4187"/>
                    </a:lnTo>
                    <a:lnTo>
                      <a:pt x="10012" y="4226"/>
                    </a:lnTo>
                    <a:lnTo>
                      <a:pt x="10010" y="4275"/>
                    </a:lnTo>
                    <a:lnTo>
                      <a:pt x="9917" y="4265"/>
                    </a:lnTo>
                    <a:lnTo>
                      <a:pt x="9730" y="4246"/>
                    </a:lnTo>
                    <a:lnTo>
                      <a:pt x="9581" y="4226"/>
                    </a:lnTo>
                    <a:lnTo>
                      <a:pt x="9282" y="4246"/>
                    </a:lnTo>
                    <a:lnTo>
                      <a:pt x="9096" y="4265"/>
                    </a:lnTo>
                    <a:lnTo>
                      <a:pt x="9114" y="4216"/>
                    </a:lnTo>
                    <a:lnTo>
                      <a:pt x="8627" y="4216"/>
                    </a:lnTo>
                    <a:lnTo>
                      <a:pt x="8535" y="4226"/>
                    </a:lnTo>
                    <a:lnTo>
                      <a:pt x="8480" y="4246"/>
                    </a:lnTo>
                    <a:lnTo>
                      <a:pt x="8386" y="4294"/>
                    </a:lnTo>
                    <a:lnTo>
                      <a:pt x="8199" y="4353"/>
                    </a:lnTo>
                    <a:lnTo>
                      <a:pt x="8348" y="4392"/>
                    </a:lnTo>
                    <a:lnTo>
                      <a:pt x="8330" y="4440"/>
                    </a:lnTo>
                    <a:lnTo>
                      <a:pt x="8259" y="4460"/>
                    </a:lnTo>
                    <a:lnTo>
                      <a:pt x="8115" y="4479"/>
                    </a:lnTo>
                    <a:lnTo>
                      <a:pt x="7957" y="4489"/>
                    </a:lnTo>
                    <a:lnTo>
                      <a:pt x="7844" y="4489"/>
                    </a:lnTo>
                    <a:lnTo>
                      <a:pt x="7751" y="4509"/>
                    </a:lnTo>
                    <a:lnTo>
                      <a:pt x="7714" y="4606"/>
                    </a:lnTo>
                    <a:lnTo>
                      <a:pt x="7676" y="4625"/>
                    </a:lnTo>
                    <a:lnTo>
                      <a:pt x="7639" y="4655"/>
                    </a:lnTo>
                    <a:lnTo>
                      <a:pt x="7527" y="4635"/>
                    </a:lnTo>
                    <a:lnTo>
                      <a:pt x="7116" y="4694"/>
                    </a:lnTo>
                    <a:lnTo>
                      <a:pt x="7079" y="4713"/>
                    </a:lnTo>
                    <a:lnTo>
                      <a:pt x="7116" y="4801"/>
                    </a:lnTo>
                    <a:lnTo>
                      <a:pt x="7181" y="4869"/>
                    </a:lnTo>
                    <a:lnTo>
                      <a:pt x="7284" y="4947"/>
                    </a:lnTo>
                    <a:lnTo>
                      <a:pt x="7373" y="5005"/>
                    </a:lnTo>
                    <a:lnTo>
                      <a:pt x="7396" y="5064"/>
                    </a:lnTo>
                    <a:lnTo>
                      <a:pt x="7359" y="5122"/>
                    </a:lnTo>
                    <a:lnTo>
                      <a:pt x="7266" y="5112"/>
                    </a:lnTo>
                    <a:lnTo>
                      <a:pt x="7153" y="5122"/>
                    </a:lnTo>
                    <a:lnTo>
                      <a:pt x="6986" y="5122"/>
                    </a:lnTo>
                    <a:lnTo>
                      <a:pt x="6839" y="5132"/>
                    </a:lnTo>
                    <a:lnTo>
                      <a:pt x="6598" y="5122"/>
                    </a:lnTo>
                    <a:lnTo>
                      <a:pt x="6183" y="5122"/>
                    </a:lnTo>
                    <a:lnTo>
                      <a:pt x="6072" y="5112"/>
                    </a:lnTo>
                    <a:lnTo>
                      <a:pt x="5942" y="5112"/>
                    </a:lnTo>
                    <a:lnTo>
                      <a:pt x="5801" y="5103"/>
                    </a:lnTo>
                    <a:lnTo>
                      <a:pt x="5660" y="5122"/>
                    </a:lnTo>
                    <a:lnTo>
                      <a:pt x="5572" y="5132"/>
                    </a:lnTo>
                    <a:lnTo>
                      <a:pt x="5432" y="5142"/>
                    </a:lnTo>
                    <a:lnTo>
                      <a:pt x="5309" y="5142"/>
                    </a:lnTo>
                    <a:lnTo>
                      <a:pt x="5322" y="5151"/>
                    </a:lnTo>
                    <a:lnTo>
                      <a:pt x="5398" y="5161"/>
                    </a:lnTo>
                    <a:lnTo>
                      <a:pt x="5657" y="5151"/>
                    </a:lnTo>
                    <a:lnTo>
                      <a:pt x="5702" y="5200"/>
                    </a:lnTo>
                    <a:lnTo>
                      <a:pt x="5687" y="5219"/>
                    </a:lnTo>
                    <a:lnTo>
                      <a:pt x="5784" y="5249"/>
                    </a:lnTo>
                    <a:lnTo>
                      <a:pt x="5860" y="5288"/>
                    </a:lnTo>
                    <a:lnTo>
                      <a:pt x="5934" y="5375"/>
                    </a:lnTo>
                    <a:lnTo>
                      <a:pt x="5988" y="5473"/>
                    </a:lnTo>
                    <a:lnTo>
                      <a:pt x="6006" y="5560"/>
                    </a:lnTo>
                    <a:lnTo>
                      <a:pt x="6013" y="5628"/>
                    </a:lnTo>
                    <a:lnTo>
                      <a:pt x="6038" y="5697"/>
                    </a:lnTo>
                    <a:lnTo>
                      <a:pt x="6071" y="5765"/>
                    </a:lnTo>
                    <a:lnTo>
                      <a:pt x="6103" y="5813"/>
                    </a:lnTo>
                    <a:lnTo>
                      <a:pt x="6140" y="5872"/>
                    </a:lnTo>
                    <a:lnTo>
                      <a:pt x="6192" y="5930"/>
                    </a:lnTo>
                    <a:lnTo>
                      <a:pt x="6281" y="5882"/>
                    </a:lnTo>
                    <a:lnTo>
                      <a:pt x="6385" y="5833"/>
                    </a:lnTo>
                    <a:lnTo>
                      <a:pt x="6504" y="5882"/>
                    </a:lnTo>
                    <a:lnTo>
                      <a:pt x="6526" y="5901"/>
                    </a:lnTo>
                    <a:lnTo>
                      <a:pt x="6422" y="5921"/>
                    </a:lnTo>
                    <a:lnTo>
                      <a:pt x="6399" y="5930"/>
                    </a:lnTo>
                    <a:lnTo>
                      <a:pt x="6518" y="5969"/>
                    </a:lnTo>
                    <a:lnTo>
                      <a:pt x="6719" y="5921"/>
                    </a:lnTo>
                    <a:lnTo>
                      <a:pt x="6830" y="5950"/>
                    </a:lnTo>
                    <a:lnTo>
                      <a:pt x="6974" y="5989"/>
                    </a:lnTo>
                    <a:lnTo>
                      <a:pt x="7188" y="6037"/>
                    </a:lnTo>
                    <a:lnTo>
                      <a:pt x="7394" y="6086"/>
                    </a:lnTo>
                    <a:lnTo>
                      <a:pt x="7513" y="6115"/>
                    </a:lnTo>
                    <a:lnTo>
                      <a:pt x="7580" y="6125"/>
                    </a:lnTo>
                    <a:lnTo>
                      <a:pt x="7736" y="6067"/>
                    </a:lnTo>
                    <a:lnTo>
                      <a:pt x="7885" y="6096"/>
                    </a:lnTo>
                    <a:lnTo>
                      <a:pt x="7899" y="6096"/>
                    </a:lnTo>
                    <a:lnTo>
                      <a:pt x="7825" y="6145"/>
                    </a:lnTo>
                    <a:lnTo>
                      <a:pt x="7751" y="6184"/>
                    </a:lnTo>
                    <a:lnTo>
                      <a:pt x="7610" y="6213"/>
                    </a:lnTo>
                    <a:lnTo>
                      <a:pt x="7580" y="6339"/>
                    </a:lnTo>
                    <a:lnTo>
                      <a:pt x="7506" y="6339"/>
                    </a:lnTo>
                    <a:lnTo>
                      <a:pt x="7617" y="6369"/>
                    </a:lnTo>
                    <a:lnTo>
                      <a:pt x="7987" y="6417"/>
                    </a:lnTo>
                    <a:lnTo>
                      <a:pt x="8209" y="6437"/>
                    </a:lnTo>
                    <a:lnTo>
                      <a:pt x="8352" y="6437"/>
                    </a:lnTo>
                    <a:lnTo>
                      <a:pt x="8456" y="6427"/>
                    </a:lnTo>
                    <a:lnTo>
                      <a:pt x="8523" y="6427"/>
                    </a:lnTo>
                    <a:lnTo>
                      <a:pt x="8612" y="6446"/>
                    </a:lnTo>
                    <a:lnTo>
                      <a:pt x="8657" y="6563"/>
                    </a:lnTo>
                    <a:lnTo>
                      <a:pt x="8746" y="6612"/>
                    </a:lnTo>
                    <a:lnTo>
                      <a:pt x="8850" y="6661"/>
                    </a:lnTo>
                    <a:lnTo>
                      <a:pt x="8939" y="6729"/>
                    </a:lnTo>
                    <a:lnTo>
                      <a:pt x="9035" y="6797"/>
                    </a:lnTo>
                    <a:lnTo>
                      <a:pt x="9154" y="6836"/>
                    </a:lnTo>
                    <a:lnTo>
                      <a:pt x="9206" y="6846"/>
                    </a:lnTo>
                    <a:lnTo>
                      <a:pt x="9087" y="6894"/>
                    </a:lnTo>
                    <a:lnTo>
                      <a:pt x="8953" y="6953"/>
                    </a:lnTo>
                    <a:lnTo>
                      <a:pt x="8939" y="7011"/>
                    </a:lnTo>
                    <a:lnTo>
                      <a:pt x="8931" y="7060"/>
                    </a:lnTo>
                    <a:lnTo>
                      <a:pt x="8976" y="7099"/>
                    </a:lnTo>
                    <a:lnTo>
                      <a:pt x="9007" y="7157"/>
                    </a:lnTo>
                    <a:lnTo>
                      <a:pt x="9033" y="7235"/>
                    </a:lnTo>
                    <a:lnTo>
                      <a:pt x="9051" y="7313"/>
                    </a:lnTo>
                    <a:lnTo>
                      <a:pt x="9056" y="7372"/>
                    </a:lnTo>
                    <a:lnTo>
                      <a:pt x="9057" y="7420"/>
                    </a:lnTo>
                    <a:lnTo>
                      <a:pt x="9206" y="7498"/>
                    </a:lnTo>
                    <a:lnTo>
                      <a:pt x="9333" y="7547"/>
                    </a:lnTo>
                    <a:lnTo>
                      <a:pt x="9117" y="7537"/>
                    </a:lnTo>
                    <a:lnTo>
                      <a:pt x="8924" y="7518"/>
                    </a:lnTo>
                    <a:lnTo>
                      <a:pt x="8835" y="7488"/>
                    </a:lnTo>
                    <a:lnTo>
                      <a:pt x="8731" y="7576"/>
                    </a:lnTo>
                    <a:lnTo>
                      <a:pt x="8775" y="7576"/>
                    </a:lnTo>
                    <a:lnTo>
                      <a:pt x="8686" y="7586"/>
                    </a:lnTo>
                    <a:lnTo>
                      <a:pt x="8589" y="7596"/>
                    </a:lnTo>
                    <a:lnTo>
                      <a:pt x="8453" y="7615"/>
                    </a:lnTo>
                    <a:lnTo>
                      <a:pt x="8314" y="7644"/>
                    </a:lnTo>
                    <a:lnTo>
                      <a:pt x="8204" y="7673"/>
                    </a:lnTo>
                    <a:lnTo>
                      <a:pt x="8092" y="7722"/>
                    </a:lnTo>
                    <a:lnTo>
                      <a:pt x="7996" y="7800"/>
                    </a:lnTo>
                    <a:lnTo>
                      <a:pt x="7907" y="7849"/>
                    </a:lnTo>
                    <a:lnTo>
                      <a:pt x="7842" y="7868"/>
                    </a:lnTo>
                    <a:lnTo>
                      <a:pt x="7625" y="7897"/>
                    </a:lnTo>
                    <a:lnTo>
                      <a:pt x="7528" y="7927"/>
                    </a:lnTo>
                    <a:lnTo>
                      <a:pt x="7231" y="7975"/>
                    </a:lnTo>
                    <a:lnTo>
                      <a:pt x="6986" y="8014"/>
                    </a:lnTo>
                    <a:lnTo>
                      <a:pt x="6897" y="8073"/>
                    </a:lnTo>
                    <a:lnTo>
                      <a:pt x="6711" y="8112"/>
                    </a:lnTo>
                    <a:lnTo>
                      <a:pt x="6518" y="8160"/>
                    </a:lnTo>
                    <a:lnTo>
                      <a:pt x="6422" y="8160"/>
                    </a:lnTo>
                    <a:lnTo>
                      <a:pt x="6244" y="8209"/>
                    </a:lnTo>
                    <a:lnTo>
                      <a:pt x="6147" y="8238"/>
                    </a:lnTo>
                    <a:lnTo>
                      <a:pt x="6073" y="8258"/>
                    </a:lnTo>
                    <a:lnTo>
                      <a:pt x="5991" y="8258"/>
                    </a:lnTo>
                    <a:lnTo>
                      <a:pt x="5784" y="8306"/>
                    </a:lnTo>
                    <a:lnTo>
                      <a:pt x="5598" y="8345"/>
                    </a:lnTo>
                    <a:lnTo>
                      <a:pt x="5494" y="8472"/>
                    </a:lnTo>
                    <a:lnTo>
                      <a:pt x="5427" y="8491"/>
                    </a:lnTo>
                    <a:lnTo>
                      <a:pt x="5219" y="8540"/>
                    </a:lnTo>
                    <a:lnTo>
                      <a:pt x="5160" y="8589"/>
                    </a:lnTo>
                    <a:lnTo>
                      <a:pt x="5531" y="8589"/>
                    </a:lnTo>
                    <a:lnTo>
                      <a:pt x="5665" y="8618"/>
                    </a:lnTo>
                    <a:lnTo>
                      <a:pt x="5702" y="8638"/>
                    </a:lnTo>
                    <a:lnTo>
                      <a:pt x="5612" y="8686"/>
                    </a:lnTo>
                    <a:lnTo>
                      <a:pt x="5517" y="8696"/>
                    </a:lnTo>
                    <a:lnTo>
                      <a:pt x="5367" y="8784"/>
                    </a:lnTo>
                    <a:lnTo>
                      <a:pt x="5323" y="8842"/>
                    </a:lnTo>
                    <a:lnTo>
                      <a:pt x="5353" y="8862"/>
                    </a:lnTo>
                    <a:lnTo>
                      <a:pt x="5382" y="8881"/>
                    </a:lnTo>
                    <a:lnTo>
                      <a:pt x="5650" y="8871"/>
                    </a:lnTo>
                    <a:lnTo>
                      <a:pt x="5769" y="8881"/>
                    </a:lnTo>
                    <a:lnTo>
                      <a:pt x="5991" y="8891"/>
                    </a:lnTo>
                    <a:lnTo>
                      <a:pt x="6021" y="8881"/>
                    </a:lnTo>
                    <a:lnTo>
                      <a:pt x="6050" y="8881"/>
                    </a:lnTo>
                    <a:lnTo>
                      <a:pt x="6065" y="8871"/>
                    </a:lnTo>
                    <a:lnTo>
                      <a:pt x="6110" y="8842"/>
                    </a:lnTo>
                    <a:lnTo>
                      <a:pt x="6154" y="8842"/>
                    </a:lnTo>
                    <a:lnTo>
                      <a:pt x="6259" y="8891"/>
                    </a:lnTo>
                    <a:lnTo>
                      <a:pt x="6265" y="8842"/>
                    </a:lnTo>
                    <a:lnTo>
                      <a:pt x="6273" y="8784"/>
                    </a:lnTo>
                    <a:lnTo>
                      <a:pt x="6295" y="8725"/>
                    </a:lnTo>
                    <a:lnTo>
                      <a:pt x="6229" y="8715"/>
                    </a:lnTo>
                    <a:lnTo>
                      <a:pt x="6162" y="8696"/>
                    </a:lnTo>
                    <a:lnTo>
                      <a:pt x="6043" y="8696"/>
                    </a:lnTo>
                    <a:lnTo>
                      <a:pt x="6162" y="8647"/>
                    </a:lnTo>
                    <a:lnTo>
                      <a:pt x="6236" y="8657"/>
                    </a:lnTo>
                    <a:lnTo>
                      <a:pt x="6266" y="8647"/>
                    </a:lnTo>
                    <a:lnTo>
                      <a:pt x="6355" y="8618"/>
                    </a:lnTo>
                    <a:lnTo>
                      <a:pt x="6466" y="8589"/>
                    </a:lnTo>
                    <a:lnTo>
                      <a:pt x="6273" y="8550"/>
                    </a:lnTo>
                    <a:lnTo>
                      <a:pt x="6118" y="8540"/>
                    </a:lnTo>
                    <a:lnTo>
                      <a:pt x="6207" y="8433"/>
                    </a:lnTo>
                    <a:lnTo>
                      <a:pt x="6370" y="8404"/>
                    </a:lnTo>
                    <a:lnTo>
                      <a:pt x="6444" y="8384"/>
                    </a:lnTo>
                    <a:lnTo>
                      <a:pt x="6697" y="8394"/>
                    </a:lnTo>
                    <a:lnTo>
                      <a:pt x="6786" y="8414"/>
                    </a:lnTo>
                    <a:lnTo>
                      <a:pt x="6719" y="8501"/>
                    </a:lnTo>
                    <a:lnTo>
                      <a:pt x="6837" y="8530"/>
                    </a:lnTo>
                    <a:lnTo>
                      <a:pt x="7031" y="8511"/>
                    </a:lnTo>
                    <a:lnTo>
                      <a:pt x="7031" y="8540"/>
                    </a:lnTo>
                    <a:lnTo>
                      <a:pt x="7001" y="8560"/>
                    </a:lnTo>
                    <a:lnTo>
                      <a:pt x="6949" y="8579"/>
                    </a:lnTo>
                    <a:lnTo>
                      <a:pt x="6897" y="8608"/>
                    </a:lnTo>
                    <a:lnTo>
                      <a:pt x="6912" y="8647"/>
                    </a:lnTo>
                    <a:lnTo>
                      <a:pt x="7075" y="8599"/>
                    </a:lnTo>
                    <a:lnTo>
                      <a:pt x="7201" y="8560"/>
                    </a:lnTo>
                    <a:lnTo>
                      <a:pt x="7318" y="8511"/>
                    </a:lnTo>
                    <a:lnTo>
                      <a:pt x="7365" y="8491"/>
                    </a:lnTo>
                    <a:lnTo>
                      <a:pt x="7372" y="8433"/>
                    </a:lnTo>
                    <a:lnTo>
                      <a:pt x="7287" y="8384"/>
                    </a:lnTo>
                    <a:lnTo>
                      <a:pt x="7253" y="8365"/>
                    </a:lnTo>
                    <a:lnTo>
                      <a:pt x="8147" y="8268"/>
                    </a:lnTo>
                    <a:lnTo>
                      <a:pt x="8375" y="8277"/>
                    </a:lnTo>
                    <a:lnTo>
                      <a:pt x="8566" y="8287"/>
                    </a:lnTo>
                    <a:lnTo>
                      <a:pt x="8863" y="8287"/>
                    </a:lnTo>
                    <a:lnTo>
                      <a:pt x="8946" y="8268"/>
                    </a:lnTo>
                    <a:lnTo>
                      <a:pt x="9020" y="8238"/>
                    </a:lnTo>
                    <a:lnTo>
                      <a:pt x="9221" y="8199"/>
                    </a:lnTo>
                    <a:lnTo>
                      <a:pt x="9414" y="8199"/>
                    </a:lnTo>
                    <a:lnTo>
                      <a:pt x="9637" y="8190"/>
                    </a:lnTo>
                    <a:lnTo>
                      <a:pt x="9844" y="8121"/>
                    </a:lnTo>
                    <a:lnTo>
                      <a:pt x="9882" y="8141"/>
                    </a:lnTo>
                    <a:lnTo>
                      <a:pt x="9919" y="8160"/>
                    </a:lnTo>
                    <a:lnTo>
                      <a:pt x="10015" y="8151"/>
                    </a:lnTo>
                    <a:lnTo>
                      <a:pt x="9971" y="8199"/>
                    </a:lnTo>
                    <a:lnTo>
                      <a:pt x="9911" y="8190"/>
                    </a:lnTo>
                    <a:lnTo>
                      <a:pt x="9882" y="8258"/>
                    </a:lnTo>
                    <a:lnTo>
                      <a:pt x="9985" y="8258"/>
                    </a:lnTo>
                    <a:lnTo>
                      <a:pt x="9941" y="8326"/>
                    </a:lnTo>
                    <a:lnTo>
                      <a:pt x="9993" y="8355"/>
                    </a:lnTo>
                    <a:lnTo>
                      <a:pt x="9815" y="8297"/>
                    </a:lnTo>
                    <a:lnTo>
                      <a:pt x="9798" y="8268"/>
                    </a:lnTo>
                    <a:lnTo>
                      <a:pt x="9793" y="8258"/>
                    </a:lnTo>
                    <a:lnTo>
                      <a:pt x="9644" y="8268"/>
                    </a:lnTo>
                    <a:lnTo>
                      <a:pt x="9496" y="8268"/>
                    </a:lnTo>
                    <a:lnTo>
                      <a:pt x="9288" y="8258"/>
                    </a:lnTo>
                    <a:lnTo>
                      <a:pt x="9243" y="8326"/>
                    </a:lnTo>
                    <a:lnTo>
                      <a:pt x="9406" y="8365"/>
                    </a:lnTo>
                    <a:lnTo>
                      <a:pt x="9607" y="8423"/>
                    </a:lnTo>
                    <a:lnTo>
                      <a:pt x="9429" y="8462"/>
                    </a:lnTo>
                    <a:lnTo>
                      <a:pt x="9384" y="8462"/>
                    </a:lnTo>
                    <a:lnTo>
                      <a:pt x="9280" y="8521"/>
                    </a:lnTo>
                    <a:lnTo>
                      <a:pt x="9243" y="8530"/>
                    </a:lnTo>
                    <a:lnTo>
                      <a:pt x="9095" y="8550"/>
                    </a:lnTo>
                    <a:lnTo>
                      <a:pt x="9020" y="8530"/>
                    </a:lnTo>
                    <a:lnTo>
                      <a:pt x="8664" y="8686"/>
                    </a:lnTo>
                    <a:lnTo>
                      <a:pt x="8672" y="8686"/>
                    </a:lnTo>
                    <a:lnTo>
                      <a:pt x="8531" y="8793"/>
                    </a:lnTo>
                    <a:lnTo>
                      <a:pt x="8189" y="8959"/>
                    </a:lnTo>
                    <a:lnTo>
                      <a:pt x="8130" y="8930"/>
                    </a:lnTo>
                    <a:lnTo>
                      <a:pt x="8003" y="8939"/>
                    </a:lnTo>
                    <a:lnTo>
                      <a:pt x="7944" y="8978"/>
                    </a:lnTo>
                    <a:lnTo>
                      <a:pt x="7766" y="9047"/>
                    </a:lnTo>
                    <a:lnTo>
                      <a:pt x="7795" y="9066"/>
                    </a:lnTo>
                    <a:lnTo>
                      <a:pt x="8219" y="9154"/>
                    </a:lnTo>
                    <a:lnTo>
                      <a:pt x="8482" y="9212"/>
                    </a:lnTo>
                    <a:lnTo>
                      <a:pt x="8575" y="9251"/>
                    </a:lnTo>
                    <a:lnTo>
                      <a:pt x="8516" y="9280"/>
                    </a:lnTo>
                    <a:lnTo>
                      <a:pt x="8427" y="9310"/>
                    </a:lnTo>
                    <a:lnTo>
                      <a:pt x="8189" y="9290"/>
                    </a:lnTo>
                    <a:lnTo>
                      <a:pt x="7944" y="9261"/>
                    </a:lnTo>
                    <a:lnTo>
                      <a:pt x="7899" y="9310"/>
                    </a:lnTo>
                    <a:lnTo>
                      <a:pt x="7877" y="9456"/>
                    </a:lnTo>
                    <a:lnTo>
                      <a:pt x="8026" y="9475"/>
                    </a:lnTo>
                    <a:lnTo>
                      <a:pt x="8382" y="9465"/>
                    </a:lnTo>
                    <a:lnTo>
                      <a:pt x="8345" y="9495"/>
                    </a:lnTo>
                    <a:lnTo>
                      <a:pt x="8308" y="9514"/>
                    </a:lnTo>
                    <a:lnTo>
                      <a:pt x="8256" y="9524"/>
                    </a:lnTo>
                    <a:lnTo>
                      <a:pt x="8330" y="9553"/>
                    </a:lnTo>
                    <a:lnTo>
                      <a:pt x="8360" y="9592"/>
                    </a:lnTo>
                    <a:lnTo>
                      <a:pt x="8315" y="9631"/>
                    </a:lnTo>
                    <a:lnTo>
                      <a:pt x="8308" y="9631"/>
                    </a:lnTo>
                    <a:lnTo>
                      <a:pt x="8382" y="9670"/>
                    </a:lnTo>
                    <a:lnTo>
                      <a:pt x="8442" y="9680"/>
                    </a:lnTo>
                    <a:lnTo>
                      <a:pt x="8456" y="9757"/>
                    </a:lnTo>
                    <a:lnTo>
                      <a:pt x="8471" y="9767"/>
                    </a:lnTo>
                    <a:lnTo>
                      <a:pt x="8367" y="9816"/>
                    </a:lnTo>
                    <a:lnTo>
                      <a:pt x="8220" y="9874"/>
                    </a:lnTo>
                    <a:lnTo>
                      <a:pt x="7980" y="9952"/>
                    </a:lnTo>
                    <a:lnTo>
                      <a:pt x="7498" y="10098"/>
                    </a:lnTo>
                    <a:lnTo>
                      <a:pt x="7349" y="10157"/>
                    </a:lnTo>
                    <a:lnTo>
                      <a:pt x="7242" y="10205"/>
                    </a:lnTo>
                    <a:lnTo>
                      <a:pt x="7168" y="10254"/>
                    </a:lnTo>
                    <a:lnTo>
                      <a:pt x="7120" y="10283"/>
                    </a:lnTo>
                    <a:lnTo>
                      <a:pt x="7068" y="10313"/>
                    </a:lnTo>
                    <a:lnTo>
                      <a:pt x="6964" y="10332"/>
                    </a:lnTo>
                    <a:lnTo>
                      <a:pt x="6949" y="10381"/>
                    </a:lnTo>
                    <a:lnTo>
                      <a:pt x="7105" y="10429"/>
                    </a:lnTo>
                    <a:lnTo>
                      <a:pt x="7194" y="10439"/>
                    </a:lnTo>
                    <a:lnTo>
                      <a:pt x="7268" y="10478"/>
                    </a:lnTo>
                    <a:lnTo>
                      <a:pt x="7075" y="10507"/>
                    </a:lnTo>
                    <a:lnTo>
                      <a:pt x="7120" y="10468"/>
                    </a:lnTo>
                    <a:lnTo>
                      <a:pt x="6972" y="10537"/>
                    </a:lnTo>
                    <a:lnTo>
                      <a:pt x="6801" y="10575"/>
                    </a:lnTo>
                    <a:lnTo>
                      <a:pt x="6756" y="10644"/>
                    </a:lnTo>
                    <a:lnTo>
                      <a:pt x="6852" y="10634"/>
                    </a:lnTo>
                    <a:lnTo>
                      <a:pt x="6778" y="10653"/>
                    </a:lnTo>
                    <a:lnTo>
                      <a:pt x="18034" y="10653"/>
                    </a:lnTo>
                    <a:lnTo>
                      <a:pt x="18035" y="10643"/>
                    </a:lnTo>
                    <a:lnTo>
                      <a:pt x="18033" y="10741"/>
                    </a:lnTo>
                    <a:lnTo>
                      <a:pt x="17998" y="10741"/>
                    </a:lnTo>
                    <a:lnTo>
                      <a:pt x="17952" y="10838"/>
                    </a:lnTo>
                    <a:lnTo>
                      <a:pt x="17917" y="10838"/>
                    </a:lnTo>
                    <a:lnTo>
                      <a:pt x="17917" y="12104"/>
                    </a:lnTo>
                    <a:lnTo>
                      <a:pt x="17893" y="12201"/>
                    </a:lnTo>
                    <a:lnTo>
                      <a:pt x="17508" y="12201"/>
                    </a:lnTo>
                    <a:lnTo>
                      <a:pt x="17448" y="12104"/>
                    </a:lnTo>
                    <a:lnTo>
                      <a:pt x="17671" y="12163"/>
                    </a:lnTo>
                    <a:lnTo>
                      <a:pt x="17792" y="12182"/>
                    </a:lnTo>
                    <a:lnTo>
                      <a:pt x="17852" y="12173"/>
                    </a:lnTo>
                    <a:lnTo>
                      <a:pt x="17893" y="12134"/>
                    </a:lnTo>
                    <a:lnTo>
                      <a:pt x="17905" y="12104"/>
                    </a:lnTo>
                    <a:lnTo>
                      <a:pt x="17908" y="12095"/>
                    </a:lnTo>
                    <a:lnTo>
                      <a:pt x="17911" y="12104"/>
                    </a:lnTo>
                    <a:lnTo>
                      <a:pt x="17917" y="12104"/>
                    </a:lnTo>
                    <a:lnTo>
                      <a:pt x="17917" y="10838"/>
                    </a:lnTo>
                    <a:lnTo>
                      <a:pt x="17869" y="10838"/>
                    </a:lnTo>
                    <a:lnTo>
                      <a:pt x="17862" y="10843"/>
                    </a:lnTo>
                    <a:lnTo>
                      <a:pt x="17862" y="11812"/>
                    </a:lnTo>
                    <a:lnTo>
                      <a:pt x="17846" y="11866"/>
                    </a:lnTo>
                    <a:lnTo>
                      <a:pt x="17833" y="11841"/>
                    </a:lnTo>
                    <a:lnTo>
                      <a:pt x="17846" y="11812"/>
                    </a:lnTo>
                    <a:lnTo>
                      <a:pt x="17862" y="11812"/>
                    </a:lnTo>
                    <a:lnTo>
                      <a:pt x="17862" y="10843"/>
                    </a:lnTo>
                    <a:lnTo>
                      <a:pt x="17736" y="10935"/>
                    </a:lnTo>
                    <a:lnTo>
                      <a:pt x="17592" y="11033"/>
                    </a:lnTo>
                    <a:lnTo>
                      <a:pt x="17477" y="11130"/>
                    </a:lnTo>
                    <a:lnTo>
                      <a:pt x="17446" y="11130"/>
                    </a:lnTo>
                    <a:lnTo>
                      <a:pt x="17446" y="12105"/>
                    </a:lnTo>
                    <a:lnTo>
                      <a:pt x="17298" y="12201"/>
                    </a:lnTo>
                    <a:lnTo>
                      <a:pt x="16972" y="12201"/>
                    </a:lnTo>
                    <a:lnTo>
                      <a:pt x="16853" y="12104"/>
                    </a:lnTo>
                    <a:lnTo>
                      <a:pt x="16499" y="12007"/>
                    </a:lnTo>
                    <a:lnTo>
                      <a:pt x="16853" y="12036"/>
                    </a:lnTo>
                    <a:lnTo>
                      <a:pt x="16972" y="12153"/>
                    </a:lnTo>
                    <a:lnTo>
                      <a:pt x="17002" y="12163"/>
                    </a:lnTo>
                    <a:lnTo>
                      <a:pt x="17446" y="12105"/>
                    </a:lnTo>
                    <a:lnTo>
                      <a:pt x="17446" y="11130"/>
                    </a:lnTo>
                    <a:lnTo>
                      <a:pt x="17381" y="11130"/>
                    </a:lnTo>
                    <a:lnTo>
                      <a:pt x="17381" y="11618"/>
                    </a:lnTo>
                    <a:lnTo>
                      <a:pt x="17379" y="11617"/>
                    </a:lnTo>
                    <a:lnTo>
                      <a:pt x="17381" y="11618"/>
                    </a:lnTo>
                    <a:lnTo>
                      <a:pt x="17381" y="11130"/>
                    </a:lnTo>
                    <a:lnTo>
                      <a:pt x="17358" y="11130"/>
                    </a:lnTo>
                    <a:lnTo>
                      <a:pt x="17358" y="11520"/>
                    </a:lnTo>
                    <a:lnTo>
                      <a:pt x="17229" y="11520"/>
                    </a:lnTo>
                    <a:lnTo>
                      <a:pt x="17219" y="11501"/>
                    </a:lnTo>
                    <a:lnTo>
                      <a:pt x="17210" y="11481"/>
                    </a:lnTo>
                    <a:lnTo>
                      <a:pt x="17262" y="11467"/>
                    </a:lnTo>
                    <a:lnTo>
                      <a:pt x="17358" y="11520"/>
                    </a:lnTo>
                    <a:lnTo>
                      <a:pt x="17358" y="11130"/>
                    </a:lnTo>
                    <a:lnTo>
                      <a:pt x="17076" y="11038"/>
                    </a:lnTo>
                    <a:lnTo>
                      <a:pt x="17076" y="11130"/>
                    </a:lnTo>
                    <a:lnTo>
                      <a:pt x="17072" y="11130"/>
                    </a:lnTo>
                    <a:lnTo>
                      <a:pt x="17040" y="11227"/>
                    </a:lnTo>
                    <a:lnTo>
                      <a:pt x="16972" y="11227"/>
                    </a:lnTo>
                    <a:lnTo>
                      <a:pt x="16895" y="11325"/>
                    </a:lnTo>
                    <a:lnTo>
                      <a:pt x="16849" y="11325"/>
                    </a:lnTo>
                    <a:lnTo>
                      <a:pt x="16847" y="11350"/>
                    </a:lnTo>
                    <a:lnTo>
                      <a:pt x="16842" y="11345"/>
                    </a:lnTo>
                    <a:lnTo>
                      <a:pt x="16849" y="11296"/>
                    </a:lnTo>
                    <a:lnTo>
                      <a:pt x="16895" y="11257"/>
                    </a:lnTo>
                    <a:lnTo>
                      <a:pt x="16972" y="11208"/>
                    </a:lnTo>
                    <a:lnTo>
                      <a:pt x="17036" y="11150"/>
                    </a:lnTo>
                    <a:lnTo>
                      <a:pt x="17061" y="11082"/>
                    </a:lnTo>
                    <a:lnTo>
                      <a:pt x="17061" y="11034"/>
                    </a:lnTo>
                    <a:lnTo>
                      <a:pt x="17076" y="11130"/>
                    </a:lnTo>
                    <a:lnTo>
                      <a:pt x="17076" y="11038"/>
                    </a:lnTo>
                    <a:lnTo>
                      <a:pt x="17061" y="11033"/>
                    </a:lnTo>
                    <a:lnTo>
                      <a:pt x="17061" y="11014"/>
                    </a:lnTo>
                    <a:lnTo>
                      <a:pt x="17358" y="11053"/>
                    </a:lnTo>
                    <a:lnTo>
                      <a:pt x="17477" y="11043"/>
                    </a:lnTo>
                    <a:lnTo>
                      <a:pt x="17564" y="11014"/>
                    </a:lnTo>
                    <a:lnTo>
                      <a:pt x="17593" y="11004"/>
                    </a:lnTo>
                    <a:lnTo>
                      <a:pt x="17650" y="10965"/>
                    </a:lnTo>
                    <a:lnTo>
                      <a:pt x="17736" y="10907"/>
                    </a:lnTo>
                    <a:lnTo>
                      <a:pt x="17869" y="10819"/>
                    </a:lnTo>
                    <a:lnTo>
                      <a:pt x="17952" y="10761"/>
                    </a:lnTo>
                    <a:lnTo>
                      <a:pt x="17998" y="10722"/>
                    </a:lnTo>
                    <a:lnTo>
                      <a:pt x="18033" y="10683"/>
                    </a:lnTo>
                    <a:lnTo>
                      <a:pt x="18033" y="10673"/>
                    </a:lnTo>
                    <a:lnTo>
                      <a:pt x="16491" y="10673"/>
                    </a:lnTo>
                    <a:lnTo>
                      <a:pt x="16491" y="12007"/>
                    </a:lnTo>
                    <a:lnTo>
                      <a:pt x="16170" y="12007"/>
                    </a:lnTo>
                    <a:lnTo>
                      <a:pt x="15992" y="12104"/>
                    </a:lnTo>
                    <a:lnTo>
                      <a:pt x="15933" y="12201"/>
                    </a:lnTo>
                    <a:lnTo>
                      <a:pt x="15933" y="12134"/>
                    </a:lnTo>
                    <a:lnTo>
                      <a:pt x="15992" y="12065"/>
                    </a:lnTo>
                    <a:lnTo>
                      <a:pt x="16170" y="11997"/>
                    </a:lnTo>
                    <a:lnTo>
                      <a:pt x="16378" y="11997"/>
                    </a:lnTo>
                    <a:lnTo>
                      <a:pt x="16491" y="12007"/>
                    </a:lnTo>
                    <a:lnTo>
                      <a:pt x="16491" y="10673"/>
                    </a:lnTo>
                    <a:lnTo>
                      <a:pt x="15930" y="10673"/>
                    </a:lnTo>
                    <a:lnTo>
                      <a:pt x="15930" y="12203"/>
                    </a:lnTo>
                    <a:lnTo>
                      <a:pt x="15725" y="12299"/>
                    </a:lnTo>
                    <a:lnTo>
                      <a:pt x="15546" y="12299"/>
                    </a:lnTo>
                    <a:lnTo>
                      <a:pt x="15517" y="12493"/>
                    </a:lnTo>
                    <a:lnTo>
                      <a:pt x="14833" y="12493"/>
                    </a:lnTo>
                    <a:lnTo>
                      <a:pt x="14656" y="12410"/>
                    </a:lnTo>
                    <a:lnTo>
                      <a:pt x="14656" y="15025"/>
                    </a:lnTo>
                    <a:lnTo>
                      <a:pt x="14654" y="15029"/>
                    </a:lnTo>
                    <a:lnTo>
                      <a:pt x="14622" y="15107"/>
                    </a:lnTo>
                    <a:lnTo>
                      <a:pt x="14616" y="15105"/>
                    </a:lnTo>
                    <a:lnTo>
                      <a:pt x="14654" y="15029"/>
                    </a:lnTo>
                    <a:lnTo>
                      <a:pt x="14654" y="15027"/>
                    </a:lnTo>
                    <a:lnTo>
                      <a:pt x="14637" y="15025"/>
                    </a:lnTo>
                    <a:lnTo>
                      <a:pt x="14656" y="15025"/>
                    </a:lnTo>
                    <a:lnTo>
                      <a:pt x="14656" y="12410"/>
                    </a:lnTo>
                    <a:lnTo>
                      <a:pt x="14626" y="12396"/>
                    </a:lnTo>
                    <a:lnTo>
                      <a:pt x="14299" y="12396"/>
                    </a:lnTo>
                    <a:lnTo>
                      <a:pt x="14279" y="12400"/>
                    </a:lnTo>
                    <a:lnTo>
                      <a:pt x="14279" y="14344"/>
                    </a:lnTo>
                    <a:lnTo>
                      <a:pt x="14235" y="14441"/>
                    </a:lnTo>
                    <a:lnTo>
                      <a:pt x="14101" y="14441"/>
                    </a:lnTo>
                    <a:lnTo>
                      <a:pt x="14054" y="14538"/>
                    </a:lnTo>
                    <a:lnTo>
                      <a:pt x="14031" y="14636"/>
                    </a:lnTo>
                    <a:lnTo>
                      <a:pt x="14022" y="14636"/>
                    </a:lnTo>
                    <a:lnTo>
                      <a:pt x="14022" y="14733"/>
                    </a:lnTo>
                    <a:lnTo>
                      <a:pt x="13863" y="14733"/>
                    </a:lnTo>
                    <a:lnTo>
                      <a:pt x="13863" y="14928"/>
                    </a:lnTo>
                    <a:lnTo>
                      <a:pt x="13829" y="14928"/>
                    </a:lnTo>
                    <a:lnTo>
                      <a:pt x="13797" y="14910"/>
                    </a:lnTo>
                    <a:lnTo>
                      <a:pt x="13745" y="14881"/>
                    </a:lnTo>
                    <a:lnTo>
                      <a:pt x="13832" y="14852"/>
                    </a:lnTo>
                    <a:lnTo>
                      <a:pt x="13863" y="14928"/>
                    </a:lnTo>
                    <a:lnTo>
                      <a:pt x="13863" y="14733"/>
                    </a:lnTo>
                    <a:lnTo>
                      <a:pt x="13789" y="14733"/>
                    </a:lnTo>
                    <a:lnTo>
                      <a:pt x="13725" y="14676"/>
                    </a:lnTo>
                    <a:lnTo>
                      <a:pt x="13843" y="14647"/>
                    </a:lnTo>
                    <a:lnTo>
                      <a:pt x="14022" y="14666"/>
                    </a:lnTo>
                    <a:lnTo>
                      <a:pt x="14022" y="14618"/>
                    </a:lnTo>
                    <a:lnTo>
                      <a:pt x="14031" y="14579"/>
                    </a:lnTo>
                    <a:lnTo>
                      <a:pt x="14054" y="14520"/>
                    </a:lnTo>
                    <a:lnTo>
                      <a:pt x="14101" y="14423"/>
                    </a:lnTo>
                    <a:lnTo>
                      <a:pt x="14153" y="14394"/>
                    </a:lnTo>
                    <a:lnTo>
                      <a:pt x="14235" y="14364"/>
                    </a:lnTo>
                    <a:lnTo>
                      <a:pt x="14266" y="14344"/>
                    </a:lnTo>
                    <a:lnTo>
                      <a:pt x="14279" y="14344"/>
                    </a:lnTo>
                    <a:lnTo>
                      <a:pt x="14279" y="12400"/>
                    </a:lnTo>
                    <a:lnTo>
                      <a:pt x="13935" y="12476"/>
                    </a:lnTo>
                    <a:lnTo>
                      <a:pt x="13935" y="14067"/>
                    </a:lnTo>
                    <a:lnTo>
                      <a:pt x="13923" y="14053"/>
                    </a:lnTo>
                    <a:lnTo>
                      <a:pt x="13917" y="14052"/>
                    </a:lnTo>
                    <a:lnTo>
                      <a:pt x="13923" y="14052"/>
                    </a:lnTo>
                    <a:lnTo>
                      <a:pt x="13935" y="14067"/>
                    </a:lnTo>
                    <a:lnTo>
                      <a:pt x="13935" y="12476"/>
                    </a:lnTo>
                    <a:lnTo>
                      <a:pt x="13854" y="12493"/>
                    </a:lnTo>
                    <a:lnTo>
                      <a:pt x="13616" y="12493"/>
                    </a:lnTo>
                    <a:lnTo>
                      <a:pt x="13616" y="12591"/>
                    </a:lnTo>
                    <a:lnTo>
                      <a:pt x="13470" y="12591"/>
                    </a:lnTo>
                    <a:lnTo>
                      <a:pt x="13600" y="12565"/>
                    </a:lnTo>
                    <a:lnTo>
                      <a:pt x="13616" y="12591"/>
                    </a:lnTo>
                    <a:lnTo>
                      <a:pt x="13616" y="12493"/>
                    </a:lnTo>
                    <a:lnTo>
                      <a:pt x="13564" y="12493"/>
                    </a:lnTo>
                    <a:lnTo>
                      <a:pt x="13557" y="12484"/>
                    </a:lnTo>
                    <a:lnTo>
                      <a:pt x="13853" y="12465"/>
                    </a:lnTo>
                    <a:lnTo>
                      <a:pt x="14299" y="12348"/>
                    </a:lnTo>
                    <a:lnTo>
                      <a:pt x="14388" y="12338"/>
                    </a:lnTo>
                    <a:lnTo>
                      <a:pt x="14495" y="12348"/>
                    </a:lnTo>
                    <a:lnTo>
                      <a:pt x="14644" y="12387"/>
                    </a:lnTo>
                    <a:lnTo>
                      <a:pt x="14776" y="12426"/>
                    </a:lnTo>
                    <a:lnTo>
                      <a:pt x="14833" y="12435"/>
                    </a:lnTo>
                    <a:lnTo>
                      <a:pt x="15130" y="12435"/>
                    </a:lnTo>
                    <a:lnTo>
                      <a:pt x="15517" y="12416"/>
                    </a:lnTo>
                    <a:lnTo>
                      <a:pt x="15534" y="12338"/>
                    </a:lnTo>
                    <a:lnTo>
                      <a:pt x="15546" y="12280"/>
                    </a:lnTo>
                    <a:lnTo>
                      <a:pt x="15724" y="12260"/>
                    </a:lnTo>
                    <a:lnTo>
                      <a:pt x="15930" y="12203"/>
                    </a:lnTo>
                    <a:lnTo>
                      <a:pt x="15930" y="10673"/>
                    </a:lnTo>
                    <a:lnTo>
                      <a:pt x="13363" y="10673"/>
                    </a:lnTo>
                    <a:lnTo>
                      <a:pt x="13363" y="12591"/>
                    </a:lnTo>
                    <a:lnTo>
                      <a:pt x="12874" y="12591"/>
                    </a:lnTo>
                    <a:lnTo>
                      <a:pt x="12785" y="12688"/>
                    </a:lnTo>
                    <a:lnTo>
                      <a:pt x="12439" y="12688"/>
                    </a:lnTo>
                    <a:lnTo>
                      <a:pt x="12439" y="13759"/>
                    </a:lnTo>
                    <a:lnTo>
                      <a:pt x="12383" y="13759"/>
                    </a:lnTo>
                    <a:lnTo>
                      <a:pt x="12379" y="13751"/>
                    </a:lnTo>
                    <a:lnTo>
                      <a:pt x="12396" y="13734"/>
                    </a:lnTo>
                    <a:lnTo>
                      <a:pt x="12439" y="13759"/>
                    </a:lnTo>
                    <a:lnTo>
                      <a:pt x="12439" y="12688"/>
                    </a:lnTo>
                    <a:lnTo>
                      <a:pt x="12042" y="12688"/>
                    </a:lnTo>
                    <a:lnTo>
                      <a:pt x="12042" y="13275"/>
                    </a:lnTo>
                    <a:lnTo>
                      <a:pt x="12039" y="13273"/>
                    </a:lnTo>
                    <a:lnTo>
                      <a:pt x="12042" y="13273"/>
                    </a:lnTo>
                    <a:lnTo>
                      <a:pt x="12042" y="13275"/>
                    </a:lnTo>
                    <a:lnTo>
                      <a:pt x="12042" y="12688"/>
                    </a:lnTo>
                    <a:lnTo>
                      <a:pt x="11893" y="12688"/>
                    </a:lnTo>
                    <a:lnTo>
                      <a:pt x="11626" y="12591"/>
                    </a:lnTo>
                    <a:lnTo>
                      <a:pt x="11418" y="12688"/>
                    </a:lnTo>
                    <a:lnTo>
                      <a:pt x="11300" y="12591"/>
                    </a:lnTo>
                    <a:lnTo>
                      <a:pt x="10995" y="12688"/>
                    </a:lnTo>
                    <a:lnTo>
                      <a:pt x="10851" y="12786"/>
                    </a:lnTo>
                    <a:lnTo>
                      <a:pt x="10755" y="12866"/>
                    </a:lnTo>
                    <a:lnTo>
                      <a:pt x="10755" y="12865"/>
                    </a:lnTo>
                    <a:lnTo>
                      <a:pt x="10735" y="12816"/>
                    </a:lnTo>
                    <a:lnTo>
                      <a:pt x="10851" y="12738"/>
                    </a:lnTo>
                    <a:lnTo>
                      <a:pt x="10971" y="12689"/>
                    </a:lnTo>
                    <a:lnTo>
                      <a:pt x="10995" y="12680"/>
                    </a:lnTo>
                    <a:lnTo>
                      <a:pt x="10994" y="12602"/>
                    </a:lnTo>
                    <a:lnTo>
                      <a:pt x="10993" y="12582"/>
                    </a:lnTo>
                    <a:lnTo>
                      <a:pt x="10816" y="12563"/>
                    </a:lnTo>
                    <a:lnTo>
                      <a:pt x="10536" y="12485"/>
                    </a:lnTo>
                    <a:lnTo>
                      <a:pt x="10507" y="12475"/>
                    </a:lnTo>
                    <a:lnTo>
                      <a:pt x="10359" y="12427"/>
                    </a:lnTo>
                    <a:lnTo>
                      <a:pt x="10168" y="12378"/>
                    </a:lnTo>
                    <a:lnTo>
                      <a:pt x="9844" y="12232"/>
                    </a:lnTo>
                    <a:lnTo>
                      <a:pt x="9864" y="12289"/>
                    </a:lnTo>
                    <a:lnTo>
                      <a:pt x="9911" y="12319"/>
                    </a:lnTo>
                    <a:lnTo>
                      <a:pt x="10015" y="12348"/>
                    </a:lnTo>
                    <a:lnTo>
                      <a:pt x="10168" y="12377"/>
                    </a:lnTo>
                    <a:lnTo>
                      <a:pt x="10359" y="12426"/>
                    </a:lnTo>
                    <a:lnTo>
                      <a:pt x="10536" y="12484"/>
                    </a:lnTo>
                    <a:lnTo>
                      <a:pt x="10816" y="12562"/>
                    </a:lnTo>
                    <a:lnTo>
                      <a:pt x="10993" y="12582"/>
                    </a:lnTo>
                    <a:lnTo>
                      <a:pt x="10995" y="12601"/>
                    </a:lnTo>
                    <a:lnTo>
                      <a:pt x="11300" y="12533"/>
                    </a:lnTo>
                    <a:lnTo>
                      <a:pt x="11418" y="12601"/>
                    </a:lnTo>
                    <a:lnTo>
                      <a:pt x="11626" y="12572"/>
                    </a:lnTo>
                    <a:lnTo>
                      <a:pt x="11893" y="12611"/>
                    </a:lnTo>
                    <a:lnTo>
                      <a:pt x="12517" y="12621"/>
                    </a:lnTo>
                    <a:lnTo>
                      <a:pt x="12785" y="12640"/>
                    </a:lnTo>
                    <a:lnTo>
                      <a:pt x="12847" y="12572"/>
                    </a:lnTo>
                    <a:lnTo>
                      <a:pt x="12874" y="12543"/>
                    </a:lnTo>
                    <a:lnTo>
                      <a:pt x="13052" y="12533"/>
                    </a:lnTo>
                    <a:lnTo>
                      <a:pt x="13171" y="12543"/>
                    </a:lnTo>
                    <a:lnTo>
                      <a:pt x="13271" y="12562"/>
                    </a:lnTo>
                    <a:lnTo>
                      <a:pt x="13363" y="12591"/>
                    </a:lnTo>
                    <a:lnTo>
                      <a:pt x="13363" y="10673"/>
                    </a:lnTo>
                    <a:lnTo>
                      <a:pt x="9943" y="10673"/>
                    </a:lnTo>
                    <a:lnTo>
                      <a:pt x="9943" y="12173"/>
                    </a:lnTo>
                    <a:lnTo>
                      <a:pt x="9706" y="12154"/>
                    </a:lnTo>
                    <a:lnTo>
                      <a:pt x="9429" y="12154"/>
                    </a:lnTo>
                    <a:lnTo>
                      <a:pt x="9231" y="12095"/>
                    </a:lnTo>
                    <a:lnTo>
                      <a:pt x="9151" y="12086"/>
                    </a:lnTo>
                    <a:lnTo>
                      <a:pt x="9151" y="11988"/>
                    </a:lnTo>
                    <a:lnTo>
                      <a:pt x="9072" y="11891"/>
                    </a:lnTo>
                    <a:lnTo>
                      <a:pt x="8775" y="11891"/>
                    </a:lnTo>
                    <a:lnTo>
                      <a:pt x="8775" y="11998"/>
                    </a:lnTo>
                    <a:lnTo>
                      <a:pt x="8597" y="12047"/>
                    </a:lnTo>
                    <a:lnTo>
                      <a:pt x="8558" y="12105"/>
                    </a:lnTo>
                    <a:lnTo>
                      <a:pt x="8597" y="12046"/>
                    </a:lnTo>
                    <a:lnTo>
                      <a:pt x="8775" y="11997"/>
                    </a:lnTo>
                    <a:lnTo>
                      <a:pt x="8775" y="11891"/>
                    </a:lnTo>
                    <a:lnTo>
                      <a:pt x="8756" y="11891"/>
                    </a:lnTo>
                    <a:lnTo>
                      <a:pt x="9072" y="11890"/>
                    </a:lnTo>
                    <a:lnTo>
                      <a:pt x="9152" y="11988"/>
                    </a:lnTo>
                    <a:lnTo>
                      <a:pt x="9152" y="12085"/>
                    </a:lnTo>
                    <a:lnTo>
                      <a:pt x="9231" y="12095"/>
                    </a:lnTo>
                    <a:lnTo>
                      <a:pt x="9429" y="12153"/>
                    </a:lnTo>
                    <a:lnTo>
                      <a:pt x="9706" y="12153"/>
                    </a:lnTo>
                    <a:lnTo>
                      <a:pt x="9943" y="12173"/>
                    </a:lnTo>
                    <a:lnTo>
                      <a:pt x="9943" y="10673"/>
                    </a:lnTo>
                    <a:lnTo>
                      <a:pt x="6552" y="10673"/>
                    </a:lnTo>
                    <a:lnTo>
                      <a:pt x="6986" y="10926"/>
                    </a:lnTo>
                    <a:lnTo>
                      <a:pt x="6912" y="10965"/>
                    </a:lnTo>
                    <a:lnTo>
                      <a:pt x="6823" y="10946"/>
                    </a:lnTo>
                    <a:lnTo>
                      <a:pt x="6808" y="10994"/>
                    </a:lnTo>
                    <a:lnTo>
                      <a:pt x="6815" y="11004"/>
                    </a:lnTo>
                    <a:lnTo>
                      <a:pt x="6711" y="11004"/>
                    </a:lnTo>
                    <a:lnTo>
                      <a:pt x="6578" y="10946"/>
                    </a:lnTo>
                    <a:lnTo>
                      <a:pt x="6459" y="10965"/>
                    </a:lnTo>
                    <a:lnTo>
                      <a:pt x="6422" y="10965"/>
                    </a:lnTo>
                    <a:lnTo>
                      <a:pt x="6482" y="10984"/>
                    </a:lnTo>
                    <a:lnTo>
                      <a:pt x="6540" y="11014"/>
                    </a:lnTo>
                    <a:lnTo>
                      <a:pt x="6563" y="11072"/>
                    </a:lnTo>
                    <a:lnTo>
                      <a:pt x="6414" y="11072"/>
                    </a:lnTo>
                    <a:lnTo>
                      <a:pt x="6452" y="11043"/>
                    </a:lnTo>
                    <a:lnTo>
                      <a:pt x="6377" y="10984"/>
                    </a:lnTo>
                    <a:lnTo>
                      <a:pt x="6288" y="10965"/>
                    </a:lnTo>
                    <a:lnTo>
                      <a:pt x="6244" y="11023"/>
                    </a:lnTo>
                    <a:lnTo>
                      <a:pt x="6244" y="11092"/>
                    </a:lnTo>
                    <a:lnTo>
                      <a:pt x="6340" y="11131"/>
                    </a:lnTo>
                    <a:lnTo>
                      <a:pt x="5999" y="11160"/>
                    </a:lnTo>
                    <a:lnTo>
                      <a:pt x="5976" y="11170"/>
                    </a:lnTo>
                    <a:lnTo>
                      <a:pt x="5872" y="11257"/>
                    </a:lnTo>
                    <a:lnTo>
                      <a:pt x="5828" y="11277"/>
                    </a:lnTo>
                    <a:lnTo>
                      <a:pt x="5828" y="11306"/>
                    </a:lnTo>
                    <a:lnTo>
                      <a:pt x="5895" y="11355"/>
                    </a:lnTo>
                    <a:lnTo>
                      <a:pt x="5887" y="11374"/>
                    </a:lnTo>
                    <a:lnTo>
                      <a:pt x="5846" y="11403"/>
                    </a:lnTo>
                    <a:lnTo>
                      <a:pt x="5753" y="11452"/>
                    </a:lnTo>
                    <a:lnTo>
                      <a:pt x="5636" y="11491"/>
                    </a:lnTo>
                    <a:lnTo>
                      <a:pt x="5524" y="11501"/>
                    </a:lnTo>
                    <a:lnTo>
                      <a:pt x="5390" y="11471"/>
                    </a:lnTo>
                    <a:lnTo>
                      <a:pt x="5405" y="11452"/>
                    </a:lnTo>
                    <a:lnTo>
                      <a:pt x="5197" y="11540"/>
                    </a:lnTo>
                    <a:lnTo>
                      <a:pt x="5108" y="11598"/>
                    </a:lnTo>
                    <a:lnTo>
                      <a:pt x="4900" y="11676"/>
                    </a:lnTo>
                    <a:lnTo>
                      <a:pt x="4766" y="11764"/>
                    </a:lnTo>
                    <a:lnTo>
                      <a:pt x="4647" y="11783"/>
                    </a:lnTo>
                    <a:lnTo>
                      <a:pt x="4737" y="11812"/>
                    </a:lnTo>
                    <a:lnTo>
                      <a:pt x="4856" y="11793"/>
                    </a:lnTo>
                    <a:lnTo>
                      <a:pt x="4959" y="11812"/>
                    </a:lnTo>
                    <a:lnTo>
                      <a:pt x="4915" y="11841"/>
                    </a:lnTo>
                    <a:lnTo>
                      <a:pt x="4870" y="11861"/>
                    </a:lnTo>
                    <a:lnTo>
                      <a:pt x="4826" y="11900"/>
                    </a:lnTo>
                    <a:lnTo>
                      <a:pt x="8757" y="11900"/>
                    </a:lnTo>
                    <a:lnTo>
                      <a:pt x="8764" y="11939"/>
                    </a:lnTo>
                    <a:lnTo>
                      <a:pt x="8557" y="11939"/>
                    </a:lnTo>
                    <a:lnTo>
                      <a:pt x="8557" y="12134"/>
                    </a:lnTo>
                    <a:lnTo>
                      <a:pt x="8162" y="12144"/>
                    </a:lnTo>
                    <a:lnTo>
                      <a:pt x="8043" y="12154"/>
                    </a:lnTo>
                    <a:lnTo>
                      <a:pt x="7825" y="12195"/>
                    </a:lnTo>
                    <a:lnTo>
                      <a:pt x="7825" y="12251"/>
                    </a:lnTo>
                    <a:lnTo>
                      <a:pt x="7706" y="12280"/>
                    </a:lnTo>
                    <a:lnTo>
                      <a:pt x="7697" y="12281"/>
                    </a:lnTo>
                    <a:lnTo>
                      <a:pt x="7706" y="12280"/>
                    </a:lnTo>
                    <a:lnTo>
                      <a:pt x="7746" y="12270"/>
                    </a:lnTo>
                    <a:lnTo>
                      <a:pt x="7825" y="12251"/>
                    </a:lnTo>
                    <a:lnTo>
                      <a:pt x="7825" y="12195"/>
                    </a:lnTo>
                    <a:lnTo>
                      <a:pt x="7786" y="12202"/>
                    </a:lnTo>
                    <a:lnTo>
                      <a:pt x="8043" y="12153"/>
                    </a:lnTo>
                    <a:lnTo>
                      <a:pt x="8162" y="12143"/>
                    </a:lnTo>
                    <a:lnTo>
                      <a:pt x="8557" y="12134"/>
                    </a:lnTo>
                    <a:lnTo>
                      <a:pt x="8557" y="11939"/>
                    </a:lnTo>
                    <a:lnTo>
                      <a:pt x="7186" y="11939"/>
                    </a:lnTo>
                    <a:lnTo>
                      <a:pt x="7186" y="12272"/>
                    </a:lnTo>
                    <a:lnTo>
                      <a:pt x="7172" y="12271"/>
                    </a:lnTo>
                    <a:lnTo>
                      <a:pt x="6914" y="12300"/>
                    </a:lnTo>
                    <a:lnTo>
                      <a:pt x="6906" y="12299"/>
                    </a:lnTo>
                    <a:lnTo>
                      <a:pt x="6914" y="12299"/>
                    </a:lnTo>
                    <a:lnTo>
                      <a:pt x="7172" y="12270"/>
                    </a:lnTo>
                    <a:lnTo>
                      <a:pt x="7186" y="12272"/>
                    </a:lnTo>
                    <a:lnTo>
                      <a:pt x="7186" y="11939"/>
                    </a:lnTo>
                    <a:lnTo>
                      <a:pt x="6724" y="11939"/>
                    </a:lnTo>
                    <a:lnTo>
                      <a:pt x="6724" y="12290"/>
                    </a:lnTo>
                    <a:lnTo>
                      <a:pt x="6716" y="12290"/>
                    </a:lnTo>
                    <a:lnTo>
                      <a:pt x="6598" y="12271"/>
                    </a:lnTo>
                    <a:lnTo>
                      <a:pt x="6717" y="12289"/>
                    </a:lnTo>
                    <a:lnTo>
                      <a:pt x="6724" y="12290"/>
                    </a:lnTo>
                    <a:lnTo>
                      <a:pt x="6724" y="11939"/>
                    </a:lnTo>
                    <a:lnTo>
                      <a:pt x="6598" y="11939"/>
                    </a:lnTo>
                    <a:lnTo>
                      <a:pt x="6598" y="12436"/>
                    </a:lnTo>
                    <a:lnTo>
                      <a:pt x="6399" y="12456"/>
                    </a:lnTo>
                    <a:lnTo>
                      <a:pt x="6221" y="12456"/>
                    </a:lnTo>
                    <a:lnTo>
                      <a:pt x="6212" y="12457"/>
                    </a:lnTo>
                    <a:lnTo>
                      <a:pt x="6221" y="12455"/>
                    </a:lnTo>
                    <a:lnTo>
                      <a:pt x="6399" y="12455"/>
                    </a:lnTo>
                    <a:lnTo>
                      <a:pt x="6598" y="12436"/>
                    </a:lnTo>
                    <a:lnTo>
                      <a:pt x="6598" y="11939"/>
                    </a:lnTo>
                    <a:lnTo>
                      <a:pt x="5945" y="11939"/>
                    </a:lnTo>
                    <a:lnTo>
                      <a:pt x="5945" y="12474"/>
                    </a:lnTo>
                    <a:lnTo>
                      <a:pt x="5931" y="12475"/>
                    </a:lnTo>
                    <a:lnTo>
                      <a:pt x="5667" y="12475"/>
                    </a:lnTo>
                    <a:lnTo>
                      <a:pt x="5418" y="12465"/>
                    </a:lnTo>
                    <a:lnTo>
                      <a:pt x="5291" y="12446"/>
                    </a:lnTo>
                    <a:lnTo>
                      <a:pt x="5251" y="12417"/>
                    </a:lnTo>
                    <a:lnTo>
                      <a:pt x="5291" y="12445"/>
                    </a:lnTo>
                    <a:lnTo>
                      <a:pt x="5418" y="12465"/>
                    </a:lnTo>
                    <a:lnTo>
                      <a:pt x="5667" y="12474"/>
                    </a:lnTo>
                    <a:lnTo>
                      <a:pt x="5945" y="12474"/>
                    </a:lnTo>
                    <a:lnTo>
                      <a:pt x="5945" y="11939"/>
                    </a:lnTo>
                    <a:lnTo>
                      <a:pt x="4603" y="11939"/>
                    </a:lnTo>
                    <a:lnTo>
                      <a:pt x="4514" y="11988"/>
                    </a:lnTo>
                    <a:lnTo>
                      <a:pt x="4541" y="12056"/>
                    </a:lnTo>
                    <a:lnTo>
                      <a:pt x="4543" y="12075"/>
                    </a:lnTo>
                    <a:lnTo>
                      <a:pt x="4625" y="12095"/>
                    </a:lnTo>
                    <a:lnTo>
                      <a:pt x="4704" y="12114"/>
                    </a:lnTo>
                    <a:lnTo>
                      <a:pt x="4737" y="12114"/>
                    </a:lnTo>
                    <a:lnTo>
                      <a:pt x="5113" y="12289"/>
                    </a:lnTo>
                    <a:lnTo>
                      <a:pt x="5192" y="12358"/>
                    </a:lnTo>
                    <a:lnTo>
                      <a:pt x="5311" y="12367"/>
                    </a:lnTo>
                    <a:lnTo>
                      <a:pt x="5192" y="12358"/>
                    </a:lnTo>
                    <a:lnTo>
                      <a:pt x="5112" y="12290"/>
                    </a:lnTo>
                    <a:lnTo>
                      <a:pt x="5093" y="12261"/>
                    </a:lnTo>
                    <a:lnTo>
                      <a:pt x="5040" y="12222"/>
                    </a:lnTo>
                    <a:lnTo>
                      <a:pt x="4937" y="12173"/>
                    </a:lnTo>
                    <a:lnTo>
                      <a:pt x="4823" y="12125"/>
                    </a:lnTo>
                    <a:lnTo>
                      <a:pt x="4737" y="12115"/>
                    </a:lnTo>
                    <a:lnTo>
                      <a:pt x="4704" y="12115"/>
                    </a:lnTo>
                    <a:lnTo>
                      <a:pt x="4625" y="12095"/>
                    </a:lnTo>
                    <a:lnTo>
                      <a:pt x="4542" y="12076"/>
                    </a:lnTo>
                    <a:lnTo>
                      <a:pt x="4545" y="12095"/>
                    </a:lnTo>
                    <a:lnTo>
                      <a:pt x="4540" y="12115"/>
                    </a:lnTo>
                    <a:lnTo>
                      <a:pt x="4469" y="12183"/>
                    </a:lnTo>
                    <a:lnTo>
                      <a:pt x="4366" y="12251"/>
                    </a:lnTo>
                    <a:lnTo>
                      <a:pt x="4350" y="12271"/>
                    </a:lnTo>
                    <a:lnTo>
                      <a:pt x="4336" y="12300"/>
                    </a:lnTo>
                    <a:lnTo>
                      <a:pt x="4366" y="12378"/>
                    </a:lnTo>
                    <a:lnTo>
                      <a:pt x="4009" y="12397"/>
                    </a:lnTo>
                    <a:lnTo>
                      <a:pt x="3935" y="12397"/>
                    </a:lnTo>
                    <a:lnTo>
                      <a:pt x="3667" y="12514"/>
                    </a:lnTo>
                    <a:lnTo>
                      <a:pt x="3623" y="12524"/>
                    </a:lnTo>
                    <a:lnTo>
                      <a:pt x="3444" y="12524"/>
                    </a:lnTo>
                    <a:lnTo>
                      <a:pt x="3282" y="12514"/>
                    </a:lnTo>
                    <a:lnTo>
                      <a:pt x="3119" y="12495"/>
                    </a:lnTo>
                    <a:lnTo>
                      <a:pt x="3014" y="12475"/>
                    </a:lnTo>
                    <a:lnTo>
                      <a:pt x="2940" y="12436"/>
                    </a:lnTo>
                    <a:lnTo>
                      <a:pt x="3029" y="12368"/>
                    </a:lnTo>
                    <a:lnTo>
                      <a:pt x="2835" y="12378"/>
                    </a:lnTo>
                    <a:lnTo>
                      <a:pt x="2020" y="12397"/>
                    </a:lnTo>
                    <a:lnTo>
                      <a:pt x="1443" y="12514"/>
                    </a:lnTo>
                    <a:lnTo>
                      <a:pt x="1336" y="12543"/>
                    </a:lnTo>
                    <a:lnTo>
                      <a:pt x="1247" y="12563"/>
                    </a:lnTo>
                    <a:lnTo>
                      <a:pt x="1232" y="12563"/>
                    </a:lnTo>
                    <a:lnTo>
                      <a:pt x="1173" y="12651"/>
                    </a:lnTo>
                    <a:lnTo>
                      <a:pt x="1217" y="12709"/>
                    </a:lnTo>
                    <a:lnTo>
                      <a:pt x="1128" y="12748"/>
                    </a:lnTo>
                    <a:lnTo>
                      <a:pt x="1277" y="12826"/>
                    </a:lnTo>
                    <a:lnTo>
                      <a:pt x="1336" y="12797"/>
                    </a:lnTo>
                    <a:lnTo>
                      <a:pt x="1389" y="12777"/>
                    </a:lnTo>
                    <a:lnTo>
                      <a:pt x="1455" y="12748"/>
                    </a:lnTo>
                    <a:lnTo>
                      <a:pt x="1841" y="12952"/>
                    </a:lnTo>
                    <a:lnTo>
                      <a:pt x="1811" y="13001"/>
                    </a:lnTo>
                    <a:lnTo>
                      <a:pt x="1811" y="13040"/>
                    </a:lnTo>
                    <a:lnTo>
                      <a:pt x="1737" y="13069"/>
                    </a:lnTo>
                    <a:lnTo>
                      <a:pt x="1663" y="13108"/>
                    </a:lnTo>
                    <a:lnTo>
                      <a:pt x="1589" y="13069"/>
                    </a:lnTo>
                    <a:lnTo>
                      <a:pt x="1559" y="13137"/>
                    </a:lnTo>
                    <a:lnTo>
                      <a:pt x="1529" y="13196"/>
                    </a:lnTo>
                    <a:lnTo>
                      <a:pt x="1618" y="13254"/>
                    </a:lnTo>
                    <a:lnTo>
                      <a:pt x="1455" y="13264"/>
                    </a:lnTo>
                    <a:lnTo>
                      <a:pt x="1292" y="13264"/>
                    </a:lnTo>
                    <a:lnTo>
                      <a:pt x="1307" y="13274"/>
                    </a:lnTo>
                    <a:lnTo>
                      <a:pt x="1321" y="13322"/>
                    </a:lnTo>
                    <a:lnTo>
                      <a:pt x="1336" y="13381"/>
                    </a:lnTo>
                    <a:lnTo>
                      <a:pt x="1336" y="13430"/>
                    </a:lnTo>
                    <a:lnTo>
                      <a:pt x="1470" y="13478"/>
                    </a:lnTo>
                    <a:lnTo>
                      <a:pt x="1603" y="13517"/>
                    </a:lnTo>
                    <a:lnTo>
                      <a:pt x="1678" y="13517"/>
                    </a:lnTo>
                    <a:lnTo>
                      <a:pt x="1708" y="13576"/>
                    </a:lnTo>
                    <a:lnTo>
                      <a:pt x="1746" y="13624"/>
                    </a:lnTo>
                    <a:lnTo>
                      <a:pt x="1804" y="13673"/>
                    </a:lnTo>
                    <a:lnTo>
                      <a:pt x="1862" y="13731"/>
                    </a:lnTo>
                    <a:lnTo>
                      <a:pt x="2003" y="14150"/>
                    </a:lnTo>
                    <a:lnTo>
                      <a:pt x="2019" y="14374"/>
                    </a:lnTo>
                    <a:lnTo>
                      <a:pt x="1871" y="14433"/>
                    </a:lnTo>
                    <a:lnTo>
                      <a:pt x="1763" y="14452"/>
                    </a:lnTo>
                    <a:lnTo>
                      <a:pt x="1644" y="14472"/>
                    </a:lnTo>
                    <a:lnTo>
                      <a:pt x="1553" y="14481"/>
                    </a:lnTo>
                    <a:lnTo>
                      <a:pt x="1529" y="14520"/>
                    </a:lnTo>
                    <a:lnTo>
                      <a:pt x="1559" y="14579"/>
                    </a:lnTo>
                    <a:lnTo>
                      <a:pt x="1618" y="14618"/>
                    </a:lnTo>
                    <a:lnTo>
                      <a:pt x="1633" y="14637"/>
                    </a:lnTo>
                    <a:lnTo>
                      <a:pt x="1648" y="14657"/>
                    </a:lnTo>
                    <a:lnTo>
                      <a:pt x="1633" y="14676"/>
                    </a:lnTo>
                    <a:lnTo>
                      <a:pt x="1425" y="14754"/>
                    </a:lnTo>
                    <a:lnTo>
                      <a:pt x="1485" y="14783"/>
                    </a:lnTo>
                    <a:lnTo>
                      <a:pt x="1247" y="14910"/>
                    </a:lnTo>
                    <a:lnTo>
                      <a:pt x="1262" y="14871"/>
                    </a:lnTo>
                    <a:lnTo>
                      <a:pt x="1173" y="15007"/>
                    </a:lnTo>
                    <a:lnTo>
                      <a:pt x="1217" y="15075"/>
                    </a:lnTo>
                    <a:lnTo>
                      <a:pt x="1128" y="15124"/>
                    </a:lnTo>
                    <a:lnTo>
                      <a:pt x="1307" y="15192"/>
                    </a:lnTo>
                    <a:lnTo>
                      <a:pt x="1455" y="15270"/>
                    </a:lnTo>
                    <a:lnTo>
                      <a:pt x="1515" y="15338"/>
                    </a:lnTo>
                    <a:lnTo>
                      <a:pt x="1485" y="15367"/>
                    </a:lnTo>
                    <a:lnTo>
                      <a:pt x="1455" y="15397"/>
                    </a:lnTo>
                    <a:lnTo>
                      <a:pt x="1515" y="15455"/>
                    </a:lnTo>
                    <a:lnTo>
                      <a:pt x="1589" y="15416"/>
                    </a:lnTo>
                    <a:lnTo>
                      <a:pt x="1676" y="15387"/>
                    </a:lnTo>
                    <a:lnTo>
                      <a:pt x="1806" y="15377"/>
                    </a:lnTo>
                    <a:lnTo>
                      <a:pt x="1950" y="15387"/>
                    </a:lnTo>
                    <a:lnTo>
                      <a:pt x="2079" y="15426"/>
                    </a:lnTo>
                    <a:lnTo>
                      <a:pt x="2248" y="15484"/>
                    </a:lnTo>
                    <a:lnTo>
                      <a:pt x="2682" y="15650"/>
                    </a:lnTo>
                    <a:lnTo>
                      <a:pt x="2776" y="15708"/>
                    </a:lnTo>
                    <a:lnTo>
                      <a:pt x="2792" y="15757"/>
                    </a:lnTo>
                    <a:lnTo>
                      <a:pt x="2835" y="15718"/>
                    </a:lnTo>
                    <a:lnTo>
                      <a:pt x="2910" y="15767"/>
                    </a:lnTo>
                    <a:lnTo>
                      <a:pt x="2989" y="15796"/>
                    </a:lnTo>
                    <a:lnTo>
                      <a:pt x="3096" y="15825"/>
                    </a:lnTo>
                    <a:lnTo>
                      <a:pt x="3202" y="15864"/>
                    </a:lnTo>
                    <a:lnTo>
                      <a:pt x="3281" y="15903"/>
                    </a:lnTo>
                    <a:lnTo>
                      <a:pt x="3345" y="15962"/>
                    </a:lnTo>
                    <a:lnTo>
                      <a:pt x="3413" y="16010"/>
                    </a:lnTo>
                    <a:lnTo>
                      <a:pt x="3467" y="16059"/>
                    </a:lnTo>
                    <a:lnTo>
                      <a:pt x="3489" y="16098"/>
                    </a:lnTo>
                    <a:lnTo>
                      <a:pt x="3489" y="16153"/>
                    </a:lnTo>
                    <a:lnTo>
                      <a:pt x="3549" y="16166"/>
                    </a:lnTo>
                    <a:lnTo>
                      <a:pt x="3638" y="16195"/>
                    </a:lnTo>
                    <a:lnTo>
                      <a:pt x="3697" y="16205"/>
                    </a:lnTo>
                    <a:lnTo>
                      <a:pt x="3786" y="16254"/>
                    </a:lnTo>
                    <a:lnTo>
                      <a:pt x="3877" y="16341"/>
                    </a:lnTo>
                    <a:lnTo>
                      <a:pt x="3989" y="16487"/>
                    </a:lnTo>
                    <a:lnTo>
                      <a:pt x="4081" y="16663"/>
                    </a:lnTo>
                    <a:lnTo>
                      <a:pt x="4113" y="16809"/>
                    </a:lnTo>
                    <a:lnTo>
                      <a:pt x="4078" y="16984"/>
                    </a:lnTo>
                    <a:lnTo>
                      <a:pt x="3987" y="17218"/>
                    </a:lnTo>
                    <a:lnTo>
                      <a:pt x="3829" y="17471"/>
                    </a:lnTo>
                    <a:lnTo>
                      <a:pt x="3593" y="17695"/>
                    </a:lnTo>
                    <a:lnTo>
                      <a:pt x="3401" y="17841"/>
                    </a:lnTo>
                    <a:lnTo>
                      <a:pt x="3333" y="17919"/>
                    </a:lnTo>
                    <a:lnTo>
                      <a:pt x="3322" y="17958"/>
                    </a:lnTo>
                    <a:lnTo>
                      <a:pt x="3296" y="17977"/>
                    </a:lnTo>
                    <a:lnTo>
                      <a:pt x="3222" y="18007"/>
                    </a:lnTo>
                    <a:lnTo>
                      <a:pt x="2940" y="18065"/>
                    </a:lnTo>
                    <a:lnTo>
                      <a:pt x="2895" y="18084"/>
                    </a:lnTo>
                    <a:lnTo>
                      <a:pt x="2183" y="18231"/>
                    </a:lnTo>
                    <a:lnTo>
                      <a:pt x="2019" y="18240"/>
                    </a:lnTo>
                    <a:lnTo>
                      <a:pt x="1915" y="18260"/>
                    </a:lnTo>
                    <a:lnTo>
                      <a:pt x="1648" y="18201"/>
                    </a:lnTo>
                    <a:lnTo>
                      <a:pt x="1499" y="18192"/>
                    </a:lnTo>
                    <a:lnTo>
                      <a:pt x="1426" y="18143"/>
                    </a:lnTo>
                    <a:lnTo>
                      <a:pt x="1411" y="18133"/>
                    </a:lnTo>
                    <a:lnTo>
                      <a:pt x="1321" y="18123"/>
                    </a:lnTo>
                    <a:lnTo>
                      <a:pt x="1217" y="18075"/>
                    </a:lnTo>
                    <a:lnTo>
                      <a:pt x="1113" y="18036"/>
                    </a:lnTo>
                    <a:lnTo>
                      <a:pt x="1128" y="18026"/>
                    </a:lnTo>
                    <a:lnTo>
                      <a:pt x="950" y="17968"/>
                    </a:lnTo>
                    <a:lnTo>
                      <a:pt x="802" y="18007"/>
                    </a:lnTo>
                    <a:lnTo>
                      <a:pt x="594" y="18104"/>
                    </a:lnTo>
                    <a:lnTo>
                      <a:pt x="579" y="18123"/>
                    </a:lnTo>
                    <a:lnTo>
                      <a:pt x="430" y="18114"/>
                    </a:lnTo>
                    <a:lnTo>
                      <a:pt x="267" y="18055"/>
                    </a:lnTo>
                    <a:lnTo>
                      <a:pt x="0" y="18133"/>
                    </a:lnTo>
                    <a:lnTo>
                      <a:pt x="45" y="18192"/>
                    </a:lnTo>
                    <a:lnTo>
                      <a:pt x="163" y="18192"/>
                    </a:lnTo>
                    <a:lnTo>
                      <a:pt x="371" y="18143"/>
                    </a:lnTo>
                    <a:lnTo>
                      <a:pt x="475" y="18182"/>
                    </a:lnTo>
                    <a:lnTo>
                      <a:pt x="564" y="18221"/>
                    </a:lnTo>
                    <a:lnTo>
                      <a:pt x="666" y="18260"/>
                    </a:lnTo>
                    <a:lnTo>
                      <a:pt x="765" y="18308"/>
                    </a:lnTo>
                    <a:lnTo>
                      <a:pt x="1292" y="18562"/>
                    </a:lnTo>
                    <a:lnTo>
                      <a:pt x="1411" y="18562"/>
                    </a:lnTo>
                    <a:lnTo>
                      <a:pt x="1544" y="18581"/>
                    </a:lnTo>
                    <a:lnTo>
                      <a:pt x="1425" y="18649"/>
                    </a:lnTo>
                    <a:lnTo>
                      <a:pt x="1574" y="18669"/>
                    </a:lnTo>
                    <a:lnTo>
                      <a:pt x="1737" y="18679"/>
                    </a:lnTo>
                    <a:lnTo>
                      <a:pt x="1826" y="18698"/>
                    </a:lnTo>
                    <a:lnTo>
                      <a:pt x="1900" y="18766"/>
                    </a:lnTo>
                    <a:lnTo>
                      <a:pt x="1692" y="18854"/>
                    </a:lnTo>
                    <a:lnTo>
                      <a:pt x="1722" y="18873"/>
                    </a:lnTo>
                    <a:lnTo>
                      <a:pt x="1544" y="18854"/>
                    </a:lnTo>
                    <a:lnTo>
                      <a:pt x="1485" y="18854"/>
                    </a:lnTo>
                    <a:lnTo>
                      <a:pt x="1128" y="18893"/>
                    </a:lnTo>
                    <a:lnTo>
                      <a:pt x="1128" y="18932"/>
                    </a:lnTo>
                    <a:lnTo>
                      <a:pt x="1455" y="18961"/>
                    </a:lnTo>
                    <a:lnTo>
                      <a:pt x="1499" y="18961"/>
                    </a:lnTo>
                    <a:lnTo>
                      <a:pt x="1589" y="19019"/>
                    </a:lnTo>
                    <a:lnTo>
                      <a:pt x="1648" y="19019"/>
                    </a:lnTo>
                    <a:lnTo>
                      <a:pt x="1767" y="18990"/>
                    </a:lnTo>
                    <a:lnTo>
                      <a:pt x="1886" y="18971"/>
                    </a:lnTo>
                    <a:lnTo>
                      <a:pt x="1945" y="18922"/>
                    </a:lnTo>
                    <a:lnTo>
                      <a:pt x="2034" y="18951"/>
                    </a:lnTo>
                    <a:lnTo>
                      <a:pt x="2047" y="19029"/>
                    </a:lnTo>
                    <a:lnTo>
                      <a:pt x="2049" y="19146"/>
                    </a:lnTo>
                    <a:lnTo>
                      <a:pt x="2034" y="19136"/>
                    </a:lnTo>
                    <a:lnTo>
                      <a:pt x="1678" y="19156"/>
                    </a:lnTo>
                    <a:lnTo>
                      <a:pt x="1678" y="19175"/>
                    </a:lnTo>
                    <a:lnTo>
                      <a:pt x="1708" y="19224"/>
                    </a:lnTo>
                    <a:lnTo>
                      <a:pt x="1737" y="19273"/>
                    </a:lnTo>
                    <a:lnTo>
                      <a:pt x="1692" y="19321"/>
                    </a:lnTo>
                    <a:lnTo>
                      <a:pt x="2005" y="19380"/>
                    </a:lnTo>
                    <a:lnTo>
                      <a:pt x="1916" y="19515"/>
                    </a:lnTo>
                    <a:lnTo>
                      <a:pt x="1990" y="19526"/>
                    </a:lnTo>
                    <a:lnTo>
                      <a:pt x="2167" y="19545"/>
                    </a:lnTo>
                    <a:lnTo>
                      <a:pt x="2372" y="19545"/>
                    </a:lnTo>
                    <a:lnTo>
                      <a:pt x="2549" y="19535"/>
                    </a:lnTo>
                    <a:lnTo>
                      <a:pt x="2643" y="19516"/>
                    </a:lnTo>
                    <a:lnTo>
                      <a:pt x="2687" y="19487"/>
                    </a:lnTo>
                    <a:lnTo>
                      <a:pt x="2821" y="19516"/>
                    </a:lnTo>
                    <a:lnTo>
                      <a:pt x="2999" y="19535"/>
                    </a:lnTo>
                    <a:lnTo>
                      <a:pt x="3118" y="19574"/>
                    </a:lnTo>
                    <a:lnTo>
                      <a:pt x="3179" y="19515"/>
                    </a:lnTo>
                    <a:lnTo>
                      <a:pt x="3212" y="19487"/>
                    </a:lnTo>
                    <a:lnTo>
                      <a:pt x="3281" y="19428"/>
                    </a:lnTo>
                    <a:lnTo>
                      <a:pt x="3356" y="19409"/>
                    </a:lnTo>
                    <a:lnTo>
                      <a:pt x="3433" y="19399"/>
                    </a:lnTo>
                    <a:lnTo>
                      <a:pt x="3552" y="19428"/>
                    </a:lnTo>
                    <a:lnTo>
                      <a:pt x="3710" y="19458"/>
                    </a:lnTo>
                    <a:lnTo>
                      <a:pt x="3905" y="19487"/>
                    </a:lnTo>
                    <a:lnTo>
                      <a:pt x="4198" y="19506"/>
                    </a:lnTo>
                    <a:lnTo>
                      <a:pt x="4599" y="19516"/>
                    </a:lnTo>
                    <a:lnTo>
                      <a:pt x="5029" y="19535"/>
                    </a:lnTo>
                    <a:lnTo>
                      <a:pt x="5405" y="19555"/>
                    </a:lnTo>
                    <a:lnTo>
                      <a:pt x="5700" y="19565"/>
                    </a:lnTo>
                    <a:lnTo>
                      <a:pt x="5945" y="19555"/>
                    </a:lnTo>
                    <a:lnTo>
                      <a:pt x="6142" y="19545"/>
                    </a:lnTo>
                    <a:lnTo>
                      <a:pt x="6295" y="19535"/>
                    </a:lnTo>
                    <a:lnTo>
                      <a:pt x="6450" y="19555"/>
                    </a:lnTo>
                    <a:lnTo>
                      <a:pt x="6631" y="19594"/>
                    </a:lnTo>
                    <a:lnTo>
                      <a:pt x="6816" y="19652"/>
                    </a:lnTo>
                    <a:lnTo>
                      <a:pt x="6979" y="19721"/>
                    </a:lnTo>
                    <a:lnTo>
                      <a:pt x="7120" y="19789"/>
                    </a:lnTo>
                    <a:lnTo>
                      <a:pt x="7237" y="19837"/>
                    </a:lnTo>
                    <a:lnTo>
                      <a:pt x="7306" y="19876"/>
                    </a:lnTo>
                    <a:lnTo>
                      <a:pt x="7305" y="19915"/>
                    </a:lnTo>
                    <a:lnTo>
                      <a:pt x="7260" y="19964"/>
                    </a:lnTo>
                    <a:lnTo>
                      <a:pt x="7222" y="20022"/>
                    </a:lnTo>
                    <a:lnTo>
                      <a:pt x="7203" y="20081"/>
                    </a:lnTo>
                    <a:lnTo>
                      <a:pt x="7216" y="20120"/>
                    </a:lnTo>
                    <a:lnTo>
                      <a:pt x="7261" y="20159"/>
                    </a:lnTo>
                    <a:lnTo>
                      <a:pt x="7469" y="20149"/>
                    </a:lnTo>
                    <a:lnTo>
                      <a:pt x="7573" y="20139"/>
                    </a:lnTo>
                    <a:lnTo>
                      <a:pt x="7683" y="20120"/>
                    </a:lnTo>
                    <a:lnTo>
                      <a:pt x="7994" y="20100"/>
                    </a:lnTo>
                    <a:lnTo>
                      <a:pt x="8122" y="20110"/>
                    </a:lnTo>
                    <a:lnTo>
                      <a:pt x="8224" y="20139"/>
                    </a:lnTo>
                    <a:lnTo>
                      <a:pt x="8334" y="20178"/>
                    </a:lnTo>
                    <a:lnTo>
                      <a:pt x="8461" y="20207"/>
                    </a:lnTo>
                    <a:lnTo>
                      <a:pt x="8612" y="20217"/>
                    </a:lnTo>
                    <a:lnTo>
                      <a:pt x="8835" y="20237"/>
                    </a:lnTo>
                    <a:lnTo>
                      <a:pt x="8835" y="20227"/>
                    </a:lnTo>
                    <a:lnTo>
                      <a:pt x="8805" y="20149"/>
                    </a:lnTo>
                    <a:lnTo>
                      <a:pt x="8805" y="20100"/>
                    </a:lnTo>
                    <a:lnTo>
                      <a:pt x="9174" y="20081"/>
                    </a:lnTo>
                    <a:lnTo>
                      <a:pt x="9418" y="20052"/>
                    </a:lnTo>
                    <a:lnTo>
                      <a:pt x="9622" y="20003"/>
                    </a:lnTo>
                    <a:lnTo>
                      <a:pt x="9696" y="19935"/>
                    </a:lnTo>
                    <a:lnTo>
                      <a:pt x="9666" y="19828"/>
                    </a:lnTo>
                    <a:lnTo>
                      <a:pt x="9592" y="19818"/>
                    </a:lnTo>
                    <a:lnTo>
                      <a:pt x="9740" y="19789"/>
                    </a:lnTo>
                    <a:lnTo>
                      <a:pt x="9844" y="19808"/>
                    </a:lnTo>
                    <a:lnTo>
                      <a:pt x="9874" y="19789"/>
                    </a:lnTo>
                    <a:lnTo>
                      <a:pt x="9889" y="19779"/>
                    </a:lnTo>
                    <a:lnTo>
                      <a:pt x="9879" y="19750"/>
                    </a:lnTo>
                    <a:lnTo>
                      <a:pt x="9820" y="19711"/>
                    </a:lnTo>
                    <a:lnTo>
                      <a:pt x="9770" y="19672"/>
                    </a:lnTo>
                    <a:lnTo>
                      <a:pt x="9785" y="19604"/>
                    </a:lnTo>
                    <a:lnTo>
                      <a:pt x="9863" y="19535"/>
                    </a:lnTo>
                    <a:lnTo>
                      <a:pt x="9939" y="19477"/>
                    </a:lnTo>
                    <a:lnTo>
                      <a:pt x="9979" y="19428"/>
                    </a:lnTo>
                    <a:lnTo>
                      <a:pt x="9956" y="19399"/>
                    </a:lnTo>
                    <a:lnTo>
                      <a:pt x="9948" y="19389"/>
                    </a:lnTo>
                    <a:lnTo>
                      <a:pt x="9838" y="19370"/>
                    </a:lnTo>
                    <a:lnTo>
                      <a:pt x="9533" y="19350"/>
                    </a:lnTo>
                    <a:lnTo>
                      <a:pt x="9414" y="19331"/>
                    </a:lnTo>
                    <a:lnTo>
                      <a:pt x="9293" y="19292"/>
                    </a:lnTo>
                    <a:lnTo>
                      <a:pt x="9126" y="19243"/>
                    </a:lnTo>
                    <a:lnTo>
                      <a:pt x="8940" y="19185"/>
                    </a:lnTo>
                    <a:lnTo>
                      <a:pt x="8837" y="19146"/>
                    </a:lnTo>
                    <a:lnTo>
                      <a:pt x="8760" y="19117"/>
                    </a:lnTo>
                    <a:lnTo>
                      <a:pt x="8589" y="19049"/>
                    </a:lnTo>
                    <a:lnTo>
                      <a:pt x="8154" y="18727"/>
                    </a:lnTo>
                    <a:lnTo>
                      <a:pt x="8089" y="18630"/>
                    </a:lnTo>
                    <a:lnTo>
                      <a:pt x="8040" y="18552"/>
                    </a:lnTo>
                    <a:lnTo>
                      <a:pt x="8033" y="18493"/>
                    </a:lnTo>
                    <a:lnTo>
                      <a:pt x="8063" y="18435"/>
                    </a:lnTo>
                    <a:lnTo>
                      <a:pt x="8143" y="18347"/>
                    </a:lnTo>
                    <a:lnTo>
                      <a:pt x="8152" y="18338"/>
                    </a:lnTo>
                    <a:lnTo>
                      <a:pt x="8092" y="18308"/>
                    </a:lnTo>
                    <a:lnTo>
                      <a:pt x="8033" y="18289"/>
                    </a:lnTo>
                    <a:lnTo>
                      <a:pt x="7810" y="18347"/>
                    </a:lnTo>
                    <a:lnTo>
                      <a:pt x="7766" y="18328"/>
                    </a:lnTo>
                    <a:lnTo>
                      <a:pt x="7694" y="18260"/>
                    </a:lnTo>
                    <a:lnTo>
                      <a:pt x="7673" y="18240"/>
                    </a:lnTo>
                    <a:lnTo>
                      <a:pt x="7515" y="18075"/>
                    </a:lnTo>
                    <a:lnTo>
                      <a:pt x="7371" y="17909"/>
                    </a:lnTo>
                    <a:lnTo>
                      <a:pt x="7320" y="17802"/>
                    </a:lnTo>
                    <a:lnTo>
                      <a:pt x="7368" y="17773"/>
                    </a:lnTo>
                    <a:lnTo>
                      <a:pt x="7448" y="17783"/>
                    </a:lnTo>
                    <a:lnTo>
                      <a:pt x="7531" y="17802"/>
                    </a:lnTo>
                    <a:lnTo>
                      <a:pt x="7588" y="17812"/>
                    </a:lnTo>
                    <a:lnTo>
                      <a:pt x="7632" y="17792"/>
                    </a:lnTo>
                    <a:lnTo>
                      <a:pt x="7627" y="17773"/>
                    </a:lnTo>
                    <a:lnTo>
                      <a:pt x="7617" y="17724"/>
                    </a:lnTo>
                    <a:lnTo>
                      <a:pt x="7454" y="17705"/>
                    </a:lnTo>
                    <a:lnTo>
                      <a:pt x="7424" y="17695"/>
                    </a:lnTo>
                    <a:lnTo>
                      <a:pt x="7394" y="17675"/>
                    </a:lnTo>
                    <a:lnTo>
                      <a:pt x="7469" y="17578"/>
                    </a:lnTo>
                    <a:lnTo>
                      <a:pt x="7543" y="17646"/>
                    </a:lnTo>
                    <a:lnTo>
                      <a:pt x="7662" y="17607"/>
                    </a:lnTo>
                    <a:lnTo>
                      <a:pt x="7655" y="17578"/>
                    </a:lnTo>
                    <a:lnTo>
                      <a:pt x="7647" y="17549"/>
                    </a:lnTo>
                    <a:lnTo>
                      <a:pt x="7676" y="17510"/>
                    </a:lnTo>
                    <a:lnTo>
                      <a:pt x="7558" y="17461"/>
                    </a:lnTo>
                    <a:lnTo>
                      <a:pt x="7483" y="17442"/>
                    </a:lnTo>
                    <a:lnTo>
                      <a:pt x="7543" y="17403"/>
                    </a:lnTo>
                    <a:lnTo>
                      <a:pt x="7617" y="17403"/>
                    </a:lnTo>
                    <a:lnTo>
                      <a:pt x="7780" y="17286"/>
                    </a:lnTo>
                    <a:lnTo>
                      <a:pt x="7810" y="17228"/>
                    </a:lnTo>
                    <a:lnTo>
                      <a:pt x="7869" y="17169"/>
                    </a:lnTo>
                    <a:lnTo>
                      <a:pt x="7958" y="17130"/>
                    </a:lnTo>
                    <a:lnTo>
                      <a:pt x="8063" y="17111"/>
                    </a:lnTo>
                    <a:lnTo>
                      <a:pt x="8122" y="17101"/>
                    </a:lnTo>
                    <a:lnTo>
                      <a:pt x="8179" y="17072"/>
                    </a:lnTo>
                    <a:lnTo>
                      <a:pt x="8246" y="17013"/>
                    </a:lnTo>
                    <a:lnTo>
                      <a:pt x="8300" y="16926"/>
                    </a:lnTo>
                    <a:lnTo>
                      <a:pt x="8315" y="16838"/>
                    </a:lnTo>
                    <a:lnTo>
                      <a:pt x="8289" y="16760"/>
                    </a:lnTo>
                    <a:lnTo>
                      <a:pt x="8252" y="16711"/>
                    </a:lnTo>
                    <a:lnTo>
                      <a:pt x="8232" y="16682"/>
                    </a:lnTo>
                    <a:lnTo>
                      <a:pt x="8256" y="16653"/>
                    </a:lnTo>
                    <a:lnTo>
                      <a:pt x="8347" y="16614"/>
                    </a:lnTo>
                    <a:lnTo>
                      <a:pt x="8484" y="16585"/>
                    </a:lnTo>
                    <a:lnTo>
                      <a:pt x="8630" y="16546"/>
                    </a:lnTo>
                    <a:lnTo>
                      <a:pt x="8746" y="16526"/>
                    </a:lnTo>
                    <a:lnTo>
                      <a:pt x="8865" y="16497"/>
                    </a:lnTo>
                    <a:lnTo>
                      <a:pt x="8953" y="16497"/>
                    </a:lnTo>
                    <a:lnTo>
                      <a:pt x="8983" y="16419"/>
                    </a:lnTo>
                    <a:lnTo>
                      <a:pt x="9013" y="16351"/>
                    </a:lnTo>
                    <a:lnTo>
                      <a:pt x="8924" y="16322"/>
                    </a:lnTo>
                    <a:lnTo>
                      <a:pt x="9072" y="16215"/>
                    </a:lnTo>
                    <a:lnTo>
                      <a:pt x="9250" y="16244"/>
                    </a:lnTo>
                    <a:lnTo>
                      <a:pt x="9250" y="16147"/>
                    </a:lnTo>
                    <a:lnTo>
                      <a:pt x="9087" y="16156"/>
                    </a:lnTo>
                    <a:lnTo>
                      <a:pt x="9195" y="15845"/>
                    </a:lnTo>
                    <a:lnTo>
                      <a:pt x="9340" y="15767"/>
                    </a:lnTo>
                    <a:lnTo>
                      <a:pt x="9458" y="15767"/>
                    </a:lnTo>
                    <a:lnTo>
                      <a:pt x="9607" y="15757"/>
                    </a:lnTo>
                    <a:lnTo>
                      <a:pt x="9629" y="15718"/>
                    </a:lnTo>
                    <a:lnTo>
                      <a:pt x="9666" y="15650"/>
                    </a:lnTo>
                    <a:lnTo>
                      <a:pt x="9726" y="15640"/>
                    </a:lnTo>
                    <a:lnTo>
                      <a:pt x="9800" y="15640"/>
                    </a:lnTo>
                    <a:lnTo>
                      <a:pt x="9874" y="15650"/>
                    </a:lnTo>
                    <a:lnTo>
                      <a:pt x="10023" y="15630"/>
                    </a:lnTo>
                    <a:lnTo>
                      <a:pt x="10201" y="15611"/>
                    </a:lnTo>
                    <a:lnTo>
                      <a:pt x="10424" y="15601"/>
                    </a:lnTo>
                    <a:lnTo>
                      <a:pt x="10513" y="15591"/>
                    </a:lnTo>
                    <a:lnTo>
                      <a:pt x="10587" y="15621"/>
                    </a:lnTo>
                    <a:lnTo>
                      <a:pt x="10735" y="15660"/>
                    </a:lnTo>
                    <a:lnTo>
                      <a:pt x="11062" y="15630"/>
                    </a:lnTo>
                    <a:lnTo>
                      <a:pt x="11107" y="15669"/>
                    </a:lnTo>
                    <a:lnTo>
                      <a:pt x="11151" y="15718"/>
                    </a:lnTo>
                    <a:lnTo>
                      <a:pt x="11270" y="15796"/>
                    </a:lnTo>
                    <a:lnTo>
                      <a:pt x="11529" y="15796"/>
                    </a:lnTo>
                    <a:lnTo>
                      <a:pt x="12046" y="15815"/>
                    </a:lnTo>
                    <a:lnTo>
                      <a:pt x="12235" y="15825"/>
                    </a:lnTo>
                    <a:lnTo>
                      <a:pt x="12398" y="15854"/>
                    </a:lnTo>
                    <a:lnTo>
                      <a:pt x="12353" y="15893"/>
                    </a:lnTo>
                    <a:lnTo>
                      <a:pt x="12443" y="15942"/>
                    </a:lnTo>
                    <a:lnTo>
                      <a:pt x="12552" y="15991"/>
                    </a:lnTo>
                    <a:lnTo>
                      <a:pt x="12694" y="16069"/>
                    </a:lnTo>
                    <a:lnTo>
                      <a:pt x="12787" y="16156"/>
                    </a:lnTo>
                    <a:lnTo>
                      <a:pt x="12755" y="16234"/>
                    </a:lnTo>
                    <a:lnTo>
                      <a:pt x="12638" y="16293"/>
                    </a:lnTo>
                    <a:lnTo>
                      <a:pt x="12536" y="16341"/>
                    </a:lnTo>
                    <a:lnTo>
                      <a:pt x="12450" y="16380"/>
                    </a:lnTo>
                    <a:lnTo>
                      <a:pt x="12384" y="16429"/>
                    </a:lnTo>
                    <a:lnTo>
                      <a:pt x="12321" y="16526"/>
                    </a:lnTo>
                    <a:lnTo>
                      <a:pt x="12235" y="16663"/>
                    </a:lnTo>
                    <a:lnTo>
                      <a:pt x="12116" y="16799"/>
                    </a:lnTo>
                    <a:lnTo>
                      <a:pt x="11953" y="16887"/>
                    </a:lnTo>
                    <a:lnTo>
                      <a:pt x="11708" y="16945"/>
                    </a:lnTo>
                    <a:lnTo>
                      <a:pt x="11411" y="16974"/>
                    </a:lnTo>
                    <a:lnTo>
                      <a:pt x="11147" y="16974"/>
                    </a:lnTo>
                    <a:lnTo>
                      <a:pt x="11003" y="16945"/>
                    </a:lnTo>
                    <a:lnTo>
                      <a:pt x="10929" y="16887"/>
                    </a:lnTo>
                    <a:lnTo>
                      <a:pt x="10884" y="16857"/>
                    </a:lnTo>
                    <a:lnTo>
                      <a:pt x="10914" y="16809"/>
                    </a:lnTo>
                    <a:lnTo>
                      <a:pt x="10920" y="16750"/>
                    </a:lnTo>
                    <a:lnTo>
                      <a:pt x="10886" y="16672"/>
                    </a:lnTo>
                    <a:lnTo>
                      <a:pt x="10799" y="16595"/>
                    </a:lnTo>
                    <a:lnTo>
                      <a:pt x="10646" y="16526"/>
                    </a:lnTo>
                    <a:lnTo>
                      <a:pt x="10454" y="16487"/>
                    </a:lnTo>
                    <a:lnTo>
                      <a:pt x="10255" y="16458"/>
                    </a:lnTo>
                    <a:lnTo>
                      <a:pt x="10047" y="16458"/>
                    </a:lnTo>
                    <a:lnTo>
                      <a:pt x="9830" y="16478"/>
                    </a:lnTo>
                    <a:lnTo>
                      <a:pt x="9533" y="16517"/>
                    </a:lnTo>
                    <a:lnTo>
                      <a:pt x="9518" y="16487"/>
                    </a:lnTo>
                    <a:lnTo>
                      <a:pt x="9250" y="16517"/>
                    </a:lnTo>
                    <a:lnTo>
                      <a:pt x="9191" y="16536"/>
                    </a:lnTo>
                    <a:lnTo>
                      <a:pt x="8894" y="16731"/>
                    </a:lnTo>
                    <a:lnTo>
                      <a:pt x="8746" y="16760"/>
                    </a:lnTo>
                    <a:lnTo>
                      <a:pt x="8686" y="16770"/>
                    </a:lnTo>
                    <a:lnTo>
                      <a:pt x="8671" y="16857"/>
                    </a:lnTo>
                    <a:lnTo>
                      <a:pt x="8820" y="16877"/>
                    </a:lnTo>
                    <a:lnTo>
                      <a:pt x="8941" y="16896"/>
                    </a:lnTo>
                    <a:lnTo>
                      <a:pt x="9067" y="16926"/>
                    </a:lnTo>
                    <a:lnTo>
                      <a:pt x="9173" y="16955"/>
                    </a:lnTo>
                    <a:lnTo>
                      <a:pt x="9236" y="16994"/>
                    </a:lnTo>
                    <a:lnTo>
                      <a:pt x="9303" y="17033"/>
                    </a:lnTo>
                    <a:lnTo>
                      <a:pt x="9416" y="17062"/>
                    </a:lnTo>
                    <a:lnTo>
                      <a:pt x="9543" y="17091"/>
                    </a:lnTo>
                    <a:lnTo>
                      <a:pt x="9651" y="17091"/>
                    </a:lnTo>
                    <a:lnTo>
                      <a:pt x="9784" y="17081"/>
                    </a:lnTo>
                    <a:lnTo>
                      <a:pt x="9963" y="17072"/>
                    </a:lnTo>
                    <a:lnTo>
                      <a:pt x="10231" y="17072"/>
                    </a:lnTo>
                    <a:lnTo>
                      <a:pt x="10290" y="17091"/>
                    </a:lnTo>
                    <a:lnTo>
                      <a:pt x="10334" y="17130"/>
                    </a:lnTo>
                    <a:lnTo>
                      <a:pt x="10542" y="17081"/>
                    </a:lnTo>
                    <a:lnTo>
                      <a:pt x="10576" y="17072"/>
                    </a:lnTo>
                    <a:lnTo>
                      <a:pt x="10676" y="17042"/>
                    </a:lnTo>
                    <a:lnTo>
                      <a:pt x="10735" y="17081"/>
                    </a:lnTo>
                    <a:lnTo>
                      <a:pt x="10781" y="17111"/>
                    </a:lnTo>
                    <a:lnTo>
                      <a:pt x="10810" y="17150"/>
                    </a:lnTo>
                    <a:lnTo>
                      <a:pt x="10794" y="17189"/>
                    </a:lnTo>
                    <a:lnTo>
                      <a:pt x="10705" y="17237"/>
                    </a:lnTo>
                    <a:lnTo>
                      <a:pt x="10607" y="17276"/>
                    </a:lnTo>
                    <a:lnTo>
                      <a:pt x="10563" y="17296"/>
                    </a:lnTo>
                    <a:lnTo>
                      <a:pt x="10549" y="17325"/>
                    </a:lnTo>
                    <a:lnTo>
                      <a:pt x="10542" y="17383"/>
                    </a:lnTo>
                    <a:lnTo>
                      <a:pt x="10524" y="17471"/>
                    </a:lnTo>
                    <a:lnTo>
                      <a:pt x="10516" y="17510"/>
                    </a:lnTo>
                    <a:lnTo>
                      <a:pt x="10515" y="17549"/>
                    </a:lnTo>
                    <a:lnTo>
                      <a:pt x="10521" y="17607"/>
                    </a:lnTo>
                    <a:lnTo>
                      <a:pt x="10572" y="17695"/>
                    </a:lnTo>
                    <a:lnTo>
                      <a:pt x="10647" y="17763"/>
                    </a:lnTo>
                    <a:lnTo>
                      <a:pt x="10735" y="17792"/>
                    </a:lnTo>
                    <a:lnTo>
                      <a:pt x="10869" y="17822"/>
                    </a:lnTo>
                    <a:lnTo>
                      <a:pt x="11077" y="17870"/>
                    </a:lnTo>
                    <a:lnTo>
                      <a:pt x="11745" y="18114"/>
                    </a:lnTo>
                    <a:lnTo>
                      <a:pt x="11945" y="18406"/>
                    </a:lnTo>
                    <a:lnTo>
                      <a:pt x="12002" y="18484"/>
                    </a:lnTo>
                    <a:lnTo>
                      <a:pt x="12072" y="18552"/>
                    </a:lnTo>
                    <a:lnTo>
                      <a:pt x="12171" y="18630"/>
                    </a:lnTo>
                    <a:lnTo>
                      <a:pt x="12270" y="18717"/>
                    </a:lnTo>
                    <a:lnTo>
                      <a:pt x="12339" y="18766"/>
                    </a:lnTo>
                    <a:lnTo>
                      <a:pt x="12383" y="18805"/>
                    </a:lnTo>
                    <a:lnTo>
                      <a:pt x="12411" y="18854"/>
                    </a:lnTo>
                    <a:lnTo>
                      <a:pt x="12398" y="18902"/>
                    </a:lnTo>
                    <a:lnTo>
                      <a:pt x="12319" y="18951"/>
                    </a:lnTo>
                    <a:lnTo>
                      <a:pt x="12161" y="19029"/>
                    </a:lnTo>
                    <a:lnTo>
                      <a:pt x="12200" y="19117"/>
                    </a:lnTo>
                    <a:lnTo>
                      <a:pt x="12224" y="19204"/>
                    </a:lnTo>
                    <a:lnTo>
                      <a:pt x="12228" y="19331"/>
                    </a:lnTo>
                    <a:lnTo>
                      <a:pt x="12198" y="19458"/>
                    </a:lnTo>
                    <a:lnTo>
                      <a:pt x="12121" y="19545"/>
                    </a:lnTo>
                    <a:lnTo>
                      <a:pt x="12027" y="19613"/>
                    </a:lnTo>
                    <a:lnTo>
                      <a:pt x="11946" y="19682"/>
                    </a:lnTo>
                    <a:lnTo>
                      <a:pt x="11868" y="19730"/>
                    </a:lnTo>
                    <a:lnTo>
                      <a:pt x="11785" y="19769"/>
                    </a:lnTo>
                    <a:lnTo>
                      <a:pt x="11666" y="19808"/>
                    </a:lnTo>
                    <a:lnTo>
                      <a:pt x="11626" y="19886"/>
                    </a:lnTo>
                    <a:lnTo>
                      <a:pt x="11785" y="19974"/>
                    </a:lnTo>
                    <a:lnTo>
                      <a:pt x="11844" y="20003"/>
                    </a:lnTo>
                    <a:lnTo>
                      <a:pt x="11844" y="20052"/>
                    </a:lnTo>
                    <a:lnTo>
                      <a:pt x="11418" y="20480"/>
                    </a:lnTo>
                    <a:lnTo>
                      <a:pt x="11072" y="20626"/>
                    </a:lnTo>
                    <a:lnTo>
                      <a:pt x="10953" y="20616"/>
                    </a:lnTo>
                    <a:lnTo>
                      <a:pt x="10834" y="20646"/>
                    </a:lnTo>
                    <a:lnTo>
                      <a:pt x="10736" y="20675"/>
                    </a:lnTo>
                    <a:lnTo>
                      <a:pt x="10517" y="20753"/>
                    </a:lnTo>
                    <a:lnTo>
                      <a:pt x="10418" y="20792"/>
                    </a:lnTo>
                    <a:lnTo>
                      <a:pt x="10300" y="20831"/>
                    </a:lnTo>
                    <a:lnTo>
                      <a:pt x="10221" y="20860"/>
                    </a:lnTo>
                    <a:lnTo>
                      <a:pt x="9983" y="20870"/>
                    </a:lnTo>
                    <a:lnTo>
                      <a:pt x="9884" y="20938"/>
                    </a:lnTo>
                    <a:lnTo>
                      <a:pt x="10221" y="21133"/>
                    </a:lnTo>
                    <a:lnTo>
                      <a:pt x="10181" y="21181"/>
                    </a:lnTo>
                    <a:lnTo>
                      <a:pt x="10112" y="21240"/>
                    </a:lnTo>
                    <a:lnTo>
                      <a:pt x="10042" y="21288"/>
                    </a:lnTo>
                    <a:lnTo>
                      <a:pt x="10003" y="21327"/>
                    </a:lnTo>
                    <a:lnTo>
                      <a:pt x="9983" y="21376"/>
                    </a:lnTo>
                    <a:lnTo>
                      <a:pt x="10102" y="21444"/>
                    </a:lnTo>
                    <a:lnTo>
                      <a:pt x="9864" y="21532"/>
                    </a:lnTo>
                    <a:lnTo>
                      <a:pt x="9864" y="21600"/>
                    </a:lnTo>
                    <a:lnTo>
                      <a:pt x="9983" y="21600"/>
                    </a:lnTo>
                    <a:lnTo>
                      <a:pt x="10102" y="21590"/>
                    </a:lnTo>
                    <a:lnTo>
                      <a:pt x="10161" y="21532"/>
                    </a:lnTo>
                    <a:lnTo>
                      <a:pt x="10260" y="21532"/>
                    </a:lnTo>
                    <a:lnTo>
                      <a:pt x="10359" y="21522"/>
                    </a:lnTo>
                    <a:lnTo>
                      <a:pt x="10359" y="21551"/>
                    </a:lnTo>
                    <a:lnTo>
                      <a:pt x="10419" y="21522"/>
                    </a:lnTo>
                    <a:lnTo>
                      <a:pt x="10517" y="21473"/>
                    </a:lnTo>
                    <a:lnTo>
                      <a:pt x="10458" y="21366"/>
                    </a:lnTo>
                    <a:lnTo>
                      <a:pt x="10557" y="21357"/>
                    </a:lnTo>
                    <a:lnTo>
                      <a:pt x="10656" y="21357"/>
                    </a:lnTo>
                    <a:lnTo>
                      <a:pt x="10834" y="21308"/>
                    </a:lnTo>
                    <a:lnTo>
                      <a:pt x="11072" y="21249"/>
                    </a:lnTo>
                    <a:lnTo>
                      <a:pt x="10973" y="21162"/>
                    </a:lnTo>
                    <a:lnTo>
                      <a:pt x="11132" y="21162"/>
                    </a:lnTo>
                    <a:lnTo>
                      <a:pt x="11349" y="21142"/>
                    </a:lnTo>
                    <a:lnTo>
                      <a:pt x="11586" y="21084"/>
                    </a:lnTo>
                    <a:lnTo>
                      <a:pt x="11804" y="21045"/>
                    </a:lnTo>
                    <a:lnTo>
                      <a:pt x="12220" y="20977"/>
                    </a:lnTo>
                    <a:lnTo>
                      <a:pt x="12280" y="20909"/>
                    </a:lnTo>
                    <a:lnTo>
                      <a:pt x="12399" y="20870"/>
                    </a:lnTo>
                    <a:lnTo>
                      <a:pt x="12614" y="20840"/>
                    </a:lnTo>
                    <a:lnTo>
                      <a:pt x="12839" y="20821"/>
                    </a:lnTo>
                    <a:lnTo>
                      <a:pt x="12992" y="20811"/>
                    </a:lnTo>
                    <a:lnTo>
                      <a:pt x="13376" y="20811"/>
                    </a:lnTo>
                    <a:lnTo>
                      <a:pt x="13602" y="20801"/>
                    </a:lnTo>
                    <a:lnTo>
                      <a:pt x="13745" y="20782"/>
                    </a:lnTo>
                    <a:lnTo>
                      <a:pt x="13850" y="20753"/>
                    </a:lnTo>
                    <a:lnTo>
                      <a:pt x="14134" y="20655"/>
                    </a:lnTo>
                    <a:lnTo>
                      <a:pt x="14240" y="20636"/>
                    </a:lnTo>
                    <a:lnTo>
                      <a:pt x="14339" y="20636"/>
                    </a:lnTo>
                    <a:lnTo>
                      <a:pt x="14378" y="20626"/>
                    </a:lnTo>
                    <a:lnTo>
                      <a:pt x="14536" y="20587"/>
                    </a:lnTo>
                    <a:lnTo>
                      <a:pt x="14714" y="20519"/>
                    </a:lnTo>
                    <a:lnTo>
                      <a:pt x="14814" y="20519"/>
                    </a:lnTo>
                    <a:lnTo>
                      <a:pt x="14936" y="20509"/>
                    </a:lnTo>
                    <a:lnTo>
                      <a:pt x="15121" y="20480"/>
                    </a:lnTo>
                    <a:lnTo>
                      <a:pt x="15487" y="20373"/>
                    </a:lnTo>
                    <a:lnTo>
                      <a:pt x="15665" y="20305"/>
                    </a:lnTo>
                    <a:lnTo>
                      <a:pt x="15526" y="20276"/>
                    </a:lnTo>
                    <a:lnTo>
                      <a:pt x="15566" y="20198"/>
                    </a:lnTo>
                    <a:lnTo>
                      <a:pt x="15645" y="20198"/>
                    </a:lnTo>
                    <a:lnTo>
                      <a:pt x="15923" y="20178"/>
                    </a:lnTo>
                    <a:lnTo>
                      <a:pt x="15804" y="20130"/>
                    </a:lnTo>
                    <a:lnTo>
                      <a:pt x="15764" y="20061"/>
                    </a:lnTo>
                    <a:lnTo>
                      <a:pt x="16081" y="20061"/>
                    </a:lnTo>
                    <a:lnTo>
                      <a:pt x="16101" y="19983"/>
                    </a:lnTo>
                    <a:lnTo>
                      <a:pt x="16117" y="19906"/>
                    </a:lnTo>
                    <a:lnTo>
                      <a:pt x="16143" y="19818"/>
                    </a:lnTo>
                    <a:lnTo>
                      <a:pt x="16187" y="19759"/>
                    </a:lnTo>
                    <a:lnTo>
                      <a:pt x="16259" y="19730"/>
                    </a:lnTo>
                    <a:lnTo>
                      <a:pt x="16459" y="19730"/>
                    </a:lnTo>
                    <a:lnTo>
                      <a:pt x="16789" y="19721"/>
                    </a:lnTo>
                    <a:lnTo>
                      <a:pt x="17111" y="19701"/>
                    </a:lnTo>
                    <a:lnTo>
                      <a:pt x="17288" y="19691"/>
                    </a:lnTo>
                    <a:lnTo>
                      <a:pt x="17383" y="19652"/>
                    </a:lnTo>
                    <a:lnTo>
                      <a:pt x="17524" y="19574"/>
                    </a:lnTo>
                    <a:lnTo>
                      <a:pt x="17675" y="19497"/>
                    </a:lnTo>
                    <a:lnTo>
                      <a:pt x="17803" y="19467"/>
                    </a:lnTo>
                    <a:lnTo>
                      <a:pt x="17942" y="19477"/>
                    </a:lnTo>
                    <a:lnTo>
                      <a:pt x="17954" y="19467"/>
                    </a:lnTo>
                    <a:lnTo>
                      <a:pt x="18001" y="19428"/>
                    </a:lnTo>
                    <a:lnTo>
                      <a:pt x="18070" y="19399"/>
                    </a:lnTo>
                    <a:lnTo>
                      <a:pt x="18184" y="19350"/>
                    </a:lnTo>
                    <a:lnTo>
                      <a:pt x="18291" y="19312"/>
                    </a:lnTo>
                    <a:lnTo>
                      <a:pt x="18338" y="19273"/>
                    </a:lnTo>
                    <a:lnTo>
                      <a:pt x="18338" y="19243"/>
                    </a:lnTo>
                    <a:lnTo>
                      <a:pt x="18239" y="19224"/>
                    </a:lnTo>
                    <a:lnTo>
                      <a:pt x="18160" y="19263"/>
                    </a:lnTo>
                    <a:lnTo>
                      <a:pt x="18037" y="19282"/>
                    </a:lnTo>
                    <a:lnTo>
                      <a:pt x="17835" y="19302"/>
                    </a:lnTo>
                    <a:lnTo>
                      <a:pt x="17622" y="19312"/>
                    </a:lnTo>
                    <a:lnTo>
                      <a:pt x="17466" y="19312"/>
                    </a:lnTo>
                    <a:lnTo>
                      <a:pt x="17328" y="19292"/>
                    </a:lnTo>
                    <a:lnTo>
                      <a:pt x="17328" y="19224"/>
                    </a:lnTo>
                    <a:lnTo>
                      <a:pt x="17407" y="19204"/>
                    </a:lnTo>
                    <a:lnTo>
                      <a:pt x="17504" y="19175"/>
                    </a:lnTo>
                    <a:lnTo>
                      <a:pt x="17647" y="19126"/>
                    </a:lnTo>
                    <a:lnTo>
                      <a:pt x="17794" y="19078"/>
                    </a:lnTo>
                    <a:lnTo>
                      <a:pt x="17902" y="19039"/>
                    </a:lnTo>
                    <a:lnTo>
                      <a:pt x="17985" y="19000"/>
                    </a:lnTo>
                    <a:lnTo>
                      <a:pt x="18048" y="18961"/>
                    </a:lnTo>
                    <a:lnTo>
                      <a:pt x="18033" y="18912"/>
                    </a:lnTo>
                    <a:lnTo>
                      <a:pt x="17882" y="18873"/>
                    </a:lnTo>
                    <a:lnTo>
                      <a:pt x="17600" y="18834"/>
                    </a:lnTo>
                    <a:lnTo>
                      <a:pt x="17269" y="18786"/>
                    </a:lnTo>
                    <a:lnTo>
                      <a:pt x="16952" y="18737"/>
                    </a:lnTo>
                    <a:lnTo>
                      <a:pt x="16714" y="18688"/>
                    </a:lnTo>
                    <a:lnTo>
                      <a:pt x="16534" y="18649"/>
                    </a:lnTo>
                    <a:lnTo>
                      <a:pt x="16368" y="18620"/>
                    </a:lnTo>
                    <a:lnTo>
                      <a:pt x="16246" y="18601"/>
                    </a:lnTo>
                    <a:lnTo>
                      <a:pt x="16199" y="18601"/>
                    </a:lnTo>
                    <a:lnTo>
                      <a:pt x="16318" y="18503"/>
                    </a:lnTo>
                    <a:lnTo>
                      <a:pt x="16318" y="18455"/>
                    </a:lnTo>
                    <a:lnTo>
                      <a:pt x="16403" y="18347"/>
                    </a:lnTo>
                    <a:lnTo>
                      <a:pt x="17007" y="17958"/>
                    </a:lnTo>
                    <a:lnTo>
                      <a:pt x="17698" y="17773"/>
                    </a:lnTo>
                    <a:lnTo>
                      <a:pt x="17803" y="17763"/>
                    </a:lnTo>
                    <a:lnTo>
                      <a:pt x="17819" y="17773"/>
                    </a:lnTo>
                    <a:lnTo>
                      <a:pt x="17773" y="17802"/>
                    </a:lnTo>
                    <a:lnTo>
                      <a:pt x="17882" y="17763"/>
                    </a:lnTo>
                    <a:lnTo>
                      <a:pt x="17964" y="17734"/>
                    </a:lnTo>
                    <a:lnTo>
                      <a:pt x="18070" y="17695"/>
                    </a:lnTo>
                    <a:lnTo>
                      <a:pt x="18133" y="17685"/>
                    </a:lnTo>
                    <a:lnTo>
                      <a:pt x="18278" y="17685"/>
                    </a:lnTo>
                    <a:lnTo>
                      <a:pt x="18368" y="17734"/>
                    </a:lnTo>
                    <a:lnTo>
                      <a:pt x="18810" y="17773"/>
                    </a:lnTo>
                    <a:lnTo>
                      <a:pt x="18932" y="17792"/>
                    </a:lnTo>
                    <a:lnTo>
                      <a:pt x="18951" y="17753"/>
                    </a:lnTo>
                    <a:lnTo>
                      <a:pt x="18932" y="17849"/>
                    </a:lnTo>
                    <a:lnTo>
                      <a:pt x="19080" y="17849"/>
                    </a:lnTo>
                    <a:lnTo>
                      <a:pt x="19080" y="17947"/>
                    </a:lnTo>
                    <a:lnTo>
                      <a:pt x="19318" y="17947"/>
                    </a:lnTo>
                    <a:lnTo>
                      <a:pt x="19526" y="17849"/>
                    </a:lnTo>
                    <a:lnTo>
                      <a:pt x="19740" y="17849"/>
                    </a:lnTo>
                    <a:lnTo>
                      <a:pt x="19930" y="17947"/>
                    </a:lnTo>
                    <a:lnTo>
                      <a:pt x="20179" y="17947"/>
                    </a:lnTo>
                    <a:lnTo>
                      <a:pt x="20179" y="18044"/>
                    </a:lnTo>
                    <a:lnTo>
                      <a:pt x="20298" y="18142"/>
                    </a:lnTo>
                    <a:lnTo>
                      <a:pt x="20476" y="18142"/>
                    </a:lnTo>
                    <a:lnTo>
                      <a:pt x="20387" y="18239"/>
                    </a:lnTo>
                    <a:lnTo>
                      <a:pt x="20352" y="18239"/>
                    </a:lnTo>
                    <a:lnTo>
                      <a:pt x="20379" y="18336"/>
                    </a:lnTo>
                    <a:lnTo>
                      <a:pt x="20462" y="18434"/>
                    </a:lnTo>
                    <a:lnTo>
                      <a:pt x="21349" y="18434"/>
                    </a:lnTo>
                    <a:lnTo>
                      <a:pt x="21460" y="18336"/>
                    </a:lnTo>
                    <a:lnTo>
                      <a:pt x="21600" y="18336"/>
                    </a:lnTo>
                    <a:lnTo>
                      <a:pt x="21600" y="15415"/>
                    </a:lnTo>
                    <a:lnTo>
                      <a:pt x="19724" y="15415"/>
                    </a:lnTo>
                    <a:lnTo>
                      <a:pt x="19724" y="16973"/>
                    </a:lnTo>
                    <a:lnTo>
                      <a:pt x="19606" y="17018"/>
                    </a:lnTo>
                    <a:lnTo>
                      <a:pt x="19606" y="17265"/>
                    </a:lnTo>
                    <a:lnTo>
                      <a:pt x="19587" y="17363"/>
                    </a:lnTo>
                    <a:lnTo>
                      <a:pt x="19543" y="17363"/>
                    </a:lnTo>
                    <a:lnTo>
                      <a:pt x="19486" y="17460"/>
                    </a:lnTo>
                    <a:lnTo>
                      <a:pt x="19268" y="17460"/>
                    </a:lnTo>
                    <a:lnTo>
                      <a:pt x="19141" y="17557"/>
                    </a:lnTo>
                    <a:lnTo>
                      <a:pt x="19011" y="17557"/>
                    </a:lnTo>
                    <a:lnTo>
                      <a:pt x="19011" y="17655"/>
                    </a:lnTo>
                    <a:lnTo>
                      <a:pt x="18991" y="17752"/>
                    </a:lnTo>
                    <a:lnTo>
                      <a:pt x="18952" y="17752"/>
                    </a:lnTo>
                    <a:lnTo>
                      <a:pt x="18979" y="17695"/>
                    </a:lnTo>
                    <a:lnTo>
                      <a:pt x="18983" y="17685"/>
                    </a:lnTo>
                    <a:lnTo>
                      <a:pt x="19003" y="17636"/>
                    </a:lnTo>
                    <a:lnTo>
                      <a:pt x="19011" y="17655"/>
                    </a:lnTo>
                    <a:lnTo>
                      <a:pt x="19011" y="17557"/>
                    </a:lnTo>
                    <a:lnTo>
                      <a:pt x="18973" y="17557"/>
                    </a:lnTo>
                    <a:lnTo>
                      <a:pt x="19050" y="17510"/>
                    </a:lnTo>
                    <a:lnTo>
                      <a:pt x="19141" y="17471"/>
                    </a:lnTo>
                    <a:lnTo>
                      <a:pt x="19268" y="17451"/>
                    </a:lnTo>
                    <a:lnTo>
                      <a:pt x="19396" y="17422"/>
                    </a:lnTo>
                    <a:lnTo>
                      <a:pt x="19486" y="17403"/>
                    </a:lnTo>
                    <a:lnTo>
                      <a:pt x="19543" y="17354"/>
                    </a:lnTo>
                    <a:lnTo>
                      <a:pt x="19587" y="17296"/>
                    </a:lnTo>
                    <a:lnTo>
                      <a:pt x="19601" y="17244"/>
                    </a:lnTo>
                    <a:lnTo>
                      <a:pt x="19606" y="17265"/>
                    </a:lnTo>
                    <a:lnTo>
                      <a:pt x="19606" y="17018"/>
                    </a:lnTo>
                    <a:lnTo>
                      <a:pt x="19530" y="17046"/>
                    </a:lnTo>
                    <a:lnTo>
                      <a:pt x="19530" y="17075"/>
                    </a:lnTo>
                    <a:lnTo>
                      <a:pt x="19528" y="17072"/>
                    </a:lnTo>
                    <a:lnTo>
                      <a:pt x="19525" y="17070"/>
                    </a:lnTo>
                    <a:lnTo>
                      <a:pt x="19530" y="17075"/>
                    </a:lnTo>
                    <a:lnTo>
                      <a:pt x="19530" y="17046"/>
                    </a:lnTo>
                    <a:lnTo>
                      <a:pt x="19503" y="17056"/>
                    </a:lnTo>
                    <a:lnTo>
                      <a:pt x="19481" y="17042"/>
                    </a:lnTo>
                    <a:lnTo>
                      <a:pt x="19466" y="17033"/>
                    </a:lnTo>
                    <a:lnTo>
                      <a:pt x="19435" y="17013"/>
                    </a:lnTo>
                    <a:lnTo>
                      <a:pt x="19466" y="16984"/>
                    </a:lnTo>
                    <a:lnTo>
                      <a:pt x="19491" y="16974"/>
                    </a:lnTo>
                    <a:lnTo>
                      <a:pt x="19565" y="16945"/>
                    </a:lnTo>
                    <a:lnTo>
                      <a:pt x="19680" y="16903"/>
                    </a:lnTo>
                    <a:lnTo>
                      <a:pt x="19724" y="16973"/>
                    </a:lnTo>
                    <a:lnTo>
                      <a:pt x="19724" y="15415"/>
                    </a:lnTo>
                    <a:lnTo>
                      <a:pt x="19466" y="15415"/>
                    </a:lnTo>
                    <a:lnTo>
                      <a:pt x="19466" y="16584"/>
                    </a:lnTo>
                    <a:lnTo>
                      <a:pt x="19328" y="16584"/>
                    </a:lnTo>
                    <a:lnTo>
                      <a:pt x="19328" y="16614"/>
                    </a:lnTo>
                    <a:lnTo>
                      <a:pt x="19327" y="16546"/>
                    </a:lnTo>
                    <a:lnTo>
                      <a:pt x="19350" y="16543"/>
                    </a:lnTo>
                    <a:lnTo>
                      <a:pt x="19466" y="16584"/>
                    </a:lnTo>
                    <a:lnTo>
                      <a:pt x="19466" y="15415"/>
                    </a:lnTo>
                    <a:lnTo>
                      <a:pt x="18973" y="15415"/>
                    </a:lnTo>
                    <a:lnTo>
                      <a:pt x="18973" y="17561"/>
                    </a:lnTo>
                    <a:lnTo>
                      <a:pt x="18971" y="17559"/>
                    </a:lnTo>
                    <a:lnTo>
                      <a:pt x="18973" y="17561"/>
                    </a:lnTo>
                    <a:lnTo>
                      <a:pt x="18973" y="15415"/>
                    </a:lnTo>
                    <a:lnTo>
                      <a:pt x="18061" y="15415"/>
                    </a:lnTo>
                    <a:lnTo>
                      <a:pt x="18061" y="16400"/>
                    </a:lnTo>
                    <a:lnTo>
                      <a:pt x="18060" y="16390"/>
                    </a:lnTo>
                    <a:lnTo>
                      <a:pt x="18056" y="16389"/>
                    </a:lnTo>
                    <a:lnTo>
                      <a:pt x="18061" y="16389"/>
                    </a:lnTo>
                    <a:lnTo>
                      <a:pt x="18061" y="15415"/>
                    </a:lnTo>
                    <a:lnTo>
                      <a:pt x="17445" y="15415"/>
                    </a:lnTo>
                    <a:lnTo>
                      <a:pt x="17445" y="16197"/>
                    </a:lnTo>
                    <a:lnTo>
                      <a:pt x="17441" y="16195"/>
                    </a:lnTo>
                    <a:lnTo>
                      <a:pt x="17426" y="16194"/>
                    </a:lnTo>
                    <a:lnTo>
                      <a:pt x="17441" y="16194"/>
                    </a:lnTo>
                    <a:lnTo>
                      <a:pt x="17445" y="16197"/>
                    </a:lnTo>
                    <a:lnTo>
                      <a:pt x="17445" y="15415"/>
                    </a:lnTo>
                    <a:lnTo>
                      <a:pt x="16873" y="15415"/>
                    </a:lnTo>
                    <a:lnTo>
                      <a:pt x="16873" y="16359"/>
                    </a:lnTo>
                    <a:lnTo>
                      <a:pt x="16833" y="16361"/>
                    </a:lnTo>
                    <a:lnTo>
                      <a:pt x="16873" y="16351"/>
                    </a:lnTo>
                    <a:lnTo>
                      <a:pt x="16873" y="15415"/>
                    </a:lnTo>
                    <a:lnTo>
                      <a:pt x="16477" y="15415"/>
                    </a:lnTo>
                    <a:lnTo>
                      <a:pt x="16477" y="15902"/>
                    </a:lnTo>
                    <a:lnTo>
                      <a:pt x="16457" y="15902"/>
                    </a:lnTo>
                    <a:lnTo>
                      <a:pt x="16437" y="15999"/>
                    </a:lnTo>
                    <a:lnTo>
                      <a:pt x="16397" y="15999"/>
                    </a:lnTo>
                    <a:lnTo>
                      <a:pt x="16388" y="16046"/>
                    </a:lnTo>
                    <a:lnTo>
                      <a:pt x="16358" y="16049"/>
                    </a:lnTo>
                    <a:lnTo>
                      <a:pt x="16397" y="15971"/>
                    </a:lnTo>
                    <a:lnTo>
                      <a:pt x="16437" y="15932"/>
                    </a:lnTo>
                    <a:lnTo>
                      <a:pt x="16459" y="15884"/>
                    </a:lnTo>
                    <a:lnTo>
                      <a:pt x="16477" y="15902"/>
                    </a:lnTo>
                    <a:lnTo>
                      <a:pt x="16477" y="15415"/>
                    </a:lnTo>
                    <a:lnTo>
                      <a:pt x="16380" y="15415"/>
                    </a:lnTo>
                    <a:lnTo>
                      <a:pt x="16380" y="15807"/>
                    </a:lnTo>
                    <a:lnTo>
                      <a:pt x="16378" y="15806"/>
                    </a:lnTo>
                    <a:lnTo>
                      <a:pt x="16375" y="15804"/>
                    </a:lnTo>
                    <a:lnTo>
                      <a:pt x="16378" y="15804"/>
                    </a:lnTo>
                    <a:lnTo>
                      <a:pt x="16380" y="15807"/>
                    </a:lnTo>
                    <a:lnTo>
                      <a:pt x="16380" y="15415"/>
                    </a:lnTo>
                    <a:lnTo>
                      <a:pt x="16334" y="15415"/>
                    </a:lnTo>
                    <a:lnTo>
                      <a:pt x="16334" y="15610"/>
                    </a:lnTo>
                    <a:lnTo>
                      <a:pt x="16319" y="15707"/>
                    </a:lnTo>
                    <a:lnTo>
                      <a:pt x="16298" y="15757"/>
                    </a:lnTo>
                    <a:lnTo>
                      <a:pt x="16279" y="15757"/>
                    </a:lnTo>
                    <a:lnTo>
                      <a:pt x="16318" y="15650"/>
                    </a:lnTo>
                    <a:lnTo>
                      <a:pt x="16323" y="15630"/>
                    </a:lnTo>
                    <a:lnTo>
                      <a:pt x="16332" y="15591"/>
                    </a:lnTo>
                    <a:lnTo>
                      <a:pt x="16332" y="15588"/>
                    </a:lnTo>
                    <a:lnTo>
                      <a:pt x="16334" y="15610"/>
                    </a:lnTo>
                    <a:lnTo>
                      <a:pt x="16334" y="15415"/>
                    </a:lnTo>
                    <a:lnTo>
                      <a:pt x="16327" y="15415"/>
                    </a:lnTo>
                    <a:lnTo>
                      <a:pt x="16327" y="15524"/>
                    </a:lnTo>
                    <a:lnTo>
                      <a:pt x="16326" y="15514"/>
                    </a:lnTo>
                    <a:lnTo>
                      <a:pt x="16325" y="15512"/>
                    </a:lnTo>
                    <a:lnTo>
                      <a:pt x="16327" y="15524"/>
                    </a:lnTo>
                    <a:lnTo>
                      <a:pt x="16327" y="15415"/>
                    </a:lnTo>
                    <a:lnTo>
                      <a:pt x="15637" y="15415"/>
                    </a:lnTo>
                    <a:lnTo>
                      <a:pt x="15586" y="15406"/>
                    </a:lnTo>
                    <a:lnTo>
                      <a:pt x="15612" y="15377"/>
                    </a:lnTo>
                    <a:lnTo>
                      <a:pt x="15665" y="15319"/>
                    </a:lnTo>
                    <a:lnTo>
                      <a:pt x="15784" y="15338"/>
                    </a:lnTo>
                    <a:lnTo>
                      <a:pt x="15797" y="15319"/>
                    </a:lnTo>
                    <a:lnTo>
                      <a:pt x="15798" y="15318"/>
                    </a:lnTo>
                    <a:lnTo>
                      <a:pt x="15823" y="15280"/>
                    </a:lnTo>
                    <a:lnTo>
                      <a:pt x="15823" y="15221"/>
                    </a:lnTo>
                    <a:lnTo>
                      <a:pt x="15813" y="15220"/>
                    </a:lnTo>
                    <a:lnTo>
                      <a:pt x="15823" y="15220"/>
                    </a:lnTo>
                    <a:lnTo>
                      <a:pt x="15823" y="15318"/>
                    </a:lnTo>
                    <a:lnTo>
                      <a:pt x="21600" y="15318"/>
                    </a:lnTo>
                    <a:lnTo>
                      <a:pt x="21600" y="6650"/>
                    </a:lnTo>
                    <a:close/>
                  </a:path>
                </a:pathLst>
              </a:custGeom>
              <a:solidFill>
                <a:srgbClr val="BBE2F1"/>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659" name="object 28" descr="object 28"/>
            <p:cNvPicPr>
              <a:picLocks noChangeAspect="1"/>
            </p:cNvPicPr>
            <p:nvPr/>
          </p:nvPicPr>
          <p:blipFill>
            <a:blip r:embed="rId13"/>
            <a:stretch>
              <a:fillRect/>
            </a:stretch>
          </p:blipFill>
          <p:spPr>
            <a:xfrm>
              <a:off x="4655989" y="2415637"/>
              <a:ext cx="71210" cy="116077"/>
            </a:xfrm>
            <a:prstGeom prst="rect">
              <a:avLst/>
            </a:prstGeom>
            <a:ln w="12700" cap="flat">
              <a:noFill/>
              <a:miter lim="400000"/>
            </a:ln>
            <a:effectLst/>
          </p:spPr>
        </p:pic>
        <p:grpSp>
          <p:nvGrpSpPr>
            <p:cNvPr id="2714" name="object 29"/>
            <p:cNvGrpSpPr/>
            <p:nvPr/>
          </p:nvGrpSpPr>
          <p:grpSpPr>
            <a:xfrm>
              <a:off x="4180775" y="1001152"/>
              <a:ext cx="1889456" cy="1748422"/>
              <a:chOff x="0" y="0"/>
              <a:chExt cx="1889455" cy="1748421"/>
            </a:xfrm>
          </p:grpSpPr>
          <p:sp>
            <p:nvSpPr>
              <p:cNvPr id="2660" name="図形"/>
              <p:cNvSpPr/>
              <p:nvPr/>
            </p:nvSpPr>
            <p:spPr>
              <a:xfrm>
                <a:off x="-1" y="170681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614"/>
                    </a:moveTo>
                    <a:lnTo>
                      <a:pt x="21426" y="5516"/>
                    </a:lnTo>
                    <a:lnTo>
                      <a:pt x="21179" y="6359"/>
                    </a:lnTo>
                    <a:lnTo>
                      <a:pt x="20484" y="6614"/>
                    </a:lnTo>
                    <a:lnTo>
                      <a:pt x="19644" y="5710"/>
                    </a:lnTo>
                    <a:lnTo>
                      <a:pt x="19271" y="4801"/>
                    </a:lnTo>
                    <a:lnTo>
                      <a:pt x="18479" y="4020"/>
                    </a:lnTo>
                    <a:lnTo>
                      <a:pt x="17588" y="2595"/>
                    </a:lnTo>
                    <a:lnTo>
                      <a:pt x="17190" y="1946"/>
                    </a:lnTo>
                    <a:lnTo>
                      <a:pt x="16868" y="1364"/>
                    </a:lnTo>
                    <a:lnTo>
                      <a:pt x="16324" y="1946"/>
                    </a:lnTo>
                    <a:lnTo>
                      <a:pt x="16051" y="1364"/>
                    </a:lnTo>
                    <a:lnTo>
                      <a:pt x="15581" y="388"/>
                    </a:lnTo>
                    <a:lnTo>
                      <a:pt x="14639" y="388"/>
                    </a:lnTo>
                    <a:lnTo>
                      <a:pt x="14391" y="0"/>
                    </a:lnTo>
                    <a:lnTo>
                      <a:pt x="13698" y="649"/>
                    </a:lnTo>
                    <a:lnTo>
                      <a:pt x="13500" y="1364"/>
                    </a:lnTo>
                    <a:lnTo>
                      <a:pt x="13277" y="649"/>
                    </a:lnTo>
                    <a:lnTo>
                      <a:pt x="13104" y="1364"/>
                    </a:lnTo>
                    <a:lnTo>
                      <a:pt x="13326" y="2595"/>
                    </a:lnTo>
                    <a:lnTo>
                      <a:pt x="12830" y="2273"/>
                    </a:lnTo>
                    <a:lnTo>
                      <a:pt x="12608" y="1364"/>
                    </a:lnTo>
                    <a:lnTo>
                      <a:pt x="12087" y="0"/>
                    </a:lnTo>
                    <a:lnTo>
                      <a:pt x="11071" y="1752"/>
                    </a:lnTo>
                    <a:lnTo>
                      <a:pt x="8793" y="4020"/>
                    </a:lnTo>
                    <a:lnTo>
                      <a:pt x="8297" y="4020"/>
                    </a:lnTo>
                    <a:lnTo>
                      <a:pt x="7902" y="3310"/>
                    </a:lnTo>
                    <a:lnTo>
                      <a:pt x="7480" y="2789"/>
                    </a:lnTo>
                    <a:lnTo>
                      <a:pt x="6885" y="2789"/>
                    </a:lnTo>
                    <a:lnTo>
                      <a:pt x="5945" y="649"/>
                    </a:lnTo>
                    <a:lnTo>
                      <a:pt x="5473" y="649"/>
                    </a:lnTo>
                    <a:lnTo>
                      <a:pt x="4038" y="3892"/>
                    </a:lnTo>
                    <a:lnTo>
                      <a:pt x="3887" y="6814"/>
                    </a:lnTo>
                    <a:lnTo>
                      <a:pt x="3690" y="7523"/>
                    </a:lnTo>
                    <a:lnTo>
                      <a:pt x="3294" y="7912"/>
                    </a:lnTo>
                    <a:lnTo>
                      <a:pt x="1635" y="9081"/>
                    </a:lnTo>
                    <a:lnTo>
                      <a:pt x="1336" y="10057"/>
                    </a:lnTo>
                    <a:lnTo>
                      <a:pt x="1114" y="14010"/>
                    </a:lnTo>
                    <a:lnTo>
                      <a:pt x="1313" y="11936"/>
                    </a:lnTo>
                    <a:lnTo>
                      <a:pt x="1635" y="11155"/>
                    </a:lnTo>
                    <a:lnTo>
                      <a:pt x="1808" y="12846"/>
                    </a:lnTo>
                    <a:lnTo>
                      <a:pt x="1461" y="13300"/>
                    </a:lnTo>
                    <a:lnTo>
                      <a:pt x="1262" y="14986"/>
                    </a:lnTo>
                    <a:lnTo>
                      <a:pt x="692" y="14986"/>
                    </a:lnTo>
                    <a:lnTo>
                      <a:pt x="271" y="13300"/>
                    </a:lnTo>
                    <a:lnTo>
                      <a:pt x="0" y="13494"/>
                    </a:lnTo>
                    <a:lnTo>
                      <a:pt x="0" y="14986"/>
                    </a:lnTo>
                    <a:lnTo>
                      <a:pt x="519" y="15762"/>
                    </a:lnTo>
                    <a:lnTo>
                      <a:pt x="1163" y="17642"/>
                    </a:lnTo>
                    <a:lnTo>
                      <a:pt x="2352" y="16993"/>
                    </a:lnTo>
                    <a:lnTo>
                      <a:pt x="2922" y="16993"/>
                    </a:lnTo>
                    <a:lnTo>
                      <a:pt x="3170" y="18423"/>
                    </a:lnTo>
                    <a:lnTo>
                      <a:pt x="3690" y="19588"/>
                    </a:lnTo>
                    <a:lnTo>
                      <a:pt x="4235" y="18035"/>
                    </a:lnTo>
                    <a:lnTo>
                      <a:pt x="5300" y="19199"/>
                    </a:lnTo>
                    <a:lnTo>
                      <a:pt x="6117" y="20951"/>
                    </a:lnTo>
                    <a:lnTo>
                      <a:pt x="7950" y="20951"/>
                    </a:lnTo>
                    <a:lnTo>
                      <a:pt x="7728" y="19787"/>
                    </a:lnTo>
                    <a:lnTo>
                      <a:pt x="7355" y="19394"/>
                    </a:lnTo>
                    <a:lnTo>
                      <a:pt x="8075" y="19199"/>
                    </a:lnTo>
                    <a:lnTo>
                      <a:pt x="8124" y="20435"/>
                    </a:lnTo>
                    <a:lnTo>
                      <a:pt x="9140" y="21145"/>
                    </a:lnTo>
                    <a:lnTo>
                      <a:pt x="9610" y="20435"/>
                    </a:lnTo>
                    <a:lnTo>
                      <a:pt x="9511" y="19199"/>
                    </a:lnTo>
                    <a:lnTo>
                      <a:pt x="9314" y="18035"/>
                    </a:lnTo>
                    <a:lnTo>
                      <a:pt x="9758" y="17841"/>
                    </a:lnTo>
                    <a:lnTo>
                      <a:pt x="10254" y="18035"/>
                    </a:lnTo>
                    <a:lnTo>
                      <a:pt x="10726" y="18423"/>
                    </a:lnTo>
                    <a:lnTo>
                      <a:pt x="10675" y="19588"/>
                    </a:lnTo>
                    <a:lnTo>
                      <a:pt x="11022" y="18684"/>
                    </a:lnTo>
                    <a:lnTo>
                      <a:pt x="12138" y="19394"/>
                    </a:lnTo>
                    <a:lnTo>
                      <a:pt x="12731" y="20109"/>
                    </a:lnTo>
                    <a:lnTo>
                      <a:pt x="13203" y="19005"/>
                    </a:lnTo>
                    <a:lnTo>
                      <a:pt x="13673" y="18684"/>
                    </a:lnTo>
                    <a:lnTo>
                      <a:pt x="13970" y="20236"/>
                    </a:lnTo>
                    <a:lnTo>
                      <a:pt x="14516" y="20757"/>
                    </a:lnTo>
                    <a:lnTo>
                      <a:pt x="14863" y="21145"/>
                    </a:lnTo>
                    <a:lnTo>
                      <a:pt x="15308" y="21600"/>
                    </a:lnTo>
                    <a:lnTo>
                      <a:pt x="15507" y="20109"/>
                    </a:lnTo>
                    <a:lnTo>
                      <a:pt x="15704" y="19199"/>
                    </a:lnTo>
                    <a:lnTo>
                      <a:pt x="16150" y="18684"/>
                    </a:lnTo>
                    <a:lnTo>
                      <a:pt x="16694" y="18035"/>
                    </a:lnTo>
                    <a:lnTo>
                      <a:pt x="16819" y="16993"/>
                    </a:lnTo>
                    <a:lnTo>
                      <a:pt x="17289" y="16089"/>
                    </a:lnTo>
                    <a:lnTo>
                      <a:pt x="17637" y="15762"/>
                    </a:lnTo>
                    <a:lnTo>
                      <a:pt x="17785" y="14986"/>
                    </a:lnTo>
                    <a:lnTo>
                      <a:pt x="18949" y="13622"/>
                    </a:lnTo>
                    <a:lnTo>
                      <a:pt x="19544" y="12131"/>
                    </a:lnTo>
                    <a:lnTo>
                      <a:pt x="19767" y="11155"/>
                    </a:lnTo>
                    <a:lnTo>
                      <a:pt x="19767" y="9858"/>
                    </a:lnTo>
                    <a:lnTo>
                      <a:pt x="20237" y="9209"/>
                    </a:lnTo>
                    <a:lnTo>
                      <a:pt x="20484" y="9015"/>
                    </a:lnTo>
                    <a:lnTo>
                      <a:pt x="21005" y="7912"/>
                    </a:lnTo>
                    <a:lnTo>
                      <a:pt x="21475" y="7523"/>
                    </a:lnTo>
                    <a:lnTo>
                      <a:pt x="21600" y="661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1" name="図形"/>
              <p:cNvSpPr/>
              <p:nvPr/>
            </p:nvSpPr>
            <p:spPr>
              <a:xfrm>
                <a:off x="49354" y="156095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985"/>
                    </a:moveTo>
                    <a:lnTo>
                      <a:pt x="18487" y="4296"/>
                    </a:lnTo>
                    <a:lnTo>
                      <a:pt x="17380" y="2785"/>
                    </a:lnTo>
                    <a:lnTo>
                      <a:pt x="16132" y="2019"/>
                    </a:lnTo>
                    <a:lnTo>
                      <a:pt x="13640" y="2785"/>
                    </a:lnTo>
                    <a:lnTo>
                      <a:pt x="11978" y="636"/>
                    </a:lnTo>
                    <a:lnTo>
                      <a:pt x="10871" y="0"/>
                    </a:lnTo>
                    <a:lnTo>
                      <a:pt x="9208" y="1392"/>
                    </a:lnTo>
                    <a:lnTo>
                      <a:pt x="6509" y="2407"/>
                    </a:lnTo>
                    <a:lnTo>
                      <a:pt x="4083" y="4674"/>
                    </a:lnTo>
                    <a:lnTo>
                      <a:pt x="829" y="8463"/>
                    </a:lnTo>
                    <a:lnTo>
                      <a:pt x="556" y="9985"/>
                    </a:lnTo>
                    <a:lnTo>
                      <a:pt x="0" y="20208"/>
                    </a:lnTo>
                    <a:lnTo>
                      <a:pt x="2355" y="21600"/>
                    </a:lnTo>
                    <a:lnTo>
                      <a:pt x="4432" y="20844"/>
                    </a:lnTo>
                    <a:lnTo>
                      <a:pt x="6368" y="18825"/>
                    </a:lnTo>
                    <a:lnTo>
                      <a:pt x="7823" y="15912"/>
                    </a:lnTo>
                    <a:lnTo>
                      <a:pt x="8516" y="16797"/>
                    </a:lnTo>
                    <a:lnTo>
                      <a:pt x="9208" y="16797"/>
                    </a:lnTo>
                    <a:lnTo>
                      <a:pt x="9137" y="15534"/>
                    </a:lnTo>
                    <a:lnTo>
                      <a:pt x="10037" y="15036"/>
                    </a:lnTo>
                    <a:lnTo>
                      <a:pt x="11214" y="14400"/>
                    </a:lnTo>
                    <a:lnTo>
                      <a:pt x="11149" y="12759"/>
                    </a:lnTo>
                    <a:lnTo>
                      <a:pt x="12327" y="13137"/>
                    </a:lnTo>
                    <a:lnTo>
                      <a:pt x="13570" y="13137"/>
                    </a:lnTo>
                    <a:lnTo>
                      <a:pt x="15232" y="14022"/>
                    </a:lnTo>
                    <a:lnTo>
                      <a:pt x="16410" y="12759"/>
                    </a:lnTo>
                    <a:lnTo>
                      <a:pt x="17653" y="13644"/>
                    </a:lnTo>
                    <a:lnTo>
                      <a:pt x="19457" y="13386"/>
                    </a:lnTo>
                    <a:lnTo>
                      <a:pt x="20215" y="12759"/>
                    </a:lnTo>
                    <a:lnTo>
                      <a:pt x="21393" y="11745"/>
                    </a:lnTo>
                    <a:lnTo>
                      <a:pt x="21600" y="998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2" name="図形"/>
              <p:cNvSpPr/>
              <p:nvPr/>
            </p:nvSpPr>
            <p:spPr>
              <a:xfrm>
                <a:off x="56045" y="156246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lnTo>
                      <a:pt x="13531" y="10596"/>
                    </a:lnTo>
                    <a:lnTo>
                      <a:pt x="11809" y="8436"/>
                    </a:lnTo>
                    <a:lnTo>
                      <a:pt x="10358" y="6055"/>
                    </a:lnTo>
                    <a:lnTo>
                      <a:pt x="8930" y="3895"/>
                    </a:lnTo>
                    <a:lnTo>
                      <a:pt x="8930" y="0"/>
                    </a:lnTo>
                    <a:lnTo>
                      <a:pt x="3173" y="1310"/>
                    </a:lnTo>
                    <a:lnTo>
                      <a:pt x="2878" y="4320"/>
                    </a:lnTo>
                    <a:lnTo>
                      <a:pt x="0" y="4762"/>
                    </a:lnTo>
                    <a:lnTo>
                      <a:pt x="2312" y="8861"/>
                    </a:lnTo>
                    <a:lnTo>
                      <a:pt x="4896" y="11021"/>
                    </a:lnTo>
                    <a:lnTo>
                      <a:pt x="8363" y="18590"/>
                    </a:lnTo>
                    <a:lnTo>
                      <a:pt x="12375" y="21600"/>
                    </a:lnTo>
                    <a:lnTo>
                      <a:pt x="15254" y="19661"/>
                    </a:lnTo>
                    <a:lnTo>
                      <a:pt x="16410" y="15783"/>
                    </a:lnTo>
                    <a:lnTo>
                      <a:pt x="21600" y="1296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3" name="図形"/>
              <p:cNvSpPr/>
              <p:nvPr/>
            </p:nvSpPr>
            <p:spPr>
              <a:xfrm>
                <a:off x="56840" y="156323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167"/>
                    </a:moveTo>
                    <a:lnTo>
                      <a:pt x="14967" y="0"/>
                    </a:lnTo>
                    <a:lnTo>
                      <a:pt x="2795" y="0"/>
                    </a:lnTo>
                    <a:lnTo>
                      <a:pt x="657" y="4667"/>
                    </a:lnTo>
                    <a:lnTo>
                      <a:pt x="0" y="9733"/>
                    </a:lnTo>
                    <a:lnTo>
                      <a:pt x="5135" y="12267"/>
                    </a:lnTo>
                    <a:lnTo>
                      <a:pt x="12189" y="21600"/>
                    </a:lnTo>
                    <a:lnTo>
                      <a:pt x="18182" y="19900"/>
                    </a:lnTo>
                    <a:lnTo>
                      <a:pt x="21600" y="2116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4" name="図形"/>
              <p:cNvSpPr/>
              <p:nvPr/>
            </p:nvSpPr>
            <p:spPr>
              <a:xfrm>
                <a:off x="58200" y="173572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7" y="0"/>
                    </a:lnTo>
                    <a:lnTo>
                      <a:pt x="8988" y="3027"/>
                    </a:lnTo>
                    <a:lnTo>
                      <a:pt x="7411" y="11667"/>
                    </a:lnTo>
                    <a:lnTo>
                      <a:pt x="0" y="14253"/>
                    </a:lnTo>
                    <a:lnTo>
                      <a:pt x="5686" y="21600"/>
                    </a:lnTo>
                    <a:lnTo>
                      <a:pt x="20979" y="302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5" name="図形"/>
              <p:cNvSpPr/>
              <p:nvPr/>
            </p:nvSpPr>
            <p:spPr>
              <a:xfrm>
                <a:off x="70199" y="1540676"/>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11800"/>
                    </a:moveTo>
                    <a:lnTo>
                      <a:pt x="15942" y="5798"/>
                    </a:lnTo>
                    <a:lnTo>
                      <a:pt x="14527" y="3592"/>
                    </a:lnTo>
                    <a:lnTo>
                      <a:pt x="13113" y="0"/>
                    </a:lnTo>
                    <a:lnTo>
                      <a:pt x="7661" y="394"/>
                    </a:lnTo>
                    <a:lnTo>
                      <a:pt x="1812" y="5798"/>
                    </a:lnTo>
                    <a:lnTo>
                      <a:pt x="0" y="11800"/>
                    </a:lnTo>
                    <a:lnTo>
                      <a:pt x="2019" y="15204"/>
                    </a:lnTo>
                    <a:lnTo>
                      <a:pt x="4832" y="18008"/>
                    </a:lnTo>
                    <a:lnTo>
                      <a:pt x="11094" y="21600"/>
                    </a:lnTo>
                    <a:lnTo>
                      <a:pt x="16752" y="18796"/>
                    </a:lnTo>
                    <a:lnTo>
                      <a:pt x="20980" y="15204"/>
                    </a:lnTo>
                    <a:lnTo>
                      <a:pt x="21600" y="118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6" name="図形"/>
              <p:cNvSpPr/>
              <p:nvPr/>
            </p:nvSpPr>
            <p:spPr>
              <a:xfrm>
                <a:off x="84526" y="170461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205"/>
                    </a:moveTo>
                    <a:lnTo>
                      <a:pt x="14285" y="4128"/>
                    </a:lnTo>
                    <a:lnTo>
                      <a:pt x="4387" y="0"/>
                    </a:lnTo>
                    <a:lnTo>
                      <a:pt x="0" y="1494"/>
                    </a:lnTo>
                    <a:lnTo>
                      <a:pt x="639" y="8078"/>
                    </a:lnTo>
                    <a:lnTo>
                      <a:pt x="8760" y="21600"/>
                    </a:lnTo>
                    <a:lnTo>
                      <a:pt x="20129" y="15031"/>
                    </a:lnTo>
                    <a:lnTo>
                      <a:pt x="21600" y="1220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7" name="図形"/>
              <p:cNvSpPr/>
              <p:nvPr/>
            </p:nvSpPr>
            <p:spPr>
              <a:xfrm>
                <a:off x="95470" y="173336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276"/>
                    </a:moveTo>
                    <a:lnTo>
                      <a:pt x="18816" y="0"/>
                    </a:lnTo>
                    <a:lnTo>
                      <a:pt x="15878" y="2276"/>
                    </a:lnTo>
                    <a:lnTo>
                      <a:pt x="13094" y="0"/>
                    </a:lnTo>
                    <a:lnTo>
                      <a:pt x="2784" y="1624"/>
                    </a:lnTo>
                    <a:lnTo>
                      <a:pt x="2784" y="3581"/>
                    </a:lnTo>
                    <a:lnTo>
                      <a:pt x="0" y="7955"/>
                    </a:lnTo>
                    <a:lnTo>
                      <a:pt x="9975" y="21600"/>
                    </a:lnTo>
                    <a:lnTo>
                      <a:pt x="15221" y="19004"/>
                    </a:lnTo>
                    <a:lnTo>
                      <a:pt x="20285" y="15922"/>
                    </a:lnTo>
                    <a:lnTo>
                      <a:pt x="21600" y="13812"/>
                    </a:lnTo>
                    <a:lnTo>
                      <a:pt x="21600" y="227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8" name="図形"/>
              <p:cNvSpPr/>
              <p:nvPr/>
            </p:nvSpPr>
            <p:spPr>
              <a:xfrm>
                <a:off x="74653" y="1714800"/>
                <a:ext cx="28598" cy="20679"/>
              </a:xfrm>
              <a:custGeom>
                <a:avLst/>
                <a:gdLst/>
                <a:ahLst/>
                <a:cxnLst>
                  <a:cxn ang="0">
                    <a:pos x="wd2" y="hd2"/>
                  </a:cxn>
                  <a:cxn ang="5400000">
                    <a:pos x="wd2" y="hd2"/>
                  </a:cxn>
                  <a:cxn ang="10800000">
                    <a:pos x="wd2" y="hd2"/>
                  </a:cxn>
                  <a:cxn ang="16200000">
                    <a:pos x="wd2" y="hd2"/>
                  </a:cxn>
                </a:cxnLst>
                <a:rect l="0" t="0" r="r" b="b"/>
                <a:pathLst>
                  <a:path w="21600" h="21600" extrusionOk="0">
                    <a:moveTo>
                      <a:pt x="21600" y="8560"/>
                    </a:moveTo>
                    <a:lnTo>
                      <a:pt x="21217" y="8247"/>
                    </a:lnTo>
                    <a:lnTo>
                      <a:pt x="20407" y="8560"/>
                    </a:lnTo>
                    <a:lnTo>
                      <a:pt x="19754" y="7850"/>
                    </a:lnTo>
                    <a:lnTo>
                      <a:pt x="19693" y="7381"/>
                    </a:lnTo>
                    <a:lnTo>
                      <a:pt x="19667" y="6899"/>
                    </a:lnTo>
                    <a:lnTo>
                      <a:pt x="19432" y="6790"/>
                    </a:lnTo>
                    <a:lnTo>
                      <a:pt x="19336" y="6682"/>
                    </a:lnTo>
                    <a:lnTo>
                      <a:pt x="19144" y="6477"/>
                    </a:lnTo>
                    <a:lnTo>
                      <a:pt x="18587" y="5875"/>
                    </a:lnTo>
                    <a:lnTo>
                      <a:pt x="18353" y="6321"/>
                    </a:lnTo>
                    <a:lnTo>
                      <a:pt x="18509" y="6477"/>
                    </a:lnTo>
                    <a:lnTo>
                      <a:pt x="17821" y="5936"/>
                    </a:lnTo>
                    <a:lnTo>
                      <a:pt x="17464" y="6200"/>
                    </a:lnTo>
                    <a:lnTo>
                      <a:pt x="17499" y="6682"/>
                    </a:lnTo>
                    <a:lnTo>
                      <a:pt x="17116" y="6056"/>
                    </a:lnTo>
                    <a:lnTo>
                      <a:pt x="16960" y="5972"/>
                    </a:lnTo>
                    <a:lnTo>
                      <a:pt x="16925" y="5683"/>
                    </a:lnTo>
                    <a:lnTo>
                      <a:pt x="16838" y="5093"/>
                    </a:lnTo>
                    <a:lnTo>
                      <a:pt x="16733" y="4322"/>
                    </a:lnTo>
                    <a:lnTo>
                      <a:pt x="15801" y="3805"/>
                    </a:lnTo>
                    <a:lnTo>
                      <a:pt x="15801" y="4768"/>
                    </a:lnTo>
                    <a:lnTo>
                      <a:pt x="15732" y="5093"/>
                    </a:lnTo>
                    <a:lnTo>
                      <a:pt x="15532" y="5093"/>
                    </a:lnTo>
                    <a:lnTo>
                      <a:pt x="14992" y="4876"/>
                    </a:lnTo>
                    <a:lnTo>
                      <a:pt x="15219" y="4491"/>
                    </a:lnTo>
                    <a:lnTo>
                      <a:pt x="15044" y="4382"/>
                    </a:lnTo>
                    <a:lnTo>
                      <a:pt x="14522" y="4058"/>
                    </a:lnTo>
                    <a:lnTo>
                      <a:pt x="14252" y="4382"/>
                    </a:lnTo>
                    <a:lnTo>
                      <a:pt x="13477" y="4058"/>
                    </a:lnTo>
                    <a:lnTo>
                      <a:pt x="13329" y="3492"/>
                    </a:lnTo>
                    <a:lnTo>
                      <a:pt x="12781" y="3805"/>
                    </a:lnTo>
                    <a:lnTo>
                      <a:pt x="13059" y="4130"/>
                    </a:lnTo>
                    <a:lnTo>
                      <a:pt x="12746" y="4768"/>
                    </a:lnTo>
                    <a:lnTo>
                      <a:pt x="12598" y="4382"/>
                    </a:lnTo>
                    <a:lnTo>
                      <a:pt x="12485" y="4455"/>
                    </a:lnTo>
                    <a:lnTo>
                      <a:pt x="12363" y="4491"/>
                    </a:lnTo>
                    <a:lnTo>
                      <a:pt x="12476" y="4768"/>
                    </a:lnTo>
                    <a:lnTo>
                      <a:pt x="12511" y="4912"/>
                    </a:lnTo>
                    <a:lnTo>
                      <a:pt x="12171" y="5683"/>
                    </a:lnTo>
                    <a:lnTo>
                      <a:pt x="11857" y="5032"/>
                    </a:lnTo>
                    <a:lnTo>
                      <a:pt x="11509" y="4912"/>
                    </a:lnTo>
                    <a:lnTo>
                      <a:pt x="11492" y="4768"/>
                    </a:lnTo>
                    <a:lnTo>
                      <a:pt x="11361" y="4058"/>
                    </a:lnTo>
                    <a:lnTo>
                      <a:pt x="11475" y="4322"/>
                    </a:lnTo>
                    <a:lnTo>
                      <a:pt x="11535" y="4058"/>
                    </a:lnTo>
                    <a:lnTo>
                      <a:pt x="11692" y="3311"/>
                    </a:lnTo>
                    <a:lnTo>
                      <a:pt x="11622" y="3142"/>
                    </a:lnTo>
                    <a:lnTo>
                      <a:pt x="11361" y="2985"/>
                    </a:lnTo>
                    <a:lnTo>
                      <a:pt x="11083" y="2854"/>
                    </a:lnTo>
                    <a:lnTo>
                      <a:pt x="10848" y="2673"/>
                    </a:lnTo>
                    <a:lnTo>
                      <a:pt x="10761" y="2529"/>
                    </a:lnTo>
                    <a:lnTo>
                      <a:pt x="10691" y="2143"/>
                    </a:lnTo>
                    <a:lnTo>
                      <a:pt x="10621" y="1758"/>
                    </a:lnTo>
                    <a:lnTo>
                      <a:pt x="10351" y="1565"/>
                    </a:lnTo>
                    <a:lnTo>
                      <a:pt x="10047" y="1120"/>
                    </a:lnTo>
                    <a:lnTo>
                      <a:pt x="9307" y="60"/>
                    </a:lnTo>
                    <a:lnTo>
                      <a:pt x="8767" y="60"/>
                    </a:lnTo>
                    <a:lnTo>
                      <a:pt x="8497" y="0"/>
                    </a:lnTo>
                    <a:lnTo>
                      <a:pt x="8219" y="216"/>
                    </a:lnTo>
                    <a:lnTo>
                      <a:pt x="7992" y="758"/>
                    </a:lnTo>
                    <a:lnTo>
                      <a:pt x="7879" y="1228"/>
                    </a:lnTo>
                    <a:lnTo>
                      <a:pt x="8106" y="1445"/>
                    </a:lnTo>
                    <a:lnTo>
                      <a:pt x="8532" y="1120"/>
                    </a:lnTo>
                    <a:lnTo>
                      <a:pt x="8776" y="1565"/>
                    </a:lnTo>
                    <a:lnTo>
                      <a:pt x="8828" y="1758"/>
                    </a:lnTo>
                    <a:lnTo>
                      <a:pt x="8610" y="2252"/>
                    </a:lnTo>
                    <a:lnTo>
                      <a:pt x="8923" y="2143"/>
                    </a:lnTo>
                    <a:lnTo>
                      <a:pt x="9019" y="2529"/>
                    </a:lnTo>
                    <a:lnTo>
                      <a:pt x="9054" y="2854"/>
                    </a:lnTo>
                    <a:lnTo>
                      <a:pt x="8993" y="2985"/>
                    </a:lnTo>
                    <a:lnTo>
                      <a:pt x="8923" y="3492"/>
                    </a:lnTo>
                    <a:lnTo>
                      <a:pt x="9202" y="4130"/>
                    </a:lnTo>
                    <a:lnTo>
                      <a:pt x="9542" y="4768"/>
                    </a:lnTo>
                    <a:lnTo>
                      <a:pt x="9141" y="4491"/>
                    </a:lnTo>
                    <a:lnTo>
                      <a:pt x="9054" y="4322"/>
                    </a:lnTo>
                    <a:lnTo>
                      <a:pt x="8984" y="4058"/>
                    </a:lnTo>
                    <a:lnTo>
                      <a:pt x="8497" y="4058"/>
                    </a:lnTo>
                    <a:lnTo>
                      <a:pt x="8306" y="3684"/>
                    </a:lnTo>
                    <a:lnTo>
                      <a:pt x="8532" y="3684"/>
                    </a:lnTo>
                    <a:lnTo>
                      <a:pt x="8610" y="2529"/>
                    </a:lnTo>
                    <a:lnTo>
                      <a:pt x="8149" y="2529"/>
                    </a:lnTo>
                    <a:lnTo>
                      <a:pt x="7687" y="2565"/>
                    </a:lnTo>
                    <a:lnTo>
                      <a:pt x="7644" y="2985"/>
                    </a:lnTo>
                    <a:lnTo>
                      <a:pt x="7565" y="3311"/>
                    </a:lnTo>
                    <a:lnTo>
                      <a:pt x="7339" y="3805"/>
                    </a:lnTo>
                    <a:lnTo>
                      <a:pt x="6948" y="3913"/>
                    </a:lnTo>
                    <a:lnTo>
                      <a:pt x="7017" y="4382"/>
                    </a:lnTo>
                    <a:lnTo>
                      <a:pt x="7226" y="5334"/>
                    </a:lnTo>
                    <a:lnTo>
                      <a:pt x="6756" y="5454"/>
                    </a:lnTo>
                    <a:lnTo>
                      <a:pt x="6721" y="5683"/>
                    </a:lnTo>
                    <a:lnTo>
                      <a:pt x="6486" y="5237"/>
                    </a:lnTo>
                    <a:lnTo>
                      <a:pt x="6181" y="5406"/>
                    </a:lnTo>
                    <a:lnTo>
                      <a:pt x="6565" y="6200"/>
                    </a:lnTo>
                    <a:lnTo>
                      <a:pt x="6643" y="6743"/>
                    </a:lnTo>
                    <a:lnTo>
                      <a:pt x="6991" y="6622"/>
                    </a:lnTo>
                    <a:lnTo>
                      <a:pt x="7061" y="7381"/>
                    </a:lnTo>
                    <a:lnTo>
                      <a:pt x="6913" y="7850"/>
                    </a:lnTo>
                    <a:lnTo>
                      <a:pt x="6294" y="8175"/>
                    </a:lnTo>
                    <a:lnTo>
                      <a:pt x="6486" y="9151"/>
                    </a:lnTo>
                    <a:lnTo>
                      <a:pt x="6948" y="9151"/>
                    </a:lnTo>
                    <a:lnTo>
                      <a:pt x="7104" y="9994"/>
                    </a:lnTo>
                    <a:lnTo>
                      <a:pt x="7409" y="10210"/>
                    </a:lnTo>
                    <a:lnTo>
                      <a:pt x="7757" y="10583"/>
                    </a:lnTo>
                    <a:lnTo>
                      <a:pt x="7374" y="10632"/>
                    </a:lnTo>
                    <a:lnTo>
                      <a:pt x="6948" y="10210"/>
                    </a:lnTo>
                    <a:lnTo>
                      <a:pt x="6451" y="11004"/>
                    </a:lnTo>
                    <a:lnTo>
                      <a:pt x="6747" y="11595"/>
                    </a:lnTo>
                    <a:lnTo>
                      <a:pt x="6817" y="11811"/>
                    </a:lnTo>
                    <a:lnTo>
                      <a:pt x="6591" y="12136"/>
                    </a:lnTo>
                    <a:lnTo>
                      <a:pt x="6521" y="12774"/>
                    </a:lnTo>
                    <a:lnTo>
                      <a:pt x="6599" y="13738"/>
                    </a:lnTo>
                    <a:lnTo>
                      <a:pt x="7035" y="14436"/>
                    </a:lnTo>
                    <a:lnTo>
                      <a:pt x="6599" y="14436"/>
                    </a:lnTo>
                    <a:lnTo>
                      <a:pt x="6565" y="13906"/>
                    </a:lnTo>
                    <a:lnTo>
                      <a:pt x="6216" y="13521"/>
                    </a:lnTo>
                    <a:lnTo>
                      <a:pt x="5981" y="13196"/>
                    </a:lnTo>
                    <a:lnTo>
                      <a:pt x="5894" y="13004"/>
                    </a:lnTo>
                    <a:lnTo>
                      <a:pt x="5676" y="12558"/>
                    </a:lnTo>
                    <a:lnTo>
                      <a:pt x="5363" y="12510"/>
                    </a:lnTo>
                    <a:lnTo>
                      <a:pt x="5407" y="13004"/>
                    </a:lnTo>
                    <a:lnTo>
                      <a:pt x="5320" y="12679"/>
                    </a:lnTo>
                    <a:lnTo>
                      <a:pt x="5233" y="11390"/>
                    </a:lnTo>
                    <a:lnTo>
                      <a:pt x="5180" y="10957"/>
                    </a:lnTo>
                    <a:lnTo>
                      <a:pt x="4866" y="10957"/>
                    </a:lnTo>
                    <a:lnTo>
                      <a:pt x="4710" y="11498"/>
                    </a:lnTo>
                    <a:lnTo>
                      <a:pt x="3970" y="12041"/>
                    </a:lnTo>
                    <a:lnTo>
                      <a:pt x="4170" y="12136"/>
                    </a:lnTo>
                    <a:lnTo>
                      <a:pt x="4014" y="12679"/>
                    </a:lnTo>
                    <a:lnTo>
                      <a:pt x="3935" y="12041"/>
                    </a:lnTo>
                    <a:lnTo>
                      <a:pt x="3622" y="11498"/>
                    </a:lnTo>
                    <a:lnTo>
                      <a:pt x="3395" y="11390"/>
                    </a:lnTo>
                    <a:lnTo>
                      <a:pt x="3308" y="10740"/>
                    </a:lnTo>
                    <a:lnTo>
                      <a:pt x="3395" y="10632"/>
                    </a:lnTo>
                    <a:lnTo>
                      <a:pt x="3334" y="10210"/>
                    </a:lnTo>
                    <a:lnTo>
                      <a:pt x="3125" y="9728"/>
                    </a:lnTo>
                    <a:lnTo>
                      <a:pt x="3082" y="10210"/>
                    </a:lnTo>
                    <a:lnTo>
                      <a:pt x="3012" y="11811"/>
                    </a:lnTo>
                    <a:lnTo>
                      <a:pt x="3395" y="12558"/>
                    </a:lnTo>
                    <a:lnTo>
                      <a:pt x="3474" y="12774"/>
                    </a:lnTo>
                    <a:lnTo>
                      <a:pt x="3543" y="13738"/>
                    </a:lnTo>
                    <a:lnTo>
                      <a:pt x="3744" y="14014"/>
                    </a:lnTo>
                    <a:lnTo>
                      <a:pt x="3508" y="14111"/>
                    </a:lnTo>
                    <a:lnTo>
                      <a:pt x="3308" y="14485"/>
                    </a:lnTo>
                    <a:lnTo>
                      <a:pt x="3247" y="14340"/>
                    </a:lnTo>
                    <a:lnTo>
                      <a:pt x="3334" y="13906"/>
                    </a:lnTo>
                    <a:lnTo>
                      <a:pt x="3447" y="13738"/>
                    </a:lnTo>
                    <a:lnTo>
                      <a:pt x="3386" y="13570"/>
                    </a:lnTo>
                    <a:lnTo>
                      <a:pt x="2925" y="12931"/>
                    </a:lnTo>
                    <a:lnTo>
                      <a:pt x="2464" y="12835"/>
                    </a:lnTo>
                    <a:lnTo>
                      <a:pt x="2211" y="12558"/>
                    </a:lnTo>
                    <a:lnTo>
                      <a:pt x="1924" y="12041"/>
                    </a:lnTo>
                    <a:lnTo>
                      <a:pt x="1463" y="13376"/>
                    </a:lnTo>
                    <a:lnTo>
                      <a:pt x="1645" y="13521"/>
                    </a:lnTo>
                    <a:lnTo>
                      <a:pt x="1732" y="13906"/>
                    </a:lnTo>
                    <a:lnTo>
                      <a:pt x="1802" y="14485"/>
                    </a:lnTo>
                    <a:lnTo>
                      <a:pt x="1889" y="14605"/>
                    </a:lnTo>
                    <a:lnTo>
                      <a:pt x="1924" y="14918"/>
                    </a:lnTo>
                    <a:lnTo>
                      <a:pt x="1619" y="15123"/>
                    </a:lnTo>
                    <a:lnTo>
                      <a:pt x="1428" y="14641"/>
                    </a:lnTo>
                    <a:lnTo>
                      <a:pt x="1306" y="14340"/>
                    </a:lnTo>
                    <a:lnTo>
                      <a:pt x="1080" y="14641"/>
                    </a:lnTo>
                    <a:lnTo>
                      <a:pt x="958" y="14605"/>
                    </a:lnTo>
                    <a:lnTo>
                      <a:pt x="731" y="14376"/>
                    </a:lnTo>
                    <a:lnTo>
                      <a:pt x="548" y="14641"/>
                    </a:lnTo>
                    <a:lnTo>
                      <a:pt x="183" y="15026"/>
                    </a:lnTo>
                    <a:lnTo>
                      <a:pt x="0" y="15123"/>
                    </a:lnTo>
                    <a:lnTo>
                      <a:pt x="183" y="15400"/>
                    </a:lnTo>
                    <a:lnTo>
                      <a:pt x="383" y="15664"/>
                    </a:lnTo>
                    <a:lnTo>
                      <a:pt x="1115" y="17952"/>
                    </a:lnTo>
                    <a:lnTo>
                      <a:pt x="1419" y="18036"/>
                    </a:lnTo>
                    <a:lnTo>
                      <a:pt x="1732" y="18072"/>
                    </a:lnTo>
                    <a:lnTo>
                      <a:pt x="2429" y="18277"/>
                    </a:lnTo>
                    <a:lnTo>
                      <a:pt x="2664" y="17856"/>
                    </a:lnTo>
                    <a:lnTo>
                      <a:pt x="3378" y="18494"/>
                    </a:lnTo>
                    <a:lnTo>
                      <a:pt x="3552" y="18674"/>
                    </a:lnTo>
                    <a:lnTo>
                      <a:pt x="4440" y="18819"/>
                    </a:lnTo>
                    <a:lnTo>
                      <a:pt x="4518" y="18181"/>
                    </a:lnTo>
                    <a:lnTo>
                      <a:pt x="4597" y="17856"/>
                    </a:lnTo>
                    <a:lnTo>
                      <a:pt x="4553" y="17001"/>
                    </a:lnTo>
                    <a:lnTo>
                      <a:pt x="4657" y="16568"/>
                    </a:lnTo>
                    <a:lnTo>
                      <a:pt x="4597" y="16206"/>
                    </a:lnTo>
                    <a:lnTo>
                      <a:pt x="4788" y="15930"/>
                    </a:lnTo>
                    <a:lnTo>
                      <a:pt x="5563" y="16568"/>
                    </a:lnTo>
                    <a:lnTo>
                      <a:pt x="5981" y="17326"/>
                    </a:lnTo>
                    <a:lnTo>
                      <a:pt x="6181" y="17495"/>
                    </a:lnTo>
                    <a:lnTo>
                      <a:pt x="8610" y="19192"/>
                    </a:lnTo>
                    <a:lnTo>
                      <a:pt x="9394" y="19096"/>
                    </a:lnTo>
                    <a:lnTo>
                      <a:pt x="10090" y="18915"/>
                    </a:lnTo>
                    <a:lnTo>
                      <a:pt x="11083" y="19553"/>
                    </a:lnTo>
                    <a:lnTo>
                      <a:pt x="12284" y="19626"/>
                    </a:lnTo>
                    <a:lnTo>
                      <a:pt x="13520" y="19192"/>
                    </a:lnTo>
                    <a:lnTo>
                      <a:pt x="15340" y="21118"/>
                    </a:lnTo>
                    <a:lnTo>
                      <a:pt x="16036" y="21335"/>
                    </a:lnTo>
                    <a:lnTo>
                      <a:pt x="16994" y="21600"/>
                    </a:lnTo>
                    <a:lnTo>
                      <a:pt x="16994" y="20324"/>
                    </a:lnTo>
                    <a:lnTo>
                      <a:pt x="16846" y="20155"/>
                    </a:lnTo>
                    <a:lnTo>
                      <a:pt x="16994" y="19517"/>
                    </a:lnTo>
                    <a:lnTo>
                      <a:pt x="17194" y="19312"/>
                    </a:lnTo>
                    <a:lnTo>
                      <a:pt x="17142" y="19192"/>
                    </a:lnTo>
                    <a:lnTo>
                      <a:pt x="17020" y="18915"/>
                    </a:lnTo>
                    <a:lnTo>
                      <a:pt x="16812" y="18446"/>
                    </a:lnTo>
                    <a:lnTo>
                      <a:pt x="16141" y="17495"/>
                    </a:lnTo>
                    <a:lnTo>
                      <a:pt x="15845" y="17001"/>
                    </a:lnTo>
                    <a:lnTo>
                      <a:pt x="16228" y="17218"/>
                    </a:lnTo>
                    <a:lnTo>
                      <a:pt x="16846" y="18229"/>
                    </a:lnTo>
                    <a:lnTo>
                      <a:pt x="17395" y="18446"/>
                    </a:lnTo>
                    <a:lnTo>
                      <a:pt x="17656" y="18325"/>
                    </a:lnTo>
                    <a:lnTo>
                      <a:pt x="17961" y="18494"/>
                    </a:lnTo>
                    <a:lnTo>
                      <a:pt x="18274" y="19035"/>
                    </a:lnTo>
                    <a:lnTo>
                      <a:pt x="18701" y="19409"/>
                    </a:lnTo>
                    <a:lnTo>
                      <a:pt x="18544" y="18325"/>
                    </a:lnTo>
                    <a:lnTo>
                      <a:pt x="18500" y="17001"/>
                    </a:lnTo>
                    <a:lnTo>
                      <a:pt x="18509" y="16399"/>
                    </a:lnTo>
                    <a:lnTo>
                      <a:pt x="18161" y="15930"/>
                    </a:lnTo>
                    <a:lnTo>
                      <a:pt x="18509" y="15123"/>
                    </a:lnTo>
                    <a:lnTo>
                      <a:pt x="18796" y="14485"/>
                    </a:lnTo>
                    <a:lnTo>
                      <a:pt x="18935" y="14160"/>
                    </a:lnTo>
                    <a:lnTo>
                      <a:pt x="19249" y="13738"/>
                    </a:lnTo>
                    <a:lnTo>
                      <a:pt x="19162" y="12883"/>
                    </a:lnTo>
                    <a:lnTo>
                      <a:pt x="19632" y="13100"/>
                    </a:lnTo>
                    <a:lnTo>
                      <a:pt x="19946" y="13521"/>
                    </a:lnTo>
                    <a:lnTo>
                      <a:pt x="20442" y="14376"/>
                    </a:lnTo>
                    <a:lnTo>
                      <a:pt x="20372" y="13570"/>
                    </a:lnTo>
                    <a:lnTo>
                      <a:pt x="20224" y="13196"/>
                    </a:lnTo>
                    <a:lnTo>
                      <a:pt x="20259" y="12883"/>
                    </a:lnTo>
                    <a:lnTo>
                      <a:pt x="20363" y="12774"/>
                    </a:lnTo>
                    <a:lnTo>
                      <a:pt x="20790" y="13160"/>
                    </a:lnTo>
                    <a:lnTo>
                      <a:pt x="20694" y="12774"/>
                    </a:lnTo>
                    <a:lnTo>
                      <a:pt x="20381" y="11498"/>
                    </a:lnTo>
                    <a:lnTo>
                      <a:pt x="20485" y="10632"/>
                    </a:lnTo>
                    <a:lnTo>
                      <a:pt x="20520" y="10366"/>
                    </a:lnTo>
                    <a:lnTo>
                      <a:pt x="21104" y="10583"/>
                    </a:lnTo>
                    <a:lnTo>
                      <a:pt x="20965" y="10619"/>
                    </a:lnTo>
                    <a:lnTo>
                      <a:pt x="21025" y="10945"/>
                    </a:lnTo>
                    <a:lnTo>
                      <a:pt x="20851" y="10981"/>
                    </a:lnTo>
                    <a:lnTo>
                      <a:pt x="20677" y="11041"/>
                    </a:lnTo>
                    <a:lnTo>
                      <a:pt x="20694" y="11306"/>
                    </a:lnTo>
                    <a:lnTo>
                      <a:pt x="20790" y="11330"/>
                    </a:lnTo>
                    <a:lnTo>
                      <a:pt x="21139" y="11414"/>
                    </a:lnTo>
                    <a:lnTo>
                      <a:pt x="21156" y="10560"/>
                    </a:lnTo>
                    <a:lnTo>
                      <a:pt x="21165" y="10366"/>
                    </a:lnTo>
                    <a:lnTo>
                      <a:pt x="21295" y="9307"/>
                    </a:lnTo>
                    <a:lnTo>
                      <a:pt x="21600" y="856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69" name="図形"/>
              <p:cNvSpPr/>
              <p:nvPr/>
            </p:nvSpPr>
            <p:spPr>
              <a:xfrm>
                <a:off x="97158" y="173127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45"/>
                    </a:moveTo>
                    <a:lnTo>
                      <a:pt x="18919" y="1102"/>
                    </a:lnTo>
                    <a:lnTo>
                      <a:pt x="14528" y="0"/>
                    </a:lnTo>
                    <a:lnTo>
                      <a:pt x="7081" y="6943"/>
                    </a:lnTo>
                    <a:lnTo>
                      <a:pt x="5861" y="9919"/>
                    </a:lnTo>
                    <a:lnTo>
                      <a:pt x="4881" y="12896"/>
                    </a:lnTo>
                    <a:lnTo>
                      <a:pt x="0" y="17634"/>
                    </a:lnTo>
                    <a:lnTo>
                      <a:pt x="3180" y="21600"/>
                    </a:lnTo>
                    <a:lnTo>
                      <a:pt x="3786" y="19621"/>
                    </a:lnTo>
                    <a:lnTo>
                      <a:pt x="10252" y="13781"/>
                    </a:lnTo>
                    <a:lnTo>
                      <a:pt x="14038" y="11238"/>
                    </a:lnTo>
                    <a:lnTo>
                      <a:pt x="17824" y="8270"/>
                    </a:lnTo>
                    <a:lnTo>
                      <a:pt x="21600" y="5398"/>
                    </a:lnTo>
                    <a:lnTo>
                      <a:pt x="21600" y="154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0" name="図形"/>
              <p:cNvSpPr/>
              <p:nvPr/>
            </p:nvSpPr>
            <p:spPr>
              <a:xfrm>
                <a:off x="100438" y="171949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388"/>
                    </a:moveTo>
                    <a:lnTo>
                      <a:pt x="21419" y="18675"/>
                    </a:lnTo>
                    <a:lnTo>
                      <a:pt x="20789" y="15611"/>
                    </a:lnTo>
                    <a:lnTo>
                      <a:pt x="20562" y="14611"/>
                    </a:lnTo>
                    <a:lnTo>
                      <a:pt x="18762" y="12400"/>
                    </a:lnTo>
                    <a:lnTo>
                      <a:pt x="16019" y="9195"/>
                    </a:lnTo>
                    <a:lnTo>
                      <a:pt x="15612" y="5984"/>
                    </a:lnTo>
                    <a:lnTo>
                      <a:pt x="17189" y="5984"/>
                    </a:lnTo>
                    <a:lnTo>
                      <a:pt x="13227" y="713"/>
                    </a:lnTo>
                    <a:lnTo>
                      <a:pt x="9404" y="0"/>
                    </a:lnTo>
                    <a:lnTo>
                      <a:pt x="7243" y="354"/>
                    </a:lnTo>
                    <a:lnTo>
                      <a:pt x="5400" y="2206"/>
                    </a:lnTo>
                    <a:lnTo>
                      <a:pt x="8639" y="10474"/>
                    </a:lnTo>
                    <a:lnTo>
                      <a:pt x="4185" y="12400"/>
                    </a:lnTo>
                    <a:lnTo>
                      <a:pt x="2385" y="12119"/>
                    </a:lnTo>
                    <a:lnTo>
                      <a:pt x="808" y="12686"/>
                    </a:lnTo>
                    <a:lnTo>
                      <a:pt x="0" y="15184"/>
                    </a:lnTo>
                    <a:lnTo>
                      <a:pt x="2385" y="14611"/>
                    </a:lnTo>
                    <a:lnTo>
                      <a:pt x="5623" y="14825"/>
                    </a:lnTo>
                    <a:lnTo>
                      <a:pt x="7604" y="14825"/>
                    </a:lnTo>
                    <a:lnTo>
                      <a:pt x="13408" y="16178"/>
                    </a:lnTo>
                    <a:lnTo>
                      <a:pt x="15389" y="15611"/>
                    </a:lnTo>
                    <a:lnTo>
                      <a:pt x="14443" y="20315"/>
                    </a:lnTo>
                    <a:lnTo>
                      <a:pt x="17593" y="21600"/>
                    </a:lnTo>
                    <a:lnTo>
                      <a:pt x="18000" y="20528"/>
                    </a:lnTo>
                    <a:lnTo>
                      <a:pt x="21193" y="18675"/>
                    </a:lnTo>
                    <a:lnTo>
                      <a:pt x="21600" y="1938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1" name="図形"/>
              <p:cNvSpPr/>
              <p:nvPr/>
            </p:nvSpPr>
            <p:spPr>
              <a:xfrm>
                <a:off x="102795" y="171673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737"/>
                    </a:moveTo>
                    <a:lnTo>
                      <a:pt x="9801" y="0"/>
                    </a:lnTo>
                    <a:lnTo>
                      <a:pt x="2893" y="2400"/>
                    </a:lnTo>
                    <a:lnTo>
                      <a:pt x="0" y="6482"/>
                    </a:lnTo>
                    <a:lnTo>
                      <a:pt x="7784" y="17291"/>
                    </a:lnTo>
                    <a:lnTo>
                      <a:pt x="11799" y="21600"/>
                    </a:lnTo>
                    <a:lnTo>
                      <a:pt x="21600" y="1273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2" name="図形"/>
              <p:cNvSpPr/>
              <p:nvPr/>
            </p:nvSpPr>
            <p:spPr>
              <a:xfrm>
                <a:off x="103884" y="173089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096"/>
                    </a:moveTo>
                    <a:lnTo>
                      <a:pt x="20366" y="7502"/>
                    </a:lnTo>
                    <a:lnTo>
                      <a:pt x="19017" y="2908"/>
                    </a:lnTo>
                    <a:lnTo>
                      <a:pt x="19017" y="1421"/>
                    </a:lnTo>
                    <a:lnTo>
                      <a:pt x="17492" y="2648"/>
                    </a:lnTo>
                    <a:lnTo>
                      <a:pt x="14086" y="5175"/>
                    </a:lnTo>
                    <a:lnTo>
                      <a:pt x="13323" y="4655"/>
                    </a:lnTo>
                    <a:lnTo>
                      <a:pt x="11327" y="3168"/>
                    </a:lnTo>
                    <a:lnTo>
                      <a:pt x="6516" y="0"/>
                    </a:lnTo>
                    <a:lnTo>
                      <a:pt x="4991" y="387"/>
                    </a:lnTo>
                    <a:lnTo>
                      <a:pt x="3406" y="647"/>
                    </a:lnTo>
                    <a:lnTo>
                      <a:pt x="0" y="2002"/>
                    </a:lnTo>
                    <a:lnTo>
                      <a:pt x="1058" y="8989"/>
                    </a:lnTo>
                    <a:lnTo>
                      <a:pt x="4168" y="12417"/>
                    </a:lnTo>
                    <a:lnTo>
                      <a:pt x="4460" y="14684"/>
                    </a:lnTo>
                    <a:lnTo>
                      <a:pt x="4695" y="16945"/>
                    </a:lnTo>
                    <a:lnTo>
                      <a:pt x="6280" y="21019"/>
                    </a:lnTo>
                    <a:lnTo>
                      <a:pt x="8864" y="21279"/>
                    </a:lnTo>
                    <a:lnTo>
                      <a:pt x="11447" y="21600"/>
                    </a:lnTo>
                    <a:lnTo>
                      <a:pt x="15907" y="16105"/>
                    </a:lnTo>
                    <a:lnTo>
                      <a:pt x="20070" y="14424"/>
                    </a:lnTo>
                    <a:lnTo>
                      <a:pt x="21600" y="1209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3" name="図形"/>
              <p:cNvSpPr/>
              <p:nvPr/>
            </p:nvSpPr>
            <p:spPr>
              <a:xfrm>
                <a:off x="111663" y="172089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728"/>
                    </a:moveTo>
                    <a:lnTo>
                      <a:pt x="21229" y="10721"/>
                    </a:lnTo>
                    <a:lnTo>
                      <a:pt x="17174" y="3159"/>
                    </a:lnTo>
                    <a:lnTo>
                      <a:pt x="13845" y="3159"/>
                    </a:lnTo>
                    <a:lnTo>
                      <a:pt x="12283" y="1385"/>
                    </a:lnTo>
                    <a:lnTo>
                      <a:pt x="10153" y="771"/>
                    </a:lnTo>
                    <a:lnTo>
                      <a:pt x="8220" y="0"/>
                    </a:lnTo>
                    <a:lnTo>
                      <a:pt x="6098" y="1385"/>
                    </a:lnTo>
                    <a:lnTo>
                      <a:pt x="5262" y="9640"/>
                    </a:lnTo>
                    <a:lnTo>
                      <a:pt x="0" y="13418"/>
                    </a:lnTo>
                    <a:lnTo>
                      <a:pt x="0" y="14426"/>
                    </a:lnTo>
                    <a:lnTo>
                      <a:pt x="2406" y="18514"/>
                    </a:lnTo>
                    <a:lnTo>
                      <a:pt x="4899" y="20980"/>
                    </a:lnTo>
                    <a:lnTo>
                      <a:pt x="8220" y="21600"/>
                    </a:lnTo>
                    <a:lnTo>
                      <a:pt x="15604" y="20980"/>
                    </a:lnTo>
                    <a:lnTo>
                      <a:pt x="17174" y="17202"/>
                    </a:lnTo>
                    <a:lnTo>
                      <a:pt x="20495" y="14426"/>
                    </a:lnTo>
                    <a:lnTo>
                      <a:pt x="21600" y="1372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4" name="図形"/>
              <p:cNvSpPr/>
              <p:nvPr/>
            </p:nvSpPr>
            <p:spPr>
              <a:xfrm>
                <a:off x="118009" y="172038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560"/>
                    </a:moveTo>
                    <a:lnTo>
                      <a:pt x="20078" y="8138"/>
                    </a:lnTo>
                    <a:lnTo>
                      <a:pt x="11874" y="0"/>
                    </a:lnTo>
                    <a:lnTo>
                      <a:pt x="0" y="4961"/>
                    </a:lnTo>
                    <a:lnTo>
                      <a:pt x="885" y="21600"/>
                    </a:lnTo>
                    <a:lnTo>
                      <a:pt x="7449" y="19119"/>
                    </a:lnTo>
                    <a:lnTo>
                      <a:pt x="6822" y="11343"/>
                    </a:lnTo>
                    <a:lnTo>
                      <a:pt x="11993" y="8138"/>
                    </a:lnTo>
                    <a:lnTo>
                      <a:pt x="14519" y="13099"/>
                    </a:lnTo>
                    <a:lnTo>
                      <a:pt x="21600" y="956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5" name="図形"/>
              <p:cNvSpPr/>
              <p:nvPr/>
            </p:nvSpPr>
            <p:spPr>
              <a:xfrm>
                <a:off x="116043" y="1709452"/>
                <a:ext cx="20656" cy="174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7" y="0"/>
                    </a:lnTo>
                    <a:lnTo>
                      <a:pt x="16827" y="8726"/>
                    </a:lnTo>
                    <a:lnTo>
                      <a:pt x="16755" y="8869"/>
                    </a:lnTo>
                    <a:lnTo>
                      <a:pt x="16345" y="9012"/>
                    </a:lnTo>
                    <a:lnTo>
                      <a:pt x="16032" y="9012"/>
                    </a:lnTo>
                    <a:lnTo>
                      <a:pt x="15645" y="9298"/>
                    </a:lnTo>
                    <a:lnTo>
                      <a:pt x="15513" y="8583"/>
                    </a:lnTo>
                    <a:lnTo>
                      <a:pt x="15440" y="8297"/>
                    </a:lnTo>
                    <a:lnTo>
                      <a:pt x="15127" y="8011"/>
                    </a:lnTo>
                    <a:lnTo>
                      <a:pt x="15127" y="7581"/>
                    </a:lnTo>
                    <a:lnTo>
                      <a:pt x="15393" y="7725"/>
                    </a:lnTo>
                    <a:lnTo>
                      <a:pt x="15537" y="7868"/>
                    </a:lnTo>
                    <a:lnTo>
                      <a:pt x="15754" y="7868"/>
                    </a:lnTo>
                    <a:lnTo>
                      <a:pt x="15922" y="7581"/>
                    </a:lnTo>
                    <a:lnTo>
                      <a:pt x="15983" y="7438"/>
                    </a:lnTo>
                    <a:lnTo>
                      <a:pt x="16104" y="7725"/>
                    </a:lnTo>
                    <a:lnTo>
                      <a:pt x="16501" y="7868"/>
                    </a:lnTo>
                    <a:lnTo>
                      <a:pt x="16766" y="8297"/>
                    </a:lnTo>
                    <a:lnTo>
                      <a:pt x="16827" y="8726"/>
                    </a:lnTo>
                    <a:lnTo>
                      <a:pt x="16827" y="86"/>
                    </a:lnTo>
                    <a:lnTo>
                      <a:pt x="16670" y="286"/>
                    </a:lnTo>
                    <a:lnTo>
                      <a:pt x="16441" y="715"/>
                    </a:lnTo>
                    <a:lnTo>
                      <a:pt x="16357" y="1717"/>
                    </a:lnTo>
                    <a:lnTo>
                      <a:pt x="16224" y="1860"/>
                    </a:lnTo>
                    <a:lnTo>
                      <a:pt x="16163" y="2432"/>
                    </a:lnTo>
                    <a:lnTo>
                      <a:pt x="16706" y="2718"/>
                    </a:lnTo>
                    <a:lnTo>
                      <a:pt x="16730" y="4005"/>
                    </a:lnTo>
                    <a:lnTo>
                      <a:pt x="15922" y="4577"/>
                    </a:lnTo>
                    <a:lnTo>
                      <a:pt x="15717" y="4577"/>
                    </a:lnTo>
                    <a:lnTo>
                      <a:pt x="15717" y="4291"/>
                    </a:lnTo>
                    <a:lnTo>
                      <a:pt x="15043" y="4291"/>
                    </a:lnTo>
                    <a:lnTo>
                      <a:pt x="14958" y="4434"/>
                    </a:lnTo>
                    <a:lnTo>
                      <a:pt x="14850" y="4148"/>
                    </a:lnTo>
                    <a:lnTo>
                      <a:pt x="14633" y="3962"/>
                    </a:lnTo>
                    <a:lnTo>
                      <a:pt x="14633" y="9584"/>
                    </a:lnTo>
                    <a:lnTo>
                      <a:pt x="14260" y="9584"/>
                    </a:lnTo>
                    <a:lnTo>
                      <a:pt x="14091" y="9298"/>
                    </a:lnTo>
                    <a:lnTo>
                      <a:pt x="14114" y="8583"/>
                    </a:lnTo>
                    <a:lnTo>
                      <a:pt x="14296" y="9012"/>
                    </a:lnTo>
                    <a:lnTo>
                      <a:pt x="14501" y="9155"/>
                    </a:lnTo>
                    <a:lnTo>
                      <a:pt x="14633" y="9584"/>
                    </a:lnTo>
                    <a:lnTo>
                      <a:pt x="14633" y="3962"/>
                    </a:lnTo>
                    <a:lnTo>
                      <a:pt x="14055" y="4005"/>
                    </a:lnTo>
                    <a:lnTo>
                      <a:pt x="13958" y="4148"/>
                    </a:lnTo>
                    <a:lnTo>
                      <a:pt x="13596" y="4005"/>
                    </a:lnTo>
                    <a:lnTo>
                      <a:pt x="13029" y="4005"/>
                    </a:lnTo>
                    <a:lnTo>
                      <a:pt x="12463" y="4291"/>
                    </a:lnTo>
                    <a:lnTo>
                      <a:pt x="12114" y="4834"/>
                    </a:lnTo>
                    <a:lnTo>
                      <a:pt x="12114" y="10728"/>
                    </a:lnTo>
                    <a:lnTo>
                      <a:pt x="11921" y="11015"/>
                    </a:lnTo>
                    <a:lnTo>
                      <a:pt x="11800" y="11158"/>
                    </a:lnTo>
                    <a:lnTo>
                      <a:pt x="11426" y="11158"/>
                    </a:lnTo>
                    <a:lnTo>
                      <a:pt x="11246" y="11015"/>
                    </a:lnTo>
                    <a:lnTo>
                      <a:pt x="11234" y="10872"/>
                    </a:lnTo>
                    <a:lnTo>
                      <a:pt x="11475" y="10728"/>
                    </a:lnTo>
                    <a:lnTo>
                      <a:pt x="11378" y="10585"/>
                    </a:lnTo>
                    <a:lnTo>
                      <a:pt x="11583" y="10585"/>
                    </a:lnTo>
                    <a:lnTo>
                      <a:pt x="11583" y="10728"/>
                    </a:lnTo>
                    <a:lnTo>
                      <a:pt x="11728" y="10872"/>
                    </a:lnTo>
                    <a:lnTo>
                      <a:pt x="11860" y="10872"/>
                    </a:lnTo>
                    <a:lnTo>
                      <a:pt x="12114" y="10728"/>
                    </a:lnTo>
                    <a:lnTo>
                      <a:pt x="12114" y="4834"/>
                    </a:lnTo>
                    <a:lnTo>
                      <a:pt x="11909" y="5150"/>
                    </a:lnTo>
                    <a:lnTo>
                      <a:pt x="10788" y="5150"/>
                    </a:lnTo>
                    <a:lnTo>
                      <a:pt x="10221" y="5007"/>
                    </a:lnTo>
                    <a:lnTo>
                      <a:pt x="9559" y="4721"/>
                    </a:lnTo>
                    <a:lnTo>
                      <a:pt x="9366" y="4434"/>
                    </a:lnTo>
                    <a:lnTo>
                      <a:pt x="8823" y="4434"/>
                    </a:lnTo>
                    <a:lnTo>
                      <a:pt x="8666" y="4721"/>
                    </a:lnTo>
                    <a:lnTo>
                      <a:pt x="8497" y="5150"/>
                    </a:lnTo>
                    <a:lnTo>
                      <a:pt x="8292" y="5150"/>
                    </a:lnTo>
                    <a:lnTo>
                      <a:pt x="7907" y="5579"/>
                    </a:lnTo>
                    <a:lnTo>
                      <a:pt x="7810" y="5722"/>
                    </a:lnTo>
                    <a:lnTo>
                      <a:pt x="7738" y="6294"/>
                    </a:lnTo>
                    <a:lnTo>
                      <a:pt x="7328" y="6008"/>
                    </a:lnTo>
                    <a:lnTo>
                      <a:pt x="7232" y="5865"/>
                    </a:lnTo>
                    <a:lnTo>
                      <a:pt x="7135" y="5722"/>
                    </a:lnTo>
                    <a:lnTo>
                      <a:pt x="7039" y="5436"/>
                    </a:lnTo>
                    <a:lnTo>
                      <a:pt x="7087" y="5150"/>
                    </a:lnTo>
                    <a:lnTo>
                      <a:pt x="7413" y="5150"/>
                    </a:lnTo>
                    <a:lnTo>
                      <a:pt x="7497" y="5293"/>
                    </a:lnTo>
                    <a:lnTo>
                      <a:pt x="7605" y="5150"/>
                    </a:lnTo>
                    <a:lnTo>
                      <a:pt x="7702" y="5007"/>
                    </a:lnTo>
                    <a:lnTo>
                      <a:pt x="7582" y="5007"/>
                    </a:lnTo>
                    <a:lnTo>
                      <a:pt x="7473" y="4148"/>
                    </a:lnTo>
                    <a:lnTo>
                      <a:pt x="7509" y="4005"/>
                    </a:lnTo>
                    <a:lnTo>
                      <a:pt x="7835" y="3576"/>
                    </a:lnTo>
                    <a:lnTo>
                      <a:pt x="7955" y="3719"/>
                    </a:lnTo>
                    <a:lnTo>
                      <a:pt x="7955" y="3576"/>
                    </a:lnTo>
                    <a:lnTo>
                      <a:pt x="7895" y="2718"/>
                    </a:lnTo>
                    <a:lnTo>
                      <a:pt x="7714" y="2289"/>
                    </a:lnTo>
                    <a:lnTo>
                      <a:pt x="6907" y="1430"/>
                    </a:lnTo>
                    <a:lnTo>
                      <a:pt x="6376" y="1287"/>
                    </a:lnTo>
                    <a:lnTo>
                      <a:pt x="5713" y="858"/>
                    </a:lnTo>
                    <a:lnTo>
                      <a:pt x="5135" y="429"/>
                    </a:lnTo>
                    <a:lnTo>
                      <a:pt x="4640" y="1144"/>
                    </a:lnTo>
                    <a:lnTo>
                      <a:pt x="4785" y="1430"/>
                    </a:lnTo>
                    <a:lnTo>
                      <a:pt x="5027" y="1430"/>
                    </a:lnTo>
                    <a:lnTo>
                      <a:pt x="5255" y="1287"/>
                    </a:lnTo>
                    <a:lnTo>
                      <a:pt x="5930" y="1860"/>
                    </a:lnTo>
                    <a:lnTo>
                      <a:pt x="5966" y="2718"/>
                    </a:lnTo>
                    <a:lnTo>
                      <a:pt x="5689" y="3004"/>
                    </a:lnTo>
                    <a:lnTo>
                      <a:pt x="5351" y="3147"/>
                    </a:lnTo>
                    <a:lnTo>
                      <a:pt x="5110" y="3147"/>
                    </a:lnTo>
                    <a:lnTo>
                      <a:pt x="5219" y="4721"/>
                    </a:lnTo>
                    <a:lnTo>
                      <a:pt x="5400" y="5007"/>
                    </a:lnTo>
                    <a:lnTo>
                      <a:pt x="5509" y="5293"/>
                    </a:lnTo>
                    <a:lnTo>
                      <a:pt x="5135" y="5722"/>
                    </a:lnTo>
                    <a:lnTo>
                      <a:pt x="4881" y="5722"/>
                    </a:lnTo>
                    <a:lnTo>
                      <a:pt x="4822" y="5579"/>
                    </a:lnTo>
                    <a:lnTo>
                      <a:pt x="4507" y="5722"/>
                    </a:lnTo>
                    <a:lnTo>
                      <a:pt x="4183" y="5865"/>
                    </a:lnTo>
                    <a:lnTo>
                      <a:pt x="3942" y="5865"/>
                    </a:lnTo>
                    <a:lnTo>
                      <a:pt x="4050" y="5293"/>
                    </a:lnTo>
                    <a:lnTo>
                      <a:pt x="3845" y="5293"/>
                    </a:lnTo>
                    <a:lnTo>
                      <a:pt x="3435" y="5007"/>
                    </a:lnTo>
                    <a:lnTo>
                      <a:pt x="3386" y="4721"/>
                    </a:lnTo>
                    <a:lnTo>
                      <a:pt x="3363" y="4577"/>
                    </a:lnTo>
                    <a:lnTo>
                      <a:pt x="2965" y="4434"/>
                    </a:lnTo>
                    <a:lnTo>
                      <a:pt x="2688" y="4434"/>
                    </a:lnTo>
                    <a:lnTo>
                      <a:pt x="2483" y="4721"/>
                    </a:lnTo>
                    <a:lnTo>
                      <a:pt x="1470" y="4721"/>
                    </a:lnTo>
                    <a:lnTo>
                      <a:pt x="1229" y="4577"/>
                    </a:lnTo>
                    <a:lnTo>
                      <a:pt x="928" y="4577"/>
                    </a:lnTo>
                    <a:lnTo>
                      <a:pt x="1000" y="5007"/>
                    </a:lnTo>
                    <a:lnTo>
                      <a:pt x="1373" y="5293"/>
                    </a:lnTo>
                    <a:lnTo>
                      <a:pt x="1145" y="5436"/>
                    </a:lnTo>
                    <a:lnTo>
                      <a:pt x="1096" y="5579"/>
                    </a:lnTo>
                    <a:lnTo>
                      <a:pt x="1012" y="6437"/>
                    </a:lnTo>
                    <a:lnTo>
                      <a:pt x="771" y="6437"/>
                    </a:lnTo>
                    <a:lnTo>
                      <a:pt x="530" y="6580"/>
                    </a:lnTo>
                    <a:lnTo>
                      <a:pt x="421" y="7438"/>
                    </a:lnTo>
                    <a:lnTo>
                      <a:pt x="0" y="7581"/>
                    </a:lnTo>
                    <a:lnTo>
                      <a:pt x="168" y="7868"/>
                    </a:lnTo>
                    <a:lnTo>
                      <a:pt x="205" y="8154"/>
                    </a:lnTo>
                    <a:lnTo>
                      <a:pt x="976" y="8297"/>
                    </a:lnTo>
                    <a:lnTo>
                      <a:pt x="1145" y="8583"/>
                    </a:lnTo>
                    <a:lnTo>
                      <a:pt x="1651" y="9870"/>
                    </a:lnTo>
                    <a:lnTo>
                      <a:pt x="1893" y="9584"/>
                    </a:lnTo>
                    <a:lnTo>
                      <a:pt x="2013" y="8726"/>
                    </a:lnTo>
                    <a:lnTo>
                      <a:pt x="2314" y="8440"/>
                    </a:lnTo>
                    <a:lnTo>
                      <a:pt x="3543" y="7438"/>
                    </a:lnTo>
                    <a:lnTo>
                      <a:pt x="3784" y="7295"/>
                    </a:lnTo>
                    <a:lnTo>
                      <a:pt x="3978" y="7438"/>
                    </a:lnTo>
                    <a:lnTo>
                      <a:pt x="4183" y="7438"/>
                    </a:lnTo>
                    <a:lnTo>
                      <a:pt x="4387" y="7295"/>
                    </a:lnTo>
                    <a:lnTo>
                      <a:pt x="4484" y="7868"/>
                    </a:lnTo>
                    <a:lnTo>
                      <a:pt x="4653" y="7868"/>
                    </a:lnTo>
                    <a:lnTo>
                      <a:pt x="4809" y="7725"/>
                    </a:lnTo>
                    <a:lnTo>
                      <a:pt x="4809" y="7295"/>
                    </a:lnTo>
                    <a:lnTo>
                      <a:pt x="5002" y="7152"/>
                    </a:lnTo>
                    <a:lnTo>
                      <a:pt x="5568" y="7152"/>
                    </a:lnTo>
                    <a:lnTo>
                      <a:pt x="5737" y="7295"/>
                    </a:lnTo>
                    <a:lnTo>
                      <a:pt x="5846" y="7438"/>
                    </a:lnTo>
                    <a:lnTo>
                      <a:pt x="5918" y="8154"/>
                    </a:lnTo>
                    <a:lnTo>
                      <a:pt x="5991" y="8297"/>
                    </a:lnTo>
                    <a:lnTo>
                      <a:pt x="6750" y="9012"/>
                    </a:lnTo>
                    <a:lnTo>
                      <a:pt x="6835" y="9155"/>
                    </a:lnTo>
                    <a:lnTo>
                      <a:pt x="6894" y="9870"/>
                    </a:lnTo>
                    <a:lnTo>
                      <a:pt x="7051" y="10013"/>
                    </a:lnTo>
                    <a:lnTo>
                      <a:pt x="7641" y="9870"/>
                    </a:lnTo>
                    <a:lnTo>
                      <a:pt x="7992" y="10299"/>
                    </a:lnTo>
                    <a:lnTo>
                      <a:pt x="7919" y="11015"/>
                    </a:lnTo>
                    <a:lnTo>
                      <a:pt x="7762" y="11301"/>
                    </a:lnTo>
                    <a:lnTo>
                      <a:pt x="7714" y="11587"/>
                    </a:lnTo>
                    <a:lnTo>
                      <a:pt x="7871" y="11587"/>
                    </a:lnTo>
                    <a:lnTo>
                      <a:pt x="7992" y="12016"/>
                    </a:lnTo>
                    <a:lnTo>
                      <a:pt x="8076" y="12159"/>
                    </a:lnTo>
                    <a:lnTo>
                      <a:pt x="8208" y="12874"/>
                    </a:lnTo>
                    <a:lnTo>
                      <a:pt x="8051" y="13160"/>
                    </a:lnTo>
                    <a:lnTo>
                      <a:pt x="7859" y="13017"/>
                    </a:lnTo>
                    <a:lnTo>
                      <a:pt x="7666" y="13160"/>
                    </a:lnTo>
                    <a:lnTo>
                      <a:pt x="7509" y="13589"/>
                    </a:lnTo>
                    <a:lnTo>
                      <a:pt x="7232" y="14019"/>
                    </a:lnTo>
                    <a:lnTo>
                      <a:pt x="6594" y="14877"/>
                    </a:lnTo>
                    <a:lnTo>
                      <a:pt x="6315" y="15020"/>
                    </a:lnTo>
                    <a:lnTo>
                      <a:pt x="6015" y="15020"/>
                    </a:lnTo>
                    <a:lnTo>
                      <a:pt x="5737" y="14877"/>
                    </a:lnTo>
                    <a:lnTo>
                      <a:pt x="5484" y="14877"/>
                    </a:lnTo>
                    <a:lnTo>
                      <a:pt x="5002" y="15592"/>
                    </a:lnTo>
                    <a:lnTo>
                      <a:pt x="4822" y="15735"/>
                    </a:lnTo>
                    <a:lnTo>
                      <a:pt x="4712" y="16164"/>
                    </a:lnTo>
                    <a:lnTo>
                      <a:pt x="4448" y="16736"/>
                    </a:lnTo>
                    <a:lnTo>
                      <a:pt x="4604" y="16736"/>
                    </a:lnTo>
                    <a:lnTo>
                      <a:pt x="5027" y="17023"/>
                    </a:lnTo>
                    <a:lnTo>
                      <a:pt x="5304" y="17595"/>
                    </a:lnTo>
                    <a:lnTo>
                      <a:pt x="5833" y="18024"/>
                    </a:lnTo>
                    <a:lnTo>
                      <a:pt x="6798" y="18024"/>
                    </a:lnTo>
                    <a:lnTo>
                      <a:pt x="7328" y="18167"/>
                    </a:lnTo>
                    <a:lnTo>
                      <a:pt x="7533" y="18596"/>
                    </a:lnTo>
                    <a:lnTo>
                      <a:pt x="7835" y="18739"/>
                    </a:lnTo>
                    <a:lnTo>
                      <a:pt x="8148" y="18739"/>
                    </a:lnTo>
                    <a:lnTo>
                      <a:pt x="7835" y="19168"/>
                    </a:lnTo>
                    <a:lnTo>
                      <a:pt x="8028" y="19168"/>
                    </a:lnTo>
                    <a:lnTo>
                      <a:pt x="8051" y="19025"/>
                    </a:lnTo>
                    <a:lnTo>
                      <a:pt x="8413" y="19454"/>
                    </a:lnTo>
                    <a:lnTo>
                      <a:pt x="8618" y="19597"/>
                    </a:lnTo>
                    <a:lnTo>
                      <a:pt x="8690" y="19740"/>
                    </a:lnTo>
                    <a:lnTo>
                      <a:pt x="8485" y="19883"/>
                    </a:lnTo>
                    <a:lnTo>
                      <a:pt x="8292" y="20170"/>
                    </a:lnTo>
                    <a:lnTo>
                      <a:pt x="8292" y="20456"/>
                    </a:lnTo>
                    <a:lnTo>
                      <a:pt x="8087" y="20456"/>
                    </a:lnTo>
                    <a:lnTo>
                      <a:pt x="8184" y="20742"/>
                    </a:lnTo>
                    <a:lnTo>
                      <a:pt x="8956" y="20456"/>
                    </a:lnTo>
                    <a:lnTo>
                      <a:pt x="9028" y="20742"/>
                    </a:lnTo>
                    <a:lnTo>
                      <a:pt x="9546" y="20742"/>
                    </a:lnTo>
                    <a:lnTo>
                      <a:pt x="9341" y="20885"/>
                    </a:lnTo>
                    <a:lnTo>
                      <a:pt x="9618" y="21171"/>
                    </a:lnTo>
                    <a:lnTo>
                      <a:pt x="9884" y="21028"/>
                    </a:lnTo>
                    <a:lnTo>
                      <a:pt x="10149" y="21171"/>
                    </a:lnTo>
                    <a:lnTo>
                      <a:pt x="10089" y="21314"/>
                    </a:lnTo>
                    <a:lnTo>
                      <a:pt x="10438" y="21600"/>
                    </a:lnTo>
                    <a:lnTo>
                      <a:pt x="10571" y="21457"/>
                    </a:lnTo>
                    <a:lnTo>
                      <a:pt x="10752" y="21600"/>
                    </a:lnTo>
                    <a:lnTo>
                      <a:pt x="12065" y="21600"/>
                    </a:lnTo>
                    <a:lnTo>
                      <a:pt x="12295" y="21457"/>
                    </a:lnTo>
                    <a:lnTo>
                      <a:pt x="12729" y="21171"/>
                    </a:lnTo>
                    <a:lnTo>
                      <a:pt x="12777" y="21028"/>
                    </a:lnTo>
                    <a:lnTo>
                      <a:pt x="13211" y="20885"/>
                    </a:lnTo>
                    <a:lnTo>
                      <a:pt x="13898" y="19740"/>
                    </a:lnTo>
                    <a:lnTo>
                      <a:pt x="14114" y="19740"/>
                    </a:lnTo>
                    <a:lnTo>
                      <a:pt x="14199" y="19597"/>
                    </a:lnTo>
                    <a:lnTo>
                      <a:pt x="14163" y="19311"/>
                    </a:lnTo>
                    <a:lnTo>
                      <a:pt x="13934" y="19025"/>
                    </a:lnTo>
                    <a:lnTo>
                      <a:pt x="13850" y="18596"/>
                    </a:lnTo>
                    <a:lnTo>
                      <a:pt x="13801" y="18453"/>
                    </a:lnTo>
                    <a:lnTo>
                      <a:pt x="13958" y="18310"/>
                    </a:lnTo>
                    <a:lnTo>
                      <a:pt x="14114" y="18310"/>
                    </a:lnTo>
                    <a:lnTo>
                      <a:pt x="14670" y="18024"/>
                    </a:lnTo>
                    <a:lnTo>
                      <a:pt x="14753" y="18167"/>
                    </a:lnTo>
                    <a:lnTo>
                      <a:pt x="15429" y="18167"/>
                    </a:lnTo>
                    <a:lnTo>
                      <a:pt x="15272" y="17881"/>
                    </a:lnTo>
                    <a:lnTo>
                      <a:pt x="15079" y="17738"/>
                    </a:lnTo>
                    <a:lnTo>
                      <a:pt x="15127" y="17595"/>
                    </a:lnTo>
                    <a:lnTo>
                      <a:pt x="15476" y="18024"/>
                    </a:lnTo>
                    <a:lnTo>
                      <a:pt x="15790" y="18167"/>
                    </a:lnTo>
                    <a:lnTo>
                      <a:pt x="15814" y="18310"/>
                    </a:lnTo>
                    <a:lnTo>
                      <a:pt x="15922" y="18739"/>
                    </a:lnTo>
                    <a:lnTo>
                      <a:pt x="16127" y="18739"/>
                    </a:lnTo>
                    <a:lnTo>
                      <a:pt x="16622" y="19168"/>
                    </a:lnTo>
                    <a:lnTo>
                      <a:pt x="16851" y="19454"/>
                    </a:lnTo>
                    <a:lnTo>
                      <a:pt x="17730" y="19597"/>
                    </a:lnTo>
                    <a:lnTo>
                      <a:pt x="18153" y="19311"/>
                    </a:lnTo>
                    <a:lnTo>
                      <a:pt x="18961" y="18024"/>
                    </a:lnTo>
                    <a:lnTo>
                      <a:pt x="19225" y="17881"/>
                    </a:lnTo>
                    <a:lnTo>
                      <a:pt x="19189" y="17595"/>
                    </a:lnTo>
                    <a:lnTo>
                      <a:pt x="19069" y="16593"/>
                    </a:lnTo>
                    <a:lnTo>
                      <a:pt x="19539" y="15735"/>
                    </a:lnTo>
                    <a:lnTo>
                      <a:pt x="19671" y="15020"/>
                    </a:lnTo>
                    <a:lnTo>
                      <a:pt x="19695" y="14877"/>
                    </a:lnTo>
                    <a:lnTo>
                      <a:pt x="19575" y="14591"/>
                    </a:lnTo>
                    <a:lnTo>
                      <a:pt x="19479" y="13160"/>
                    </a:lnTo>
                    <a:lnTo>
                      <a:pt x="19575" y="12302"/>
                    </a:lnTo>
                    <a:lnTo>
                      <a:pt x="19816" y="11587"/>
                    </a:lnTo>
                    <a:lnTo>
                      <a:pt x="19876" y="11158"/>
                    </a:lnTo>
                    <a:lnTo>
                      <a:pt x="19900" y="10728"/>
                    </a:lnTo>
                    <a:lnTo>
                      <a:pt x="19912" y="10585"/>
                    </a:lnTo>
                    <a:lnTo>
                      <a:pt x="19912" y="10442"/>
                    </a:lnTo>
                    <a:lnTo>
                      <a:pt x="20069" y="10442"/>
                    </a:lnTo>
                    <a:lnTo>
                      <a:pt x="20069" y="9870"/>
                    </a:lnTo>
                    <a:lnTo>
                      <a:pt x="19997" y="9584"/>
                    </a:lnTo>
                    <a:lnTo>
                      <a:pt x="19912" y="9298"/>
                    </a:lnTo>
                    <a:lnTo>
                      <a:pt x="19659" y="8726"/>
                    </a:lnTo>
                    <a:lnTo>
                      <a:pt x="19346" y="8297"/>
                    </a:lnTo>
                    <a:lnTo>
                      <a:pt x="19238" y="7725"/>
                    </a:lnTo>
                    <a:lnTo>
                      <a:pt x="19250" y="7438"/>
                    </a:lnTo>
                    <a:lnTo>
                      <a:pt x="19334" y="7152"/>
                    </a:lnTo>
                    <a:lnTo>
                      <a:pt x="19346" y="6580"/>
                    </a:lnTo>
                    <a:lnTo>
                      <a:pt x="19599" y="6437"/>
                    </a:lnTo>
                    <a:lnTo>
                      <a:pt x="19720" y="6580"/>
                    </a:lnTo>
                    <a:lnTo>
                      <a:pt x="19900" y="6437"/>
                    </a:lnTo>
                    <a:lnTo>
                      <a:pt x="19961" y="6294"/>
                    </a:lnTo>
                    <a:lnTo>
                      <a:pt x="20033" y="5865"/>
                    </a:lnTo>
                    <a:lnTo>
                      <a:pt x="20057" y="5436"/>
                    </a:lnTo>
                    <a:lnTo>
                      <a:pt x="19864" y="5436"/>
                    </a:lnTo>
                    <a:lnTo>
                      <a:pt x="19430" y="5007"/>
                    </a:lnTo>
                    <a:lnTo>
                      <a:pt x="19334" y="4577"/>
                    </a:lnTo>
                    <a:lnTo>
                      <a:pt x="19454" y="2861"/>
                    </a:lnTo>
                    <a:lnTo>
                      <a:pt x="19804" y="2289"/>
                    </a:lnTo>
                    <a:lnTo>
                      <a:pt x="19961" y="2146"/>
                    </a:lnTo>
                    <a:lnTo>
                      <a:pt x="20443" y="1144"/>
                    </a:lnTo>
                    <a:lnTo>
                      <a:pt x="20877" y="572"/>
                    </a:lnTo>
                    <a:lnTo>
                      <a:pt x="21311" y="572"/>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6" name="図形"/>
              <p:cNvSpPr/>
              <p:nvPr/>
            </p:nvSpPr>
            <p:spPr>
              <a:xfrm>
                <a:off x="128595" y="170241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419" y="15120"/>
                    </a:lnTo>
                    <a:lnTo>
                      <a:pt x="21330" y="0"/>
                    </a:lnTo>
                    <a:lnTo>
                      <a:pt x="0" y="0"/>
                    </a:lnTo>
                    <a:lnTo>
                      <a:pt x="452" y="2160"/>
                    </a:lnTo>
                    <a:lnTo>
                      <a:pt x="769" y="17280"/>
                    </a:lnTo>
                    <a:lnTo>
                      <a:pt x="1402"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7" name="図形"/>
              <p:cNvSpPr/>
              <p:nvPr/>
            </p:nvSpPr>
            <p:spPr>
              <a:xfrm>
                <a:off x="132267" y="169532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4954"/>
                    </a:moveTo>
                    <a:lnTo>
                      <a:pt x="21429" y="4558"/>
                    </a:lnTo>
                    <a:lnTo>
                      <a:pt x="21013" y="3963"/>
                    </a:lnTo>
                    <a:lnTo>
                      <a:pt x="20768" y="3369"/>
                    </a:lnTo>
                    <a:lnTo>
                      <a:pt x="20622" y="2774"/>
                    </a:lnTo>
                    <a:lnTo>
                      <a:pt x="21111" y="2378"/>
                    </a:lnTo>
                    <a:lnTo>
                      <a:pt x="21159" y="2180"/>
                    </a:lnTo>
                    <a:lnTo>
                      <a:pt x="20962" y="1982"/>
                    </a:lnTo>
                    <a:lnTo>
                      <a:pt x="21330" y="1585"/>
                    </a:lnTo>
                    <a:lnTo>
                      <a:pt x="21257" y="1387"/>
                    </a:lnTo>
                    <a:lnTo>
                      <a:pt x="21159" y="1189"/>
                    </a:lnTo>
                    <a:lnTo>
                      <a:pt x="20254" y="1387"/>
                    </a:lnTo>
                    <a:lnTo>
                      <a:pt x="19447" y="1189"/>
                    </a:lnTo>
                    <a:lnTo>
                      <a:pt x="19202" y="991"/>
                    </a:lnTo>
                    <a:lnTo>
                      <a:pt x="18909" y="1189"/>
                    </a:lnTo>
                    <a:lnTo>
                      <a:pt x="17000" y="594"/>
                    </a:lnTo>
                    <a:lnTo>
                      <a:pt x="16511" y="198"/>
                    </a:lnTo>
                    <a:lnTo>
                      <a:pt x="16413" y="0"/>
                    </a:lnTo>
                    <a:lnTo>
                      <a:pt x="16120" y="198"/>
                    </a:lnTo>
                    <a:lnTo>
                      <a:pt x="15263" y="396"/>
                    </a:lnTo>
                    <a:lnTo>
                      <a:pt x="15288" y="3369"/>
                    </a:lnTo>
                    <a:lnTo>
                      <a:pt x="15043" y="3963"/>
                    </a:lnTo>
                    <a:lnTo>
                      <a:pt x="14751" y="4161"/>
                    </a:lnTo>
                    <a:lnTo>
                      <a:pt x="14627" y="4954"/>
                    </a:lnTo>
                    <a:lnTo>
                      <a:pt x="13233" y="5945"/>
                    </a:lnTo>
                    <a:lnTo>
                      <a:pt x="13306" y="6143"/>
                    </a:lnTo>
                    <a:lnTo>
                      <a:pt x="12572" y="7530"/>
                    </a:lnTo>
                    <a:lnTo>
                      <a:pt x="12401" y="7927"/>
                    </a:lnTo>
                    <a:lnTo>
                      <a:pt x="12156" y="8125"/>
                    </a:lnTo>
                    <a:lnTo>
                      <a:pt x="12010" y="8323"/>
                    </a:lnTo>
                    <a:lnTo>
                      <a:pt x="10640" y="8719"/>
                    </a:lnTo>
                    <a:lnTo>
                      <a:pt x="9662" y="9512"/>
                    </a:lnTo>
                    <a:lnTo>
                      <a:pt x="8855" y="9908"/>
                    </a:lnTo>
                    <a:lnTo>
                      <a:pt x="9172" y="10503"/>
                    </a:lnTo>
                    <a:lnTo>
                      <a:pt x="9588" y="10899"/>
                    </a:lnTo>
                    <a:lnTo>
                      <a:pt x="10176" y="10899"/>
                    </a:lnTo>
                    <a:lnTo>
                      <a:pt x="10542" y="11890"/>
                    </a:lnTo>
                    <a:lnTo>
                      <a:pt x="11008" y="11890"/>
                    </a:lnTo>
                    <a:lnTo>
                      <a:pt x="11422" y="11494"/>
                    </a:lnTo>
                    <a:lnTo>
                      <a:pt x="11545" y="13277"/>
                    </a:lnTo>
                    <a:lnTo>
                      <a:pt x="11790" y="13475"/>
                    </a:lnTo>
                    <a:lnTo>
                      <a:pt x="11545" y="13872"/>
                    </a:lnTo>
                    <a:lnTo>
                      <a:pt x="11129" y="14070"/>
                    </a:lnTo>
                    <a:lnTo>
                      <a:pt x="10640" y="13872"/>
                    </a:lnTo>
                    <a:lnTo>
                      <a:pt x="9833" y="14268"/>
                    </a:lnTo>
                    <a:lnTo>
                      <a:pt x="9662" y="15655"/>
                    </a:lnTo>
                    <a:lnTo>
                      <a:pt x="9442" y="16051"/>
                    </a:lnTo>
                    <a:lnTo>
                      <a:pt x="9026" y="16448"/>
                    </a:lnTo>
                    <a:lnTo>
                      <a:pt x="8683" y="17042"/>
                    </a:lnTo>
                    <a:lnTo>
                      <a:pt x="8292" y="18033"/>
                    </a:lnTo>
                    <a:lnTo>
                      <a:pt x="8096" y="18826"/>
                    </a:lnTo>
                    <a:lnTo>
                      <a:pt x="7924" y="20411"/>
                    </a:lnTo>
                    <a:lnTo>
                      <a:pt x="7705" y="20609"/>
                    </a:lnTo>
                    <a:lnTo>
                      <a:pt x="7314" y="20807"/>
                    </a:lnTo>
                    <a:lnTo>
                      <a:pt x="7215" y="20609"/>
                    </a:lnTo>
                    <a:lnTo>
                      <a:pt x="6678" y="20213"/>
                    </a:lnTo>
                    <a:lnTo>
                      <a:pt x="6507" y="20015"/>
                    </a:lnTo>
                    <a:lnTo>
                      <a:pt x="5871" y="18826"/>
                    </a:lnTo>
                    <a:lnTo>
                      <a:pt x="4182" y="18033"/>
                    </a:lnTo>
                    <a:lnTo>
                      <a:pt x="3594" y="17835"/>
                    </a:lnTo>
                    <a:lnTo>
                      <a:pt x="3301" y="17835"/>
                    </a:lnTo>
                    <a:lnTo>
                      <a:pt x="2984" y="18429"/>
                    </a:lnTo>
                    <a:lnTo>
                      <a:pt x="1393" y="19817"/>
                    </a:lnTo>
                    <a:lnTo>
                      <a:pt x="978" y="20015"/>
                    </a:lnTo>
                    <a:lnTo>
                      <a:pt x="855" y="20807"/>
                    </a:lnTo>
                    <a:lnTo>
                      <a:pt x="0" y="21600"/>
                    </a:lnTo>
                    <a:lnTo>
                      <a:pt x="8658" y="21600"/>
                    </a:lnTo>
                    <a:lnTo>
                      <a:pt x="8537" y="20807"/>
                    </a:lnTo>
                    <a:lnTo>
                      <a:pt x="9442" y="20015"/>
                    </a:lnTo>
                    <a:lnTo>
                      <a:pt x="9760" y="19618"/>
                    </a:lnTo>
                    <a:lnTo>
                      <a:pt x="9979" y="19817"/>
                    </a:lnTo>
                    <a:lnTo>
                      <a:pt x="10615" y="19618"/>
                    </a:lnTo>
                    <a:lnTo>
                      <a:pt x="10837" y="19024"/>
                    </a:lnTo>
                    <a:lnTo>
                      <a:pt x="11765" y="19024"/>
                    </a:lnTo>
                    <a:lnTo>
                      <a:pt x="12401" y="17637"/>
                    </a:lnTo>
                    <a:lnTo>
                      <a:pt x="13992" y="16646"/>
                    </a:lnTo>
                    <a:lnTo>
                      <a:pt x="14163" y="16051"/>
                    </a:lnTo>
                    <a:lnTo>
                      <a:pt x="14506" y="15655"/>
                    </a:lnTo>
                    <a:lnTo>
                      <a:pt x="14456" y="15259"/>
                    </a:lnTo>
                    <a:lnTo>
                      <a:pt x="13551" y="14466"/>
                    </a:lnTo>
                    <a:lnTo>
                      <a:pt x="13210" y="14070"/>
                    </a:lnTo>
                    <a:lnTo>
                      <a:pt x="13502" y="12683"/>
                    </a:lnTo>
                    <a:lnTo>
                      <a:pt x="14529" y="12088"/>
                    </a:lnTo>
                    <a:lnTo>
                      <a:pt x="14970" y="11494"/>
                    </a:lnTo>
                    <a:lnTo>
                      <a:pt x="15533" y="10701"/>
                    </a:lnTo>
                    <a:lnTo>
                      <a:pt x="16438" y="10503"/>
                    </a:lnTo>
                    <a:lnTo>
                      <a:pt x="17613" y="10305"/>
                    </a:lnTo>
                    <a:lnTo>
                      <a:pt x="17857" y="9908"/>
                    </a:lnTo>
                    <a:lnTo>
                      <a:pt x="17881" y="9314"/>
                    </a:lnTo>
                    <a:lnTo>
                      <a:pt x="18223" y="9116"/>
                    </a:lnTo>
                    <a:lnTo>
                      <a:pt x="18297" y="8917"/>
                    </a:lnTo>
                    <a:lnTo>
                      <a:pt x="18688" y="8917"/>
                    </a:lnTo>
                    <a:lnTo>
                      <a:pt x="19056" y="9116"/>
                    </a:lnTo>
                    <a:lnTo>
                      <a:pt x="19154" y="8917"/>
                    </a:lnTo>
                    <a:lnTo>
                      <a:pt x="19227" y="8719"/>
                    </a:lnTo>
                    <a:lnTo>
                      <a:pt x="19814" y="7927"/>
                    </a:lnTo>
                    <a:lnTo>
                      <a:pt x="20377" y="7530"/>
                    </a:lnTo>
                    <a:lnTo>
                      <a:pt x="20793" y="7134"/>
                    </a:lnTo>
                    <a:lnTo>
                      <a:pt x="20793" y="5549"/>
                    </a:lnTo>
                    <a:lnTo>
                      <a:pt x="21207" y="5152"/>
                    </a:lnTo>
                    <a:lnTo>
                      <a:pt x="21600" y="495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8" name="図形"/>
              <p:cNvSpPr/>
              <p:nvPr/>
            </p:nvSpPr>
            <p:spPr>
              <a:xfrm>
                <a:off x="172193" y="167337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371"/>
                    </a:moveTo>
                    <a:lnTo>
                      <a:pt x="20426" y="17014"/>
                    </a:lnTo>
                    <a:lnTo>
                      <a:pt x="19251" y="14775"/>
                    </a:lnTo>
                    <a:lnTo>
                      <a:pt x="18525" y="11665"/>
                    </a:lnTo>
                    <a:lnTo>
                      <a:pt x="17807" y="8810"/>
                    </a:lnTo>
                    <a:lnTo>
                      <a:pt x="16810" y="11665"/>
                    </a:lnTo>
                    <a:lnTo>
                      <a:pt x="15451" y="9064"/>
                    </a:lnTo>
                    <a:lnTo>
                      <a:pt x="13921" y="6698"/>
                    </a:lnTo>
                    <a:lnTo>
                      <a:pt x="12832" y="3843"/>
                    </a:lnTo>
                    <a:lnTo>
                      <a:pt x="12021" y="1858"/>
                    </a:lnTo>
                    <a:lnTo>
                      <a:pt x="11209" y="0"/>
                    </a:lnTo>
                    <a:lnTo>
                      <a:pt x="8768" y="870"/>
                    </a:lnTo>
                    <a:lnTo>
                      <a:pt x="6775" y="1115"/>
                    </a:lnTo>
                    <a:lnTo>
                      <a:pt x="5331" y="3725"/>
                    </a:lnTo>
                    <a:lnTo>
                      <a:pt x="4156" y="3354"/>
                    </a:lnTo>
                    <a:lnTo>
                      <a:pt x="2171" y="2728"/>
                    </a:lnTo>
                    <a:lnTo>
                      <a:pt x="0" y="5456"/>
                    </a:lnTo>
                    <a:lnTo>
                      <a:pt x="1537" y="7079"/>
                    </a:lnTo>
                    <a:lnTo>
                      <a:pt x="3075" y="8810"/>
                    </a:lnTo>
                    <a:lnTo>
                      <a:pt x="12198" y="15391"/>
                    </a:lnTo>
                    <a:lnTo>
                      <a:pt x="13195" y="16887"/>
                    </a:lnTo>
                    <a:lnTo>
                      <a:pt x="14191" y="18256"/>
                    </a:lnTo>
                    <a:lnTo>
                      <a:pt x="15999" y="18256"/>
                    </a:lnTo>
                    <a:lnTo>
                      <a:pt x="18525" y="21600"/>
                    </a:lnTo>
                    <a:lnTo>
                      <a:pt x="21059" y="20857"/>
                    </a:lnTo>
                    <a:lnTo>
                      <a:pt x="21600" y="1937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79" name="図形"/>
              <p:cNvSpPr/>
              <p:nvPr/>
            </p:nvSpPr>
            <p:spPr>
              <a:xfrm>
                <a:off x="173155" y="168418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353"/>
                    </a:moveTo>
                    <a:lnTo>
                      <a:pt x="17264" y="893"/>
                    </a:lnTo>
                    <a:lnTo>
                      <a:pt x="10065" y="0"/>
                    </a:lnTo>
                    <a:lnTo>
                      <a:pt x="2866" y="1882"/>
                    </a:lnTo>
                    <a:lnTo>
                      <a:pt x="0" y="5647"/>
                    </a:lnTo>
                    <a:lnTo>
                      <a:pt x="2866" y="16942"/>
                    </a:lnTo>
                    <a:lnTo>
                      <a:pt x="7899" y="21600"/>
                    </a:lnTo>
                    <a:lnTo>
                      <a:pt x="17999" y="14070"/>
                    </a:lnTo>
                    <a:lnTo>
                      <a:pt x="21600" y="1035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0" name="図形"/>
              <p:cNvSpPr/>
              <p:nvPr/>
            </p:nvSpPr>
            <p:spPr>
              <a:xfrm>
                <a:off x="221438" y="166441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851"/>
                    </a:moveTo>
                    <a:lnTo>
                      <a:pt x="21377" y="14069"/>
                    </a:lnTo>
                    <a:lnTo>
                      <a:pt x="21294" y="13692"/>
                    </a:lnTo>
                    <a:lnTo>
                      <a:pt x="20930" y="12428"/>
                    </a:lnTo>
                    <a:lnTo>
                      <a:pt x="20146" y="11811"/>
                    </a:lnTo>
                    <a:lnTo>
                      <a:pt x="19837" y="10819"/>
                    </a:lnTo>
                    <a:lnTo>
                      <a:pt x="19811" y="9859"/>
                    </a:lnTo>
                    <a:lnTo>
                      <a:pt x="19419" y="9005"/>
                    </a:lnTo>
                    <a:lnTo>
                      <a:pt x="19139" y="8388"/>
                    </a:lnTo>
                    <a:lnTo>
                      <a:pt x="18886" y="7463"/>
                    </a:lnTo>
                    <a:lnTo>
                      <a:pt x="18635" y="6744"/>
                    </a:lnTo>
                    <a:lnTo>
                      <a:pt x="17487" y="5957"/>
                    </a:lnTo>
                    <a:lnTo>
                      <a:pt x="17711" y="6744"/>
                    </a:lnTo>
                    <a:lnTo>
                      <a:pt x="16817" y="5582"/>
                    </a:lnTo>
                    <a:lnTo>
                      <a:pt x="16901" y="5205"/>
                    </a:lnTo>
                    <a:lnTo>
                      <a:pt x="15640" y="5205"/>
                    </a:lnTo>
                    <a:lnTo>
                      <a:pt x="14215" y="4657"/>
                    </a:lnTo>
                    <a:lnTo>
                      <a:pt x="12730" y="3288"/>
                    </a:lnTo>
                    <a:lnTo>
                      <a:pt x="11501" y="1439"/>
                    </a:lnTo>
                    <a:lnTo>
                      <a:pt x="10857" y="1404"/>
                    </a:lnTo>
                    <a:lnTo>
                      <a:pt x="10240" y="1302"/>
                    </a:lnTo>
                    <a:lnTo>
                      <a:pt x="9738" y="1302"/>
                    </a:lnTo>
                    <a:lnTo>
                      <a:pt x="8758" y="720"/>
                    </a:lnTo>
                    <a:lnTo>
                      <a:pt x="7275" y="0"/>
                    </a:lnTo>
                    <a:lnTo>
                      <a:pt x="5931" y="995"/>
                    </a:lnTo>
                    <a:lnTo>
                      <a:pt x="5345" y="2466"/>
                    </a:lnTo>
                    <a:lnTo>
                      <a:pt x="5455" y="4555"/>
                    </a:lnTo>
                    <a:lnTo>
                      <a:pt x="5905" y="7908"/>
                    </a:lnTo>
                    <a:lnTo>
                      <a:pt x="6072" y="9005"/>
                    </a:lnTo>
                    <a:lnTo>
                      <a:pt x="4840" y="9894"/>
                    </a:lnTo>
                    <a:lnTo>
                      <a:pt x="5204" y="10134"/>
                    </a:lnTo>
                    <a:lnTo>
                      <a:pt x="5204" y="11673"/>
                    </a:lnTo>
                    <a:lnTo>
                      <a:pt x="3834" y="11331"/>
                    </a:lnTo>
                    <a:lnTo>
                      <a:pt x="3217" y="11811"/>
                    </a:lnTo>
                    <a:lnTo>
                      <a:pt x="2602" y="10134"/>
                    </a:lnTo>
                    <a:lnTo>
                      <a:pt x="2351" y="8388"/>
                    </a:lnTo>
                    <a:lnTo>
                      <a:pt x="2097" y="7908"/>
                    </a:lnTo>
                    <a:lnTo>
                      <a:pt x="1679" y="7463"/>
                    </a:lnTo>
                    <a:lnTo>
                      <a:pt x="1315" y="7908"/>
                    </a:lnTo>
                    <a:lnTo>
                      <a:pt x="1232" y="9482"/>
                    </a:lnTo>
                    <a:lnTo>
                      <a:pt x="364" y="9482"/>
                    </a:lnTo>
                    <a:lnTo>
                      <a:pt x="167" y="12563"/>
                    </a:lnTo>
                    <a:lnTo>
                      <a:pt x="672" y="12735"/>
                    </a:lnTo>
                    <a:lnTo>
                      <a:pt x="476" y="13247"/>
                    </a:lnTo>
                    <a:lnTo>
                      <a:pt x="0" y="13317"/>
                    </a:lnTo>
                    <a:lnTo>
                      <a:pt x="167" y="14447"/>
                    </a:lnTo>
                    <a:lnTo>
                      <a:pt x="560" y="14447"/>
                    </a:lnTo>
                    <a:lnTo>
                      <a:pt x="811" y="14926"/>
                    </a:lnTo>
                    <a:lnTo>
                      <a:pt x="1035" y="13692"/>
                    </a:lnTo>
                    <a:lnTo>
                      <a:pt x="1258" y="14069"/>
                    </a:lnTo>
                    <a:lnTo>
                      <a:pt x="1344" y="15611"/>
                    </a:lnTo>
                    <a:lnTo>
                      <a:pt x="1119" y="16430"/>
                    </a:lnTo>
                    <a:lnTo>
                      <a:pt x="1679" y="17697"/>
                    </a:lnTo>
                    <a:lnTo>
                      <a:pt x="2042" y="17697"/>
                    </a:lnTo>
                    <a:lnTo>
                      <a:pt x="2602" y="17185"/>
                    </a:lnTo>
                    <a:lnTo>
                      <a:pt x="2547" y="19479"/>
                    </a:lnTo>
                    <a:lnTo>
                      <a:pt x="3162" y="19786"/>
                    </a:lnTo>
                    <a:lnTo>
                      <a:pt x="4953" y="19888"/>
                    </a:lnTo>
                    <a:lnTo>
                      <a:pt x="6323" y="21328"/>
                    </a:lnTo>
                    <a:lnTo>
                      <a:pt x="7191" y="21600"/>
                    </a:lnTo>
                    <a:lnTo>
                      <a:pt x="8813" y="20985"/>
                    </a:lnTo>
                    <a:lnTo>
                      <a:pt x="9877" y="19479"/>
                    </a:lnTo>
                    <a:lnTo>
                      <a:pt x="10157" y="18862"/>
                    </a:lnTo>
                    <a:lnTo>
                      <a:pt x="9932" y="17425"/>
                    </a:lnTo>
                    <a:lnTo>
                      <a:pt x="10324" y="17527"/>
                    </a:lnTo>
                    <a:lnTo>
                      <a:pt x="10912" y="18417"/>
                    </a:lnTo>
                    <a:lnTo>
                      <a:pt x="12170" y="17562"/>
                    </a:lnTo>
                    <a:lnTo>
                      <a:pt x="13627" y="19616"/>
                    </a:lnTo>
                    <a:lnTo>
                      <a:pt x="16145" y="20915"/>
                    </a:lnTo>
                    <a:lnTo>
                      <a:pt x="16760" y="20643"/>
                    </a:lnTo>
                    <a:lnTo>
                      <a:pt x="18020" y="20506"/>
                    </a:lnTo>
                    <a:lnTo>
                      <a:pt x="19725" y="20093"/>
                    </a:lnTo>
                    <a:lnTo>
                      <a:pt x="20622" y="18862"/>
                    </a:lnTo>
                    <a:lnTo>
                      <a:pt x="21124" y="17562"/>
                    </a:lnTo>
                    <a:lnTo>
                      <a:pt x="21236" y="17185"/>
                    </a:lnTo>
                    <a:lnTo>
                      <a:pt x="21124" y="16398"/>
                    </a:lnTo>
                    <a:lnTo>
                      <a:pt x="21600" y="1585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1" name="図形"/>
              <p:cNvSpPr/>
              <p:nvPr/>
            </p:nvSpPr>
            <p:spPr>
              <a:xfrm>
                <a:off x="228077" y="165362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370"/>
                    </a:moveTo>
                    <a:lnTo>
                      <a:pt x="20726" y="15543"/>
                    </a:lnTo>
                    <a:lnTo>
                      <a:pt x="19945" y="13491"/>
                    </a:lnTo>
                    <a:lnTo>
                      <a:pt x="17225" y="6516"/>
                    </a:lnTo>
                    <a:lnTo>
                      <a:pt x="13524" y="3312"/>
                    </a:lnTo>
                    <a:lnTo>
                      <a:pt x="10214" y="1143"/>
                    </a:lnTo>
                    <a:lnTo>
                      <a:pt x="7685" y="1143"/>
                    </a:lnTo>
                    <a:lnTo>
                      <a:pt x="7685" y="0"/>
                    </a:lnTo>
                    <a:lnTo>
                      <a:pt x="0" y="3312"/>
                    </a:lnTo>
                    <a:lnTo>
                      <a:pt x="1356" y="12231"/>
                    </a:lnTo>
                    <a:lnTo>
                      <a:pt x="4375" y="13941"/>
                    </a:lnTo>
                    <a:lnTo>
                      <a:pt x="8268" y="15543"/>
                    </a:lnTo>
                    <a:lnTo>
                      <a:pt x="10022" y="19656"/>
                    </a:lnTo>
                    <a:lnTo>
                      <a:pt x="12451" y="19206"/>
                    </a:lnTo>
                    <a:lnTo>
                      <a:pt x="13424" y="21600"/>
                    </a:lnTo>
                    <a:lnTo>
                      <a:pt x="15079" y="19206"/>
                    </a:lnTo>
                    <a:lnTo>
                      <a:pt x="14497" y="17370"/>
                    </a:lnTo>
                    <a:lnTo>
                      <a:pt x="13624" y="16227"/>
                    </a:lnTo>
                    <a:lnTo>
                      <a:pt x="13915" y="13941"/>
                    </a:lnTo>
                    <a:lnTo>
                      <a:pt x="15279" y="13491"/>
                    </a:lnTo>
                    <a:lnTo>
                      <a:pt x="16252" y="15885"/>
                    </a:lnTo>
                    <a:lnTo>
                      <a:pt x="17807" y="16227"/>
                    </a:lnTo>
                    <a:lnTo>
                      <a:pt x="21600" y="1737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2" name="図形"/>
              <p:cNvSpPr/>
              <p:nvPr/>
            </p:nvSpPr>
            <p:spPr>
              <a:xfrm>
                <a:off x="228492" y="167685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681"/>
                    </a:moveTo>
                    <a:lnTo>
                      <a:pt x="13383" y="4408"/>
                    </a:lnTo>
                    <a:lnTo>
                      <a:pt x="10213" y="2789"/>
                    </a:lnTo>
                    <a:lnTo>
                      <a:pt x="6340" y="0"/>
                    </a:lnTo>
                    <a:lnTo>
                      <a:pt x="4575" y="1161"/>
                    </a:lnTo>
                    <a:lnTo>
                      <a:pt x="2468" y="1738"/>
                    </a:lnTo>
                    <a:lnTo>
                      <a:pt x="1054" y="8825"/>
                    </a:lnTo>
                    <a:lnTo>
                      <a:pt x="0" y="11614"/>
                    </a:lnTo>
                    <a:lnTo>
                      <a:pt x="2699" y="16836"/>
                    </a:lnTo>
                    <a:lnTo>
                      <a:pt x="6461" y="20557"/>
                    </a:lnTo>
                    <a:lnTo>
                      <a:pt x="10213" y="21252"/>
                    </a:lnTo>
                    <a:lnTo>
                      <a:pt x="13855" y="21600"/>
                    </a:lnTo>
                    <a:lnTo>
                      <a:pt x="18199" y="20320"/>
                    </a:lnTo>
                    <a:lnTo>
                      <a:pt x="20195" y="16836"/>
                    </a:lnTo>
                    <a:lnTo>
                      <a:pt x="21129" y="1161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3" name="図形"/>
              <p:cNvSpPr/>
              <p:nvPr/>
            </p:nvSpPr>
            <p:spPr>
              <a:xfrm>
                <a:off x="234630" y="165516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081"/>
                    </a:moveTo>
                    <a:lnTo>
                      <a:pt x="18448" y="11599"/>
                    </a:lnTo>
                    <a:lnTo>
                      <a:pt x="14925" y="7117"/>
                    </a:lnTo>
                    <a:lnTo>
                      <a:pt x="10197" y="2635"/>
                    </a:lnTo>
                    <a:lnTo>
                      <a:pt x="3152" y="0"/>
                    </a:lnTo>
                    <a:lnTo>
                      <a:pt x="1174" y="4731"/>
                    </a:lnTo>
                    <a:lnTo>
                      <a:pt x="5099" y="7636"/>
                    </a:lnTo>
                    <a:lnTo>
                      <a:pt x="0" y="12387"/>
                    </a:lnTo>
                    <a:lnTo>
                      <a:pt x="1576" y="15271"/>
                    </a:lnTo>
                    <a:lnTo>
                      <a:pt x="7076" y="21600"/>
                    </a:lnTo>
                    <a:lnTo>
                      <a:pt x="12175" y="16869"/>
                    </a:lnTo>
                    <a:lnTo>
                      <a:pt x="21600" y="1608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4" name="図形"/>
              <p:cNvSpPr/>
              <p:nvPr/>
            </p:nvSpPr>
            <p:spPr>
              <a:xfrm>
                <a:off x="235222" y="1661710"/>
                <a:ext cx="22190" cy="22709"/>
              </a:xfrm>
              <a:custGeom>
                <a:avLst/>
                <a:gdLst/>
                <a:ahLst/>
                <a:cxnLst>
                  <a:cxn ang="0">
                    <a:pos x="wd2" y="hd2"/>
                  </a:cxn>
                  <a:cxn ang="5400000">
                    <a:pos x="wd2" y="hd2"/>
                  </a:cxn>
                  <a:cxn ang="10800000">
                    <a:pos x="wd2" y="hd2"/>
                  </a:cxn>
                  <a:cxn ang="16200000">
                    <a:pos x="wd2" y="hd2"/>
                  </a:cxn>
                </a:cxnLst>
                <a:rect l="0" t="0" r="r" b="b"/>
                <a:pathLst>
                  <a:path w="21600" h="21600" extrusionOk="0">
                    <a:moveTo>
                      <a:pt x="21600" y="20942"/>
                    </a:moveTo>
                    <a:lnTo>
                      <a:pt x="21454" y="20832"/>
                    </a:lnTo>
                    <a:lnTo>
                      <a:pt x="21140" y="20394"/>
                    </a:lnTo>
                    <a:lnTo>
                      <a:pt x="21017" y="20394"/>
                    </a:lnTo>
                    <a:lnTo>
                      <a:pt x="20669" y="20065"/>
                    </a:lnTo>
                    <a:lnTo>
                      <a:pt x="20198" y="19517"/>
                    </a:lnTo>
                    <a:lnTo>
                      <a:pt x="20018" y="19297"/>
                    </a:lnTo>
                    <a:lnTo>
                      <a:pt x="19828" y="18859"/>
                    </a:lnTo>
                    <a:lnTo>
                      <a:pt x="19525" y="18640"/>
                    </a:lnTo>
                    <a:lnTo>
                      <a:pt x="19176" y="17982"/>
                    </a:lnTo>
                    <a:lnTo>
                      <a:pt x="18941" y="17982"/>
                    </a:lnTo>
                    <a:lnTo>
                      <a:pt x="18862" y="17653"/>
                    </a:lnTo>
                    <a:lnTo>
                      <a:pt x="18862" y="17214"/>
                    </a:lnTo>
                    <a:lnTo>
                      <a:pt x="18234" y="16666"/>
                    </a:lnTo>
                    <a:lnTo>
                      <a:pt x="18155" y="16556"/>
                    </a:lnTo>
                    <a:lnTo>
                      <a:pt x="18009" y="16337"/>
                    </a:lnTo>
                    <a:lnTo>
                      <a:pt x="17718" y="16337"/>
                    </a:lnTo>
                    <a:lnTo>
                      <a:pt x="17605" y="16447"/>
                    </a:lnTo>
                    <a:lnTo>
                      <a:pt x="17302" y="16556"/>
                    </a:lnTo>
                    <a:lnTo>
                      <a:pt x="16708" y="16337"/>
                    </a:lnTo>
                    <a:lnTo>
                      <a:pt x="16539" y="16118"/>
                    </a:lnTo>
                    <a:lnTo>
                      <a:pt x="16427" y="15898"/>
                    </a:lnTo>
                    <a:lnTo>
                      <a:pt x="16315" y="16118"/>
                    </a:lnTo>
                    <a:lnTo>
                      <a:pt x="16012" y="16118"/>
                    </a:lnTo>
                    <a:lnTo>
                      <a:pt x="15631" y="15898"/>
                    </a:lnTo>
                    <a:lnTo>
                      <a:pt x="15451" y="15789"/>
                    </a:lnTo>
                    <a:lnTo>
                      <a:pt x="15316" y="15679"/>
                    </a:lnTo>
                    <a:lnTo>
                      <a:pt x="15193" y="15679"/>
                    </a:lnTo>
                    <a:lnTo>
                      <a:pt x="15137" y="15898"/>
                    </a:lnTo>
                    <a:lnTo>
                      <a:pt x="14912" y="15789"/>
                    </a:lnTo>
                    <a:lnTo>
                      <a:pt x="14688" y="15789"/>
                    </a:lnTo>
                    <a:lnTo>
                      <a:pt x="14464" y="15350"/>
                    </a:lnTo>
                    <a:lnTo>
                      <a:pt x="13948" y="15241"/>
                    </a:lnTo>
                    <a:lnTo>
                      <a:pt x="13700" y="14802"/>
                    </a:lnTo>
                    <a:lnTo>
                      <a:pt x="13611" y="13925"/>
                    </a:lnTo>
                    <a:lnTo>
                      <a:pt x="13229" y="13706"/>
                    </a:lnTo>
                    <a:lnTo>
                      <a:pt x="12792" y="13486"/>
                    </a:lnTo>
                    <a:lnTo>
                      <a:pt x="12152" y="13157"/>
                    </a:lnTo>
                    <a:lnTo>
                      <a:pt x="11513" y="12938"/>
                    </a:lnTo>
                    <a:lnTo>
                      <a:pt x="11232" y="13377"/>
                    </a:lnTo>
                    <a:lnTo>
                      <a:pt x="11097" y="13486"/>
                    </a:lnTo>
                    <a:lnTo>
                      <a:pt x="9987" y="13377"/>
                    </a:lnTo>
                    <a:lnTo>
                      <a:pt x="10099" y="13377"/>
                    </a:lnTo>
                    <a:lnTo>
                      <a:pt x="9751" y="12828"/>
                    </a:lnTo>
                    <a:lnTo>
                      <a:pt x="9605" y="12719"/>
                    </a:lnTo>
                    <a:lnTo>
                      <a:pt x="9201" y="12609"/>
                    </a:lnTo>
                    <a:lnTo>
                      <a:pt x="8337" y="12499"/>
                    </a:lnTo>
                    <a:lnTo>
                      <a:pt x="8270" y="12390"/>
                    </a:lnTo>
                    <a:lnTo>
                      <a:pt x="8079" y="12061"/>
                    </a:lnTo>
                    <a:lnTo>
                      <a:pt x="7910" y="11842"/>
                    </a:lnTo>
                    <a:lnTo>
                      <a:pt x="7810" y="10416"/>
                    </a:lnTo>
                    <a:lnTo>
                      <a:pt x="8000" y="10197"/>
                    </a:lnTo>
                    <a:lnTo>
                      <a:pt x="8393" y="9978"/>
                    </a:lnTo>
                    <a:lnTo>
                      <a:pt x="7237" y="9101"/>
                    </a:lnTo>
                    <a:lnTo>
                      <a:pt x="7249" y="8991"/>
                    </a:lnTo>
                    <a:lnTo>
                      <a:pt x="7271" y="8881"/>
                    </a:lnTo>
                    <a:lnTo>
                      <a:pt x="7125" y="8991"/>
                    </a:lnTo>
                    <a:lnTo>
                      <a:pt x="7013" y="8881"/>
                    </a:lnTo>
                    <a:lnTo>
                      <a:pt x="6822" y="8881"/>
                    </a:lnTo>
                    <a:lnTo>
                      <a:pt x="6845" y="8662"/>
                    </a:lnTo>
                    <a:lnTo>
                      <a:pt x="6587" y="8772"/>
                    </a:lnTo>
                    <a:lnTo>
                      <a:pt x="6351" y="8552"/>
                    </a:lnTo>
                    <a:lnTo>
                      <a:pt x="6003" y="8333"/>
                    </a:lnTo>
                    <a:lnTo>
                      <a:pt x="6026" y="8004"/>
                    </a:lnTo>
                    <a:lnTo>
                      <a:pt x="5756" y="7675"/>
                    </a:lnTo>
                    <a:lnTo>
                      <a:pt x="5723" y="7346"/>
                    </a:lnTo>
                    <a:lnTo>
                      <a:pt x="5520" y="6908"/>
                    </a:lnTo>
                    <a:lnTo>
                      <a:pt x="5296" y="6908"/>
                    </a:lnTo>
                    <a:lnTo>
                      <a:pt x="5307" y="5921"/>
                    </a:lnTo>
                    <a:lnTo>
                      <a:pt x="5274" y="5373"/>
                    </a:lnTo>
                    <a:lnTo>
                      <a:pt x="4904" y="4715"/>
                    </a:lnTo>
                    <a:lnTo>
                      <a:pt x="4768" y="4386"/>
                    </a:lnTo>
                    <a:lnTo>
                      <a:pt x="4656" y="4057"/>
                    </a:lnTo>
                    <a:lnTo>
                      <a:pt x="4623" y="3838"/>
                    </a:lnTo>
                    <a:lnTo>
                      <a:pt x="4589" y="19407"/>
                    </a:lnTo>
                    <a:lnTo>
                      <a:pt x="4567" y="20394"/>
                    </a:lnTo>
                    <a:lnTo>
                      <a:pt x="4465" y="20065"/>
                    </a:lnTo>
                    <a:lnTo>
                      <a:pt x="4376" y="19846"/>
                    </a:lnTo>
                    <a:lnTo>
                      <a:pt x="4275" y="19736"/>
                    </a:lnTo>
                    <a:lnTo>
                      <a:pt x="4230" y="19297"/>
                    </a:lnTo>
                    <a:lnTo>
                      <a:pt x="4343" y="19297"/>
                    </a:lnTo>
                    <a:lnTo>
                      <a:pt x="4589" y="19407"/>
                    </a:lnTo>
                    <a:lnTo>
                      <a:pt x="4589" y="3838"/>
                    </a:lnTo>
                    <a:lnTo>
                      <a:pt x="4398" y="3838"/>
                    </a:lnTo>
                    <a:lnTo>
                      <a:pt x="4477" y="4057"/>
                    </a:lnTo>
                    <a:lnTo>
                      <a:pt x="3904" y="3838"/>
                    </a:lnTo>
                    <a:lnTo>
                      <a:pt x="3501" y="3509"/>
                    </a:lnTo>
                    <a:lnTo>
                      <a:pt x="3546" y="3399"/>
                    </a:lnTo>
                    <a:lnTo>
                      <a:pt x="3422" y="3399"/>
                    </a:lnTo>
                    <a:lnTo>
                      <a:pt x="3333" y="3509"/>
                    </a:lnTo>
                    <a:lnTo>
                      <a:pt x="3445" y="3838"/>
                    </a:lnTo>
                    <a:lnTo>
                      <a:pt x="3355" y="3618"/>
                    </a:lnTo>
                    <a:lnTo>
                      <a:pt x="3186" y="3070"/>
                    </a:lnTo>
                    <a:lnTo>
                      <a:pt x="3052" y="3070"/>
                    </a:lnTo>
                    <a:lnTo>
                      <a:pt x="3108" y="2303"/>
                    </a:lnTo>
                    <a:lnTo>
                      <a:pt x="2581" y="1864"/>
                    </a:lnTo>
                    <a:lnTo>
                      <a:pt x="2075" y="1645"/>
                    </a:lnTo>
                    <a:lnTo>
                      <a:pt x="2008" y="1316"/>
                    </a:lnTo>
                    <a:lnTo>
                      <a:pt x="1896" y="768"/>
                    </a:lnTo>
                    <a:lnTo>
                      <a:pt x="2020" y="768"/>
                    </a:lnTo>
                    <a:lnTo>
                      <a:pt x="1593" y="0"/>
                    </a:lnTo>
                    <a:lnTo>
                      <a:pt x="1559" y="110"/>
                    </a:lnTo>
                    <a:lnTo>
                      <a:pt x="1806" y="658"/>
                    </a:lnTo>
                    <a:lnTo>
                      <a:pt x="1863" y="987"/>
                    </a:lnTo>
                    <a:lnTo>
                      <a:pt x="1593" y="1206"/>
                    </a:lnTo>
                    <a:lnTo>
                      <a:pt x="1256" y="1206"/>
                    </a:lnTo>
                    <a:lnTo>
                      <a:pt x="1278" y="1316"/>
                    </a:lnTo>
                    <a:lnTo>
                      <a:pt x="886" y="658"/>
                    </a:lnTo>
                    <a:lnTo>
                      <a:pt x="459" y="439"/>
                    </a:lnTo>
                    <a:lnTo>
                      <a:pt x="325" y="439"/>
                    </a:lnTo>
                    <a:lnTo>
                      <a:pt x="527" y="658"/>
                    </a:lnTo>
                    <a:lnTo>
                      <a:pt x="762" y="877"/>
                    </a:lnTo>
                    <a:lnTo>
                      <a:pt x="1144" y="1425"/>
                    </a:lnTo>
                    <a:lnTo>
                      <a:pt x="1223" y="1754"/>
                    </a:lnTo>
                    <a:lnTo>
                      <a:pt x="1335" y="1754"/>
                    </a:lnTo>
                    <a:lnTo>
                      <a:pt x="1952" y="2193"/>
                    </a:lnTo>
                    <a:lnTo>
                      <a:pt x="1896" y="3070"/>
                    </a:lnTo>
                    <a:lnTo>
                      <a:pt x="2098" y="3399"/>
                    </a:lnTo>
                    <a:lnTo>
                      <a:pt x="2166" y="3618"/>
                    </a:lnTo>
                    <a:lnTo>
                      <a:pt x="2356" y="3838"/>
                    </a:lnTo>
                    <a:lnTo>
                      <a:pt x="2558" y="4166"/>
                    </a:lnTo>
                    <a:lnTo>
                      <a:pt x="2682" y="4166"/>
                    </a:lnTo>
                    <a:lnTo>
                      <a:pt x="2682" y="4495"/>
                    </a:lnTo>
                    <a:lnTo>
                      <a:pt x="3040" y="5044"/>
                    </a:lnTo>
                    <a:lnTo>
                      <a:pt x="3221" y="5153"/>
                    </a:lnTo>
                    <a:lnTo>
                      <a:pt x="3243" y="5482"/>
                    </a:lnTo>
                    <a:lnTo>
                      <a:pt x="3388" y="6030"/>
                    </a:lnTo>
                    <a:lnTo>
                      <a:pt x="3501" y="6030"/>
                    </a:lnTo>
                    <a:lnTo>
                      <a:pt x="3613" y="5921"/>
                    </a:lnTo>
                    <a:lnTo>
                      <a:pt x="3837" y="6250"/>
                    </a:lnTo>
                    <a:lnTo>
                      <a:pt x="4062" y="6688"/>
                    </a:lnTo>
                    <a:lnTo>
                      <a:pt x="4353" y="7017"/>
                    </a:lnTo>
                    <a:lnTo>
                      <a:pt x="4443" y="7456"/>
                    </a:lnTo>
                    <a:lnTo>
                      <a:pt x="4353" y="7565"/>
                    </a:lnTo>
                    <a:lnTo>
                      <a:pt x="4152" y="7675"/>
                    </a:lnTo>
                    <a:lnTo>
                      <a:pt x="4343" y="7894"/>
                    </a:lnTo>
                    <a:lnTo>
                      <a:pt x="4286" y="8333"/>
                    </a:lnTo>
                    <a:lnTo>
                      <a:pt x="4174" y="8333"/>
                    </a:lnTo>
                    <a:lnTo>
                      <a:pt x="4185" y="8223"/>
                    </a:lnTo>
                    <a:lnTo>
                      <a:pt x="4207" y="8114"/>
                    </a:lnTo>
                    <a:lnTo>
                      <a:pt x="4095" y="8223"/>
                    </a:lnTo>
                    <a:lnTo>
                      <a:pt x="3747" y="8114"/>
                    </a:lnTo>
                    <a:lnTo>
                      <a:pt x="3804" y="8004"/>
                    </a:lnTo>
                    <a:lnTo>
                      <a:pt x="3646" y="7675"/>
                    </a:lnTo>
                    <a:lnTo>
                      <a:pt x="3635" y="7565"/>
                    </a:lnTo>
                    <a:lnTo>
                      <a:pt x="3512" y="7565"/>
                    </a:lnTo>
                    <a:lnTo>
                      <a:pt x="3355" y="7675"/>
                    </a:lnTo>
                    <a:lnTo>
                      <a:pt x="3388" y="8004"/>
                    </a:lnTo>
                    <a:lnTo>
                      <a:pt x="3276" y="8004"/>
                    </a:lnTo>
                    <a:lnTo>
                      <a:pt x="3254" y="7894"/>
                    </a:lnTo>
                    <a:lnTo>
                      <a:pt x="3108" y="7675"/>
                    </a:lnTo>
                    <a:lnTo>
                      <a:pt x="2749" y="7894"/>
                    </a:lnTo>
                    <a:lnTo>
                      <a:pt x="2569" y="8114"/>
                    </a:lnTo>
                    <a:lnTo>
                      <a:pt x="2479" y="8662"/>
                    </a:lnTo>
                    <a:lnTo>
                      <a:pt x="2659" y="8881"/>
                    </a:lnTo>
                    <a:lnTo>
                      <a:pt x="2861" y="9649"/>
                    </a:lnTo>
                    <a:lnTo>
                      <a:pt x="2749" y="9649"/>
                    </a:lnTo>
                    <a:lnTo>
                      <a:pt x="2614" y="9868"/>
                    </a:lnTo>
                    <a:lnTo>
                      <a:pt x="2693" y="9978"/>
                    </a:lnTo>
                    <a:lnTo>
                      <a:pt x="2782" y="10197"/>
                    </a:lnTo>
                    <a:lnTo>
                      <a:pt x="2872" y="10855"/>
                    </a:lnTo>
                    <a:lnTo>
                      <a:pt x="2547" y="10855"/>
                    </a:lnTo>
                    <a:lnTo>
                      <a:pt x="2648" y="11184"/>
                    </a:lnTo>
                    <a:lnTo>
                      <a:pt x="2379" y="11293"/>
                    </a:lnTo>
                    <a:lnTo>
                      <a:pt x="2211" y="11622"/>
                    </a:lnTo>
                    <a:lnTo>
                      <a:pt x="2008" y="11842"/>
                    </a:lnTo>
                    <a:lnTo>
                      <a:pt x="1739" y="12061"/>
                    </a:lnTo>
                    <a:lnTo>
                      <a:pt x="1627" y="12061"/>
                    </a:lnTo>
                    <a:lnTo>
                      <a:pt x="1559" y="11951"/>
                    </a:lnTo>
                    <a:lnTo>
                      <a:pt x="1514" y="12061"/>
                    </a:lnTo>
                    <a:lnTo>
                      <a:pt x="1481" y="12171"/>
                    </a:lnTo>
                    <a:lnTo>
                      <a:pt x="1660" y="12280"/>
                    </a:lnTo>
                    <a:lnTo>
                      <a:pt x="1391" y="12280"/>
                    </a:lnTo>
                    <a:lnTo>
                      <a:pt x="1234" y="12390"/>
                    </a:lnTo>
                    <a:lnTo>
                      <a:pt x="1178" y="12061"/>
                    </a:lnTo>
                    <a:lnTo>
                      <a:pt x="1111" y="11951"/>
                    </a:lnTo>
                    <a:lnTo>
                      <a:pt x="583" y="11951"/>
                    </a:lnTo>
                    <a:lnTo>
                      <a:pt x="595" y="11842"/>
                    </a:lnTo>
                    <a:lnTo>
                      <a:pt x="381" y="11842"/>
                    </a:lnTo>
                    <a:lnTo>
                      <a:pt x="516" y="12061"/>
                    </a:lnTo>
                    <a:lnTo>
                      <a:pt x="583" y="12280"/>
                    </a:lnTo>
                    <a:lnTo>
                      <a:pt x="392" y="12280"/>
                    </a:lnTo>
                    <a:lnTo>
                      <a:pt x="516" y="12499"/>
                    </a:lnTo>
                    <a:lnTo>
                      <a:pt x="673" y="12609"/>
                    </a:lnTo>
                    <a:lnTo>
                      <a:pt x="516" y="13486"/>
                    </a:lnTo>
                    <a:lnTo>
                      <a:pt x="640" y="13596"/>
                    </a:lnTo>
                    <a:lnTo>
                      <a:pt x="717" y="13815"/>
                    </a:lnTo>
                    <a:lnTo>
                      <a:pt x="908" y="14035"/>
                    </a:lnTo>
                    <a:lnTo>
                      <a:pt x="1089" y="14035"/>
                    </a:lnTo>
                    <a:lnTo>
                      <a:pt x="1122" y="13925"/>
                    </a:lnTo>
                    <a:lnTo>
                      <a:pt x="1256" y="14144"/>
                    </a:lnTo>
                    <a:lnTo>
                      <a:pt x="1526" y="14035"/>
                    </a:lnTo>
                    <a:lnTo>
                      <a:pt x="1627" y="13925"/>
                    </a:lnTo>
                    <a:lnTo>
                      <a:pt x="1762" y="14254"/>
                    </a:lnTo>
                    <a:lnTo>
                      <a:pt x="1863" y="14363"/>
                    </a:lnTo>
                    <a:lnTo>
                      <a:pt x="2300" y="14692"/>
                    </a:lnTo>
                    <a:lnTo>
                      <a:pt x="2491" y="15131"/>
                    </a:lnTo>
                    <a:lnTo>
                      <a:pt x="2940" y="15898"/>
                    </a:lnTo>
                    <a:lnTo>
                      <a:pt x="3007" y="16227"/>
                    </a:lnTo>
                    <a:lnTo>
                      <a:pt x="2940" y="16447"/>
                    </a:lnTo>
                    <a:lnTo>
                      <a:pt x="3052" y="16995"/>
                    </a:lnTo>
                    <a:lnTo>
                      <a:pt x="3164" y="17105"/>
                    </a:lnTo>
                    <a:lnTo>
                      <a:pt x="3254" y="17324"/>
                    </a:lnTo>
                    <a:lnTo>
                      <a:pt x="2849" y="17543"/>
                    </a:lnTo>
                    <a:lnTo>
                      <a:pt x="2513" y="17653"/>
                    </a:lnTo>
                    <a:lnTo>
                      <a:pt x="2379" y="17434"/>
                    </a:lnTo>
                    <a:lnTo>
                      <a:pt x="2323" y="17324"/>
                    </a:lnTo>
                    <a:lnTo>
                      <a:pt x="2435" y="17214"/>
                    </a:lnTo>
                    <a:lnTo>
                      <a:pt x="2233" y="17214"/>
                    </a:lnTo>
                    <a:lnTo>
                      <a:pt x="2020" y="17105"/>
                    </a:lnTo>
                    <a:lnTo>
                      <a:pt x="2008" y="16995"/>
                    </a:lnTo>
                    <a:lnTo>
                      <a:pt x="1571" y="17434"/>
                    </a:lnTo>
                    <a:lnTo>
                      <a:pt x="1357" y="17214"/>
                    </a:lnTo>
                    <a:lnTo>
                      <a:pt x="1335" y="16995"/>
                    </a:lnTo>
                    <a:lnTo>
                      <a:pt x="998" y="16776"/>
                    </a:lnTo>
                    <a:lnTo>
                      <a:pt x="841" y="16337"/>
                    </a:lnTo>
                    <a:lnTo>
                      <a:pt x="1089" y="16118"/>
                    </a:lnTo>
                    <a:lnTo>
                      <a:pt x="1054" y="15460"/>
                    </a:lnTo>
                    <a:lnTo>
                      <a:pt x="908" y="15460"/>
                    </a:lnTo>
                    <a:lnTo>
                      <a:pt x="808" y="16118"/>
                    </a:lnTo>
                    <a:lnTo>
                      <a:pt x="516" y="16227"/>
                    </a:lnTo>
                    <a:lnTo>
                      <a:pt x="482" y="16447"/>
                    </a:lnTo>
                    <a:lnTo>
                      <a:pt x="381" y="16776"/>
                    </a:lnTo>
                    <a:lnTo>
                      <a:pt x="0" y="16776"/>
                    </a:lnTo>
                    <a:lnTo>
                      <a:pt x="762" y="18091"/>
                    </a:lnTo>
                    <a:lnTo>
                      <a:pt x="841" y="19188"/>
                    </a:lnTo>
                    <a:lnTo>
                      <a:pt x="976" y="19297"/>
                    </a:lnTo>
                    <a:lnTo>
                      <a:pt x="1683" y="19297"/>
                    </a:lnTo>
                    <a:lnTo>
                      <a:pt x="1784" y="19517"/>
                    </a:lnTo>
                    <a:lnTo>
                      <a:pt x="1863" y="19736"/>
                    </a:lnTo>
                    <a:lnTo>
                      <a:pt x="2266" y="19846"/>
                    </a:lnTo>
                    <a:lnTo>
                      <a:pt x="2693" y="20065"/>
                    </a:lnTo>
                    <a:lnTo>
                      <a:pt x="3613" y="20394"/>
                    </a:lnTo>
                    <a:lnTo>
                      <a:pt x="3938" y="20613"/>
                    </a:lnTo>
                    <a:lnTo>
                      <a:pt x="3995" y="20723"/>
                    </a:lnTo>
                    <a:lnTo>
                      <a:pt x="4353" y="20942"/>
                    </a:lnTo>
                    <a:lnTo>
                      <a:pt x="4443" y="20504"/>
                    </a:lnTo>
                    <a:lnTo>
                      <a:pt x="4544" y="20394"/>
                    </a:lnTo>
                    <a:lnTo>
                      <a:pt x="4443" y="20723"/>
                    </a:lnTo>
                    <a:lnTo>
                      <a:pt x="4589" y="20832"/>
                    </a:lnTo>
                    <a:lnTo>
                      <a:pt x="4623" y="20942"/>
                    </a:lnTo>
                    <a:lnTo>
                      <a:pt x="5184" y="21490"/>
                    </a:lnTo>
                    <a:lnTo>
                      <a:pt x="5375" y="21490"/>
                    </a:lnTo>
                    <a:lnTo>
                      <a:pt x="5577" y="21600"/>
                    </a:lnTo>
                    <a:lnTo>
                      <a:pt x="5689" y="21600"/>
                    </a:lnTo>
                    <a:lnTo>
                      <a:pt x="5823" y="21490"/>
                    </a:lnTo>
                    <a:lnTo>
                      <a:pt x="6115" y="21600"/>
                    </a:lnTo>
                    <a:lnTo>
                      <a:pt x="6508" y="21600"/>
                    </a:lnTo>
                    <a:lnTo>
                      <a:pt x="6620" y="21381"/>
                    </a:lnTo>
                    <a:lnTo>
                      <a:pt x="6957" y="20942"/>
                    </a:lnTo>
                    <a:lnTo>
                      <a:pt x="7001" y="21052"/>
                    </a:lnTo>
                    <a:lnTo>
                      <a:pt x="7181" y="21052"/>
                    </a:lnTo>
                    <a:lnTo>
                      <a:pt x="7260" y="20942"/>
                    </a:lnTo>
                    <a:lnTo>
                      <a:pt x="7349" y="20832"/>
                    </a:lnTo>
                    <a:lnTo>
                      <a:pt x="7574" y="20723"/>
                    </a:lnTo>
                    <a:lnTo>
                      <a:pt x="7495" y="20942"/>
                    </a:lnTo>
                    <a:lnTo>
                      <a:pt x="7652" y="20942"/>
                    </a:lnTo>
                    <a:lnTo>
                      <a:pt x="7607" y="20832"/>
                    </a:lnTo>
                    <a:lnTo>
                      <a:pt x="8471" y="20832"/>
                    </a:lnTo>
                    <a:lnTo>
                      <a:pt x="8629" y="21052"/>
                    </a:lnTo>
                    <a:lnTo>
                      <a:pt x="8898" y="20942"/>
                    </a:lnTo>
                    <a:lnTo>
                      <a:pt x="8898" y="20832"/>
                    </a:lnTo>
                    <a:lnTo>
                      <a:pt x="9290" y="20832"/>
                    </a:lnTo>
                    <a:lnTo>
                      <a:pt x="9436" y="20723"/>
                    </a:lnTo>
                    <a:lnTo>
                      <a:pt x="10300" y="20504"/>
                    </a:lnTo>
                    <a:lnTo>
                      <a:pt x="10436" y="20504"/>
                    </a:lnTo>
                    <a:lnTo>
                      <a:pt x="10469" y="20394"/>
                    </a:lnTo>
                    <a:lnTo>
                      <a:pt x="10615" y="20284"/>
                    </a:lnTo>
                    <a:lnTo>
                      <a:pt x="11086" y="20284"/>
                    </a:lnTo>
                    <a:lnTo>
                      <a:pt x="11041" y="20065"/>
                    </a:lnTo>
                    <a:lnTo>
                      <a:pt x="11580" y="20065"/>
                    </a:lnTo>
                    <a:lnTo>
                      <a:pt x="11479" y="19736"/>
                    </a:lnTo>
                    <a:lnTo>
                      <a:pt x="11894" y="19736"/>
                    </a:lnTo>
                    <a:lnTo>
                      <a:pt x="12343" y="20175"/>
                    </a:lnTo>
                    <a:lnTo>
                      <a:pt x="13027" y="20175"/>
                    </a:lnTo>
                    <a:lnTo>
                      <a:pt x="13588" y="19846"/>
                    </a:lnTo>
                    <a:lnTo>
                      <a:pt x="14710" y="19736"/>
                    </a:lnTo>
                    <a:lnTo>
                      <a:pt x="15137" y="19736"/>
                    </a:lnTo>
                    <a:lnTo>
                      <a:pt x="15305" y="19626"/>
                    </a:lnTo>
                    <a:lnTo>
                      <a:pt x="15417" y="19736"/>
                    </a:lnTo>
                    <a:lnTo>
                      <a:pt x="15765" y="19846"/>
                    </a:lnTo>
                    <a:lnTo>
                      <a:pt x="15956" y="19846"/>
                    </a:lnTo>
                    <a:lnTo>
                      <a:pt x="16147" y="19736"/>
                    </a:lnTo>
                    <a:lnTo>
                      <a:pt x="16505" y="19846"/>
                    </a:lnTo>
                    <a:lnTo>
                      <a:pt x="16607" y="19955"/>
                    </a:lnTo>
                    <a:lnTo>
                      <a:pt x="17044" y="19955"/>
                    </a:lnTo>
                    <a:lnTo>
                      <a:pt x="17145" y="20065"/>
                    </a:lnTo>
                    <a:lnTo>
                      <a:pt x="17370" y="20065"/>
                    </a:lnTo>
                    <a:lnTo>
                      <a:pt x="17718" y="19736"/>
                    </a:lnTo>
                    <a:lnTo>
                      <a:pt x="17942" y="19736"/>
                    </a:lnTo>
                    <a:lnTo>
                      <a:pt x="18200" y="19846"/>
                    </a:lnTo>
                    <a:lnTo>
                      <a:pt x="18470" y="19846"/>
                    </a:lnTo>
                    <a:lnTo>
                      <a:pt x="18525" y="19736"/>
                    </a:lnTo>
                    <a:lnTo>
                      <a:pt x="18671" y="19736"/>
                    </a:lnTo>
                    <a:lnTo>
                      <a:pt x="19120" y="20175"/>
                    </a:lnTo>
                    <a:lnTo>
                      <a:pt x="19569" y="20175"/>
                    </a:lnTo>
                    <a:lnTo>
                      <a:pt x="19525" y="19736"/>
                    </a:lnTo>
                    <a:lnTo>
                      <a:pt x="19749" y="19517"/>
                    </a:lnTo>
                    <a:lnTo>
                      <a:pt x="20063" y="19626"/>
                    </a:lnTo>
                    <a:lnTo>
                      <a:pt x="20242" y="19736"/>
                    </a:lnTo>
                    <a:lnTo>
                      <a:pt x="20669" y="20394"/>
                    </a:lnTo>
                    <a:lnTo>
                      <a:pt x="21196" y="20832"/>
                    </a:lnTo>
                    <a:lnTo>
                      <a:pt x="21387" y="20942"/>
                    </a:lnTo>
                    <a:lnTo>
                      <a:pt x="21600" y="2094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5" name="図形"/>
              <p:cNvSpPr/>
              <p:nvPr/>
            </p:nvSpPr>
            <p:spPr>
              <a:xfrm>
                <a:off x="385027" y="149961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595" y="21600"/>
                    </a:lnTo>
                    <a:lnTo>
                      <a:pt x="16803" y="16421"/>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6" name="図形"/>
              <p:cNvSpPr/>
              <p:nvPr/>
            </p:nvSpPr>
            <p:spPr>
              <a:xfrm>
                <a:off x="380515" y="149394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104"/>
                    </a:moveTo>
                    <a:lnTo>
                      <a:pt x="21578" y="9486"/>
                    </a:lnTo>
                    <a:lnTo>
                      <a:pt x="21427" y="9198"/>
                    </a:lnTo>
                    <a:lnTo>
                      <a:pt x="21427" y="8909"/>
                    </a:lnTo>
                    <a:lnTo>
                      <a:pt x="20886" y="8734"/>
                    </a:lnTo>
                    <a:lnTo>
                      <a:pt x="20650" y="8909"/>
                    </a:lnTo>
                    <a:lnTo>
                      <a:pt x="20499" y="8622"/>
                    </a:lnTo>
                    <a:lnTo>
                      <a:pt x="20023" y="8513"/>
                    </a:lnTo>
                    <a:lnTo>
                      <a:pt x="19830" y="8180"/>
                    </a:lnTo>
                    <a:lnTo>
                      <a:pt x="19743" y="7915"/>
                    </a:lnTo>
                    <a:lnTo>
                      <a:pt x="20370" y="8180"/>
                    </a:lnTo>
                    <a:lnTo>
                      <a:pt x="20197" y="7915"/>
                    </a:lnTo>
                    <a:lnTo>
                      <a:pt x="20003" y="7672"/>
                    </a:lnTo>
                    <a:lnTo>
                      <a:pt x="19442" y="6854"/>
                    </a:lnTo>
                    <a:lnTo>
                      <a:pt x="19075" y="6787"/>
                    </a:lnTo>
                    <a:lnTo>
                      <a:pt x="18880" y="6169"/>
                    </a:lnTo>
                    <a:lnTo>
                      <a:pt x="19420" y="6545"/>
                    </a:lnTo>
                    <a:lnTo>
                      <a:pt x="19118" y="5793"/>
                    </a:lnTo>
                    <a:lnTo>
                      <a:pt x="18751" y="5440"/>
                    </a:lnTo>
                    <a:lnTo>
                      <a:pt x="18492" y="5041"/>
                    </a:lnTo>
                    <a:lnTo>
                      <a:pt x="18664" y="4599"/>
                    </a:lnTo>
                    <a:lnTo>
                      <a:pt x="17801" y="4599"/>
                    </a:lnTo>
                    <a:lnTo>
                      <a:pt x="17521" y="5041"/>
                    </a:lnTo>
                    <a:lnTo>
                      <a:pt x="16938" y="4843"/>
                    </a:lnTo>
                    <a:lnTo>
                      <a:pt x="16593" y="4599"/>
                    </a:lnTo>
                    <a:lnTo>
                      <a:pt x="16183" y="3804"/>
                    </a:lnTo>
                    <a:lnTo>
                      <a:pt x="15687" y="2897"/>
                    </a:lnTo>
                    <a:lnTo>
                      <a:pt x="15472" y="2300"/>
                    </a:lnTo>
                    <a:lnTo>
                      <a:pt x="15040" y="1857"/>
                    </a:lnTo>
                    <a:lnTo>
                      <a:pt x="13897" y="0"/>
                    </a:lnTo>
                    <a:lnTo>
                      <a:pt x="12170" y="66"/>
                    </a:lnTo>
                    <a:lnTo>
                      <a:pt x="11263" y="310"/>
                    </a:lnTo>
                    <a:lnTo>
                      <a:pt x="10464" y="465"/>
                    </a:lnTo>
                    <a:lnTo>
                      <a:pt x="9753" y="465"/>
                    </a:lnTo>
                    <a:lnTo>
                      <a:pt x="9321" y="686"/>
                    </a:lnTo>
                    <a:lnTo>
                      <a:pt x="8393" y="1085"/>
                    </a:lnTo>
                    <a:lnTo>
                      <a:pt x="8200" y="1393"/>
                    </a:lnTo>
                    <a:lnTo>
                      <a:pt x="6280" y="2609"/>
                    </a:lnTo>
                    <a:lnTo>
                      <a:pt x="5417" y="3250"/>
                    </a:lnTo>
                    <a:lnTo>
                      <a:pt x="4660" y="3603"/>
                    </a:lnTo>
                    <a:lnTo>
                      <a:pt x="4013" y="3804"/>
                    </a:lnTo>
                    <a:lnTo>
                      <a:pt x="2761" y="3738"/>
                    </a:lnTo>
                    <a:lnTo>
                      <a:pt x="1898" y="3804"/>
                    </a:lnTo>
                    <a:lnTo>
                      <a:pt x="1057" y="3692"/>
                    </a:lnTo>
                    <a:lnTo>
                      <a:pt x="367" y="4843"/>
                    </a:lnTo>
                    <a:lnTo>
                      <a:pt x="172" y="5440"/>
                    </a:lnTo>
                    <a:lnTo>
                      <a:pt x="0" y="6500"/>
                    </a:lnTo>
                    <a:lnTo>
                      <a:pt x="345" y="6500"/>
                    </a:lnTo>
                    <a:lnTo>
                      <a:pt x="474" y="5506"/>
                    </a:lnTo>
                    <a:lnTo>
                      <a:pt x="841" y="5506"/>
                    </a:lnTo>
                    <a:lnTo>
                      <a:pt x="841" y="6500"/>
                    </a:lnTo>
                    <a:lnTo>
                      <a:pt x="454" y="7915"/>
                    </a:lnTo>
                    <a:lnTo>
                      <a:pt x="734" y="7959"/>
                    </a:lnTo>
                    <a:lnTo>
                      <a:pt x="970" y="6854"/>
                    </a:lnTo>
                    <a:lnTo>
                      <a:pt x="1143" y="7717"/>
                    </a:lnTo>
                    <a:lnTo>
                      <a:pt x="2848" y="9087"/>
                    </a:lnTo>
                    <a:lnTo>
                      <a:pt x="3150" y="9486"/>
                    </a:lnTo>
                    <a:lnTo>
                      <a:pt x="3323" y="9794"/>
                    </a:lnTo>
                    <a:lnTo>
                      <a:pt x="3517" y="10170"/>
                    </a:lnTo>
                    <a:lnTo>
                      <a:pt x="3797" y="9794"/>
                    </a:lnTo>
                    <a:lnTo>
                      <a:pt x="3517" y="9794"/>
                    </a:lnTo>
                    <a:lnTo>
                      <a:pt x="3366" y="9198"/>
                    </a:lnTo>
                    <a:lnTo>
                      <a:pt x="3646" y="9265"/>
                    </a:lnTo>
                    <a:lnTo>
                      <a:pt x="4445" y="9552"/>
                    </a:lnTo>
                    <a:lnTo>
                      <a:pt x="5372" y="9486"/>
                    </a:lnTo>
                    <a:lnTo>
                      <a:pt x="6451" y="9883"/>
                    </a:lnTo>
                    <a:lnTo>
                      <a:pt x="7681" y="10104"/>
                    </a:lnTo>
                    <a:lnTo>
                      <a:pt x="8070" y="10856"/>
                    </a:lnTo>
                    <a:lnTo>
                      <a:pt x="8567" y="11054"/>
                    </a:lnTo>
                    <a:lnTo>
                      <a:pt x="8998" y="11033"/>
                    </a:lnTo>
                    <a:lnTo>
                      <a:pt x="9537" y="11166"/>
                    </a:lnTo>
                    <a:lnTo>
                      <a:pt x="8782" y="11496"/>
                    </a:lnTo>
                    <a:lnTo>
                      <a:pt x="9063" y="11740"/>
                    </a:lnTo>
                    <a:lnTo>
                      <a:pt x="9581" y="11763"/>
                    </a:lnTo>
                    <a:lnTo>
                      <a:pt x="9839" y="11763"/>
                    </a:lnTo>
                    <a:lnTo>
                      <a:pt x="10097" y="12294"/>
                    </a:lnTo>
                    <a:lnTo>
                      <a:pt x="10120" y="12912"/>
                    </a:lnTo>
                    <a:lnTo>
                      <a:pt x="10379" y="13000"/>
                    </a:lnTo>
                    <a:lnTo>
                      <a:pt x="10616" y="13155"/>
                    </a:lnTo>
                    <a:lnTo>
                      <a:pt x="11027" y="13199"/>
                    </a:lnTo>
                    <a:lnTo>
                      <a:pt x="11436" y="13796"/>
                    </a:lnTo>
                    <a:lnTo>
                      <a:pt x="11739" y="14591"/>
                    </a:lnTo>
                    <a:lnTo>
                      <a:pt x="11307" y="14901"/>
                    </a:lnTo>
                    <a:lnTo>
                      <a:pt x="11803" y="15521"/>
                    </a:lnTo>
                    <a:lnTo>
                      <a:pt x="12084" y="16162"/>
                    </a:lnTo>
                    <a:lnTo>
                      <a:pt x="12882" y="16759"/>
                    </a:lnTo>
                    <a:lnTo>
                      <a:pt x="13033" y="18129"/>
                    </a:lnTo>
                    <a:lnTo>
                      <a:pt x="13465" y="18416"/>
                    </a:lnTo>
                    <a:lnTo>
                      <a:pt x="14695" y="19589"/>
                    </a:lnTo>
                    <a:lnTo>
                      <a:pt x="15363" y="19633"/>
                    </a:lnTo>
                    <a:lnTo>
                      <a:pt x="16270" y="19986"/>
                    </a:lnTo>
                    <a:lnTo>
                      <a:pt x="16766" y="20583"/>
                    </a:lnTo>
                    <a:lnTo>
                      <a:pt x="17369" y="21424"/>
                    </a:lnTo>
                    <a:lnTo>
                      <a:pt x="17650" y="21534"/>
                    </a:lnTo>
                    <a:lnTo>
                      <a:pt x="17952" y="21600"/>
                    </a:lnTo>
                    <a:lnTo>
                      <a:pt x="18470" y="21402"/>
                    </a:lnTo>
                    <a:lnTo>
                      <a:pt x="20023" y="21379"/>
                    </a:lnTo>
                    <a:lnTo>
                      <a:pt x="19247" y="20583"/>
                    </a:lnTo>
                    <a:lnTo>
                      <a:pt x="19075" y="19168"/>
                    </a:lnTo>
                    <a:lnTo>
                      <a:pt x="18384" y="18815"/>
                    </a:lnTo>
                    <a:lnTo>
                      <a:pt x="18148" y="18416"/>
                    </a:lnTo>
                    <a:lnTo>
                      <a:pt x="18103" y="17997"/>
                    </a:lnTo>
                    <a:lnTo>
                      <a:pt x="18384" y="17709"/>
                    </a:lnTo>
                    <a:lnTo>
                      <a:pt x="18384" y="15918"/>
                    </a:lnTo>
                    <a:lnTo>
                      <a:pt x="18773" y="15521"/>
                    </a:lnTo>
                    <a:lnTo>
                      <a:pt x="18319" y="14990"/>
                    </a:lnTo>
                    <a:lnTo>
                      <a:pt x="18212" y="14591"/>
                    </a:lnTo>
                    <a:lnTo>
                      <a:pt x="18557" y="13796"/>
                    </a:lnTo>
                    <a:lnTo>
                      <a:pt x="19269" y="12823"/>
                    </a:lnTo>
                    <a:lnTo>
                      <a:pt x="20499" y="12294"/>
                    </a:lnTo>
                    <a:lnTo>
                      <a:pt x="20434" y="11763"/>
                    </a:lnTo>
                    <a:lnTo>
                      <a:pt x="20541" y="10988"/>
                    </a:lnTo>
                    <a:lnTo>
                      <a:pt x="20822" y="10635"/>
                    </a:lnTo>
                    <a:lnTo>
                      <a:pt x="21384" y="10591"/>
                    </a:lnTo>
                    <a:lnTo>
                      <a:pt x="21600" y="1010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7" name="図形"/>
              <p:cNvSpPr/>
              <p:nvPr/>
            </p:nvSpPr>
            <p:spPr>
              <a:xfrm>
                <a:off x="386773" y="149430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0205"/>
                    </a:moveTo>
                    <a:lnTo>
                      <a:pt x="20495" y="16325"/>
                    </a:lnTo>
                    <a:lnTo>
                      <a:pt x="19241" y="13296"/>
                    </a:lnTo>
                    <a:lnTo>
                      <a:pt x="15766" y="9416"/>
                    </a:lnTo>
                    <a:lnTo>
                      <a:pt x="14822" y="1940"/>
                    </a:lnTo>
                    <a:lnTo>
                      <a:pt x="12302" y="0"/>
                    </a:lnTo>
                    <a:lnTo>
                      <a:pt x="7101" y="4425"/>
                    </a:lnTo>
                    <a:lnTo>
                      <a:pt x="5996" y="8021"/>
                    </a:lnTo>
                    <a:lnTo>
                      <a:pt x="5052" y="12467"/>
                    </a:lnTo>
                    <a:lnTo>
                      <a:pt x="3153" y="13296"/>
                    </a:lnTo>
                    <a:lnTo>
                      <a:pt x="0" y="12467"/>
                    </a:lnTo>
                    <a:lnTo>
                      <a:pt x="1428" y="16325"/>
                    </a:lnTo>
                    <a:lnTo>
                      <a:pt x="7262" y="21600"/>
                    </a:lnTo>
                    <a:lnTo>
                      <a:pt x="13568" y="16325"/>
                    </a:lnTo>
                    <a:lnTo>
                      <a:pt x="17814" y="17437"/>
                    </a:lnTo>
                    <a:lnTo>
                      <a:pt x="21600" y="2020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8" name="図形"/>
              <p:cNvSpPr/>
              <p:nvPr/>
            </p:nvSpPr>
            <p:spPr>
              <a:xfrm>
                <a:off x="388001" y="149392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982"/>
                    </a:moveTo>
                    <a:lnTo>
                      <a:pt x="19146" y="11872"/>
                    </a:lnTo>
                    <a:lnTo>
                      <a:pt x="16352" y="8763"/>
                    </a:lnTo>
                    <a:lnTo>
                      <a:pt x="10496" y="6036"/>
                    </a:lnTo>
                    <a:lnTo>
                      <a:pt x="7411" y="3110"/>
                    </a:lnTo>
                    <a:lnTo>
                      <a:pt x="4009" y="0"/>
                    </a:lnTo>
                    <a:lnTo>
                      <a:pt x="316" y="1946"/>
                    </a:lnTo>
                    <a:lnTo>
                      <a:pt x="0" y="7001"/>
                    </a:lnTo>
                    <a:lnTo>
                      <a:pt x="5248" y="11091"/>
                    </a:lnTo>
                    <a:lnTo>
                      <a:pt x="4957" y="13236"/>
                    </a:lnTo>
                    <a:lnTo>
                      <a:pt x="1555" y="16545"/>
                    </a:lnTo>
                    <a:lnTo>
                      <a:pt x="2478" y="20037"/>
                    </a:lnTo>
                    <a:lnTo>
                      <a:pt x="5880" y="20620"/>
                    </a:lnTo>
                    <a:lnTo>
                      <a:pt x="8966" y="21600"/>
                    </a:lnTo>
                    <a:lnTo>
                      <a:pt x="12343" y="18674"/>
                    </a:lnTo>
                    <a:lnTo>
                      <a:pt x="15744" y="18674"/>
                    </a:lnTo>
                    <a:lnTo>
                      <a:pt x="19753" y="20037"/>
                    </a:lnTo>
                    <a:lnTo>
                      <a:pt x="19753" y="18092"/>
                    </a:lnTo>
                    <a:lnTo>
                      <a:pt x="21600" y="1498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89" name="図形"/>
              <p:cNvSpPr/>
              <p:nvPr/>
            </p:nvSpPr>
            <p:spPr>
              <a:xfrm>
                <a:off x="390312" y="149417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923" y="0"/>
                    </a:lnTo>
                    <a:lnTo>
                      <a:pt x="0" y="8900"/>
                    </a:lnTo>
                    <a:lnTo>
                      <a:pt x="6444" y="19100"/>
                    </a:lnTo>
                    <a:lnTo>
                      <a:pt x="17811"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0" name="図形"/>
              <p:cNvSpPr/>
              <p:nvPr/>
            </p:nvSpPr>
            <p:spPr>
              <a:xfrm>
                <a:off x="392542" y="149328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49"/>
                    </a:moveTo>
                    <a:lnTo>
                      <a:pt x="17777" y="1309"/>
                    </a:lnTo>
                    <a:lnTo>
                      <a:pt x="16151" y="0"/>
                    </a:lnTo>
                    <a:lnTo>
                      <a:pt x="12802" y="12960"/>
                    </a:lnTo>
                    <a:lnTo>
                      <a:pt x="11846" y="18275"/>
                    </a:lnTo>
                    <a:lnTo>
                      <a:pt x="0" y="17620"/>
                    </a:lnTo>
                    <a:lnTo>
                      <a:pt x="286" y="21260"/>
                    </a:lnTo>
                    <a:lnTo>
                      <a:pt x="7737" y="18956"/>
                    </a:lnTo>
                    <a:lnTo>
                      <a:pt x="12042" y="21600"/>
                    </a:lnTo>
                    <a:lnTo>
                      <a:pt x="12998" y="20945"/>
                    </a:lnTo>
                    <a:lnTo>
                      <a:pt x="13953" y="18956"/>
                    </a:lnTo>
                    <a:lnTo>
                      <a:pt x="16625" y="3325"/>
                    </a:lnTo>
                    <a:lnTo>
                      <a:pt x="20449" y="4320"/>
                    </a:lnTo>
                    <a:lnTo>
                      <a:pt x="21600" y="164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1" name="図形"/>
              <p:cNvSpPr/>
              <p:nvPr/>
            </p:nvSpPr>
            <p:spPr>
              <a:xfrm>
                <a:off x="414793" y="148901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304"/>
                    </a:moveTo>
                    <a:lnTo>
                      <a:pt x="16660" y="4861"/>
                    </a:lnTo>
                    <a:lnTo>
                      <a:pt x="11693" y="2730"/>
                    </a:lnTo>
                    <a:lnTo>
                      <a:pt x="5665" y="1509"/>
                    </a:lnTo>
                    <a:lnTo>
                      <a:pt x="2121" y="0"/>
                    </a:lnTo>
                    <a:lnTo>
                      <a:pt x="2121" y="9124"/>
                    </a:lnTo>
                    <a:lnTo>
                      <a:pt x="6363" y="11542"/>
                    </a:lnTo>
                    <a:lnTo>
                      <a:pt x="9572" y="14584"/>
                    </a:lnTo>
                    <a:lnTo>
                      <a:pt x="4940" y="17625"/>
                    </a:lnTo>
                    <a:lnTo>
                      <a:pt x="0" y="20379"/>
                    </a:lnTo>
                    <a:lnTo>
                      <a:pt x="4940" y="20977"/>
                    </a:lnTo>
                    <a:lnTo>
                      <a:pt x="9572" y="21600"/>
                    </a:lnTo>
                    <a:lnTo>
                      <a:pt x="15572" y="15206"/>
                    </a:lnTo>
                    <a:lnTo>
                      <a:pt x="19116" y="912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2" name="図形"/>
              <p:cNvSpPr/>
              <p:nvPr/>
            </p:nvSpPr>
            <p:spPr>
              <a:xfrm>
                <a:off x="419519" y="149128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290"/>
                    </a:moveTo>
                    <a:lnTo>
                      <a:pt x="20801" y="11357"/>
                    </a:lnTo>
                    <a:lnTo>
                      <a:pt x="20103" y="10365"/>
                    </a:lnTo>
                    <a:lnTo>
                      <a:pt x="19507" y="11543"/>
                    </a:lnTo>
                    <a:lnTo>
                      <a:pt x="18018" y="11670"/>
                    </a:lnTo>
                    <a:lnTo>
                      <a:pt x="16521" y="11729"/>
                    </a:lnTo>
                    <a:lnTo>
                      <a:pt x="15526" y="12290"/>
                    </a:lnTo>
                    <a:lnTo>
                      <a:pt x="13042" y="12848"/>
                    </a:lnTo>
                    <a:lnTo>
                      <a:pt x="11349" y="13346"/>
                    </a:lnTo>
                    <a:lnTo>
                      <a:pt x="9758" y="12725"/>
                    </a:lnTo>
                    <a:lnTo>
                      <a:pt x="10949" y="11049"/>
                    </a:lnTo>
                    <a:lnTo>
                      <a:pt x="9358" y="10614"/>
                    </a:lnTo>
                    <a:lnTo>
                      <a:pt x="8159" y="9124"/>
                    </a:lnTo>
                    <a:lnTo>
                      <a:pt x="6866" y="7697"/>
                    </a:lnTo>
                    <a:lnTo>
                      <a:pt x="7861" y="6578"/>
                    </a:lnTo>
                    <a:lnTo>
                      <a:pt x="10549" y="5649"/>
                    </a:lnTo>
                    <a:lnTo>
                      <a:pt x="9656" y="4159"/>
                    </a:lnTo>
                    <a:lnTo>
                      <a:pt x="10949" y="3352"/>
                    </a:lnTo>
                    <a:lnTo>
                      <a:pt x="11646" y="2360"/>
                    </a:lnTo>
                    <a:lnTo>
                      <a:pt x="11051" y="1305"/>
                    </a:lnTo>
                    <a:lnTo>
                      <a:pt x="9852" y="748"/>
                    </a:lnTo>
                    <a:lnTo>
                      <a:pt x="8762" y="498"/>
                    </a:lnTo>
                    <a:lnTo>
                      <a:pt x="7767" y="0"/>
                    </a:lnTo>
                    <a:lnTo>
                      <a:pt x="7367" y="748"/>
                    </a:lnTo>
                    <a:lnTo>
                      <a:pt x="6474" y="2732"/>
                    </a:lnTo>
                    <a:lnTo>
                      <a:pt x="6670" y="3787"/>
                    </a:lnTo>
                    <a:lnTo>
                      <a:pt x="4781" y="4159"/>
                    </a:lnTo>
                    <a:lnTo>
                      <a:pt x="2688" y="3973"/>
                    </a:lnTo>
                    <a:lnTo>
                      <a:pt x="1293" y="3973"/>
                    </a:lnTo>
                    <a:lnTo>
                      <a:pt x="893" y="4902"/>
                    </a:lnTo>
                    <a:lnTo>
                      <a:pt x="893" y="5586"/>
                    </a:lnTo>
                    <a:lnTo>
                      <a:pt x="2187" y="5336"/>
                    </a:lnTo>
                    <a:lnTo>
                      <a:pt x="2986" y="6641"/>
                    </a:lnTo>
                    <a:lnTo>
                      <a:pt x="3088" y="7760"/>
                    </a:lnTo>
                    <a:lnTo>
                      <a:pt x="1497" y="7883"/>
                    </a:lnTo>
                    <a:lnTo>
                      <a:pt x="0" y="8625"/>
                    </a:lnTo>
                    <a:lnTo>
                      <a:pt x="298" y="9681"/>
                    </a:lnTo>
                    <a:lnTo>
                      <a:pt x="502" y="10800"/>
                    </a:lnTo>
                    <a:lnTo>
                      <a:pt x="799" y="11919"/>
                    </a:lnTo>
                    <a:lnTo>
                      <a:pt x="3880" y="13590"/>
                    </a:lnTo>
                    <a:lnTo>
                      <a:pt x="4679" y="14895"/>
                    </a:lnTo>
                    <a:lnTo>
                      <a:pt x="3684" y="16014"/>
                    </a:lnTo>
                    <a:lnTo>
                      <a:pt x="2986" y="17006"/>
                    </a:lnTo>
                    <a:lnTo>
                      <a:pt x="5376" y="17192"/>
                    </a:lnTo>
                    <a:lnTo>
                      <a:pt x="6866" y="17998"/>
                    </a:lnTo>
                    <a:lnTo>
                      <a:pt x="6670" y="19860"/>
                    </a:lnTo>
                    <a:lnTo>
                      <a:pt x="5972" y="21287"/>
                    </a:lnTo>
                    <a:lnTo>
                      <a:pt x="7469" y="21473"/>
                    </a:lnTo>
                    <a:lnTo>
                      <a:pt x="8958" y="21600"/>
                    </a:lnTo>
                    <a:lnTo>
                      <a:pt x="8856" y="20481"/>
                    </a:lnTo>
                    <a:lnTo>
                      <a:pt x="7767" y="19987"/>
                    </a:lnTo>
                    <a:lnTo>
                      <a:pt x="7963" y="18805"/>
                    </a:lnTo>
                    <a:lnTo>
                      <a:pt x="10651" y="17749"/>
                    </a:lnTo>
                    <a:lnTo>
                      <a:pt x="11748" y="17256"/>
                    </a:lnTo>
                    <a:lnTo>
                      <a:pt x="12838" y="16694"/>
                    </a:lnTo>
                    <a:lnTo>
                      <a:pt x="13237" y="17563"/>
                    </a:lnTo>
                    <a:lnTo>
                      <a:pt x="16725" y="15765"/>
                    </a:lnTo>
                    <a:lnTo>
                      <a:pt x="20103" y="14402"/>
                    </a:lnTo>
                    <a:lnTo>
                      <a:pt x="21600" y="1229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3" name="図形"/>
              <p:cNvSpPr/>
              <p:nvPr/>
            </p:nvSpPr>
            <p:spPr>
              <a:xfrm>
                <a:off x="428394" y="151322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957"/>
                    </a:moveTo>
                    <a:lnTo>
                      <a:pt x="21202" y="5996"/>
                    </a:lnTo>
                    <a:lnTo>
                      <a:pt x="18578" y="4442"/>
                    </a:lnTo>
                    <a:lnTo>
                      <a:pt x="11913" y="2896"/>
                    </a:lnTo>
                    <a:lnTo>
                      <a:pt x="11309" y="0"/>
                    </a:lnTo>
                    <a:lnTo>
                      <a:pt x="9289" y="212"/>
                    </a:lnTo>
                    <a:lnTo>
                      <a:pt x="7873" y="5996"/>
                    </a:lnTo>
                    <a:lnTo>
                      <a:pt x="3627" y="7135"/>
                    </a:lnTo>
                    <a:lnTo>
                      <a:pt x="4835" y="10544"/>
                    </a:lnTo>
                    <a:lnTo>
                      <a:pt x="5853" y="12708"/>
                    </a:lnTo>
                    <a:lnTo>
                      <a:pt x="1002" y="13953"/>
                    </a:lnTo>
                    <a:lnTo>
                      <a:pt x="398" y="16743"/>
                    </a:lnTo>
                    <a:lnTo>
                      <a:pt x="2815" y="16019"/>
                    </a:lnTo>
                    <a:lnTo>
                      <a:pt x="4644" y="18183"/>
                    </a:lnTo>
                    <a:lnTo>
                      <a:pt x="0" y="18183"/>
                    </a:lnTo>
                    <a:lnTo>
                      <a:pt x="1002" y="19843"/>
                    </a:lnTo>
                    <a:lnTo>
                      <a:pt x="7667" y="17874"/>
                    </a:lnTo>
                    <a:lnTo>
                      <a:pt x="10705" y="18809"/>
                    </a:lnTo>
                    <a:lnTo>
                      <a:pt x="12518" y="20152"/>
                    </a:lnTo>
                    <a:lnTo>
                      <a:pt x="14538" y="20974"/>
                    </a:lnTo>
                    <a:lnTo>
                      <a:pt x="20200" y="21600"/>
                    </a:lnTo>
                    <a:lnTo>
                      <a:pt x="18180" y="18809"/>
                    </a:lnTo>
                    <a:lnTo>
                      <a:pt x="17162" y="15189"/>
                    </a:lnTo>
                    <a:lnTo>
                      <a:pt x="18578" y="9299"/>
                    </a:lnTo>
                    <a:lnTo>
                      <a:pt x="21600" y="795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4" name="図形"/>
              <p:cNvSpPr/>
              <p:nvPr/>
            </p:nvSpPr>
            <p:spPr>
              <a:xfrm>
                <a:off x="427437" y="146590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790"/>
                    </a:moveTo>
                    <a:lnTo>
                      <a:pt x="20933" y="8245"/>
                    </a:lnTo>
                    <a:lnTo>
                      <a:pt x="19785" y="7174"/>
                    </a:lnTo>
                    <a:lnTo>
                      <a:pt x="18637" y="6018"/>
                    </a:lnTo>
                    <a:lnTo>
                      <a:pt x="18032" y="4700"/>
                    </a:lnTo>
                    <a:lnTo>
                      <a:pt x="17608" y="3629"/>
                    </a:lnTo>
                    <a:lnTo>
                      <a:pt x="17241" y="2558"/>
                    </a:lnTo>
                    <a:lnTo>
                      <a:pt x="15669" y="84"/>
                    </a:lnTo>
                    <a:lnTo>
                      <a:pt x="14583" y="84"/>
                    </a:lnTo>
                    <a:lnTo>
                      <a:pt x="13430" y="0"/>
                    </a:lnTo>
                    <a:lnTo>
                      <a:pt x="10586" y="247"/>
                    </a:lnTo>
                    <a:lnTo>
                      <a:pt x="5988" y="6596"/>
                    </a:lnTo>
                    <a:lnTo>
                      <a:pt x="4054" y="9317"/>
                    </a:lnTo>
                    <a:lnTo>
                      <a:pt x="4354" y="11128"/>
                    </a:lnTo>
                    <a:lnTo>
                      <a:pt x="3025" y="12452"/>
                    </a:lnTo>
                    <a:lnTo>
                      <a:pt x="1329" y="15666"/>
                    </a:lnTo>
                    <a:lnTo>
                      <a:pt x="1753" y="17315"/>
                    </a:lnTo>
                    <a:lnTo>
                      <a:pt x="1272" y="18386"/>
                    </a:lnTo>
                    <a:lnTo>
                      <a:pt x="181" y="20282"/>
                    </a:lnTo>
                    <a:lnTo>
                      <a:pt x="0" y="21191"/>
                    </a:lnTo>
                    <a:lnTo>
                      <a:pt x="724" y="21438"/>
                    </a:lnTo>
                    <a:lnTo>
                      <a:pt x="1453" y="21600"/>
                    </a:lnTo>
                    <a:lnTo>
                      <a:pt x="3144" y="20282"/>
                    </a:lnTo>
                    <a:lnTo>
                      <a:pt x="4840" y="19951"/>
                    </a:lnTo>
                    <a:lnTo>
                      <a:pt x="6474" y="19704"/>
                    </a:lnTo>
                    <a:lnTo>
                      <a:pt x="8832" y="19620"/>
                    </a:lnTo>
                    <a:lnTo>
                      <a:pt x="9861" y="19458"/>
                    </a:lnTo>
                    <a:lnTo>
                      <a:pt x="10891" y="19211"/>
                    </a:lnTo>
                    <a:lnTo>
                      <a:pt x="11739" y="19295"/>
                    </a:lnTo>
                    <a:lnTo>
                      <a:pt x="13006" y="18302"/>
                    </a:lnTo>
                    <a:lnTo>
                      <a:pt x="12463" y="19873"/>
                    </a:lnTo>
                    <a:lnTo>
                      <a:pt x="13249" y="19704"/>
                    </a:lnTo>
                    <a:lnTo>
                      <a:pt x="13978" y="19704"/>
                    </a:lnTo>
                    <a:lnTo>
                      <a:pt x="13916" y="17808"/>
                    </a:lnTo>
                    <a:lnTo>
                      <a:pt x="15307" y="19542"/>
                    </a:lnTo>
                    <a:lnTo>
                      <a:pt x="16636" y="21353"/>
                    </a:lnTo>
                    <a:lnTo>
                      <a:pt x="17484" y="20775"/>
                    </a:lnTo>
                    <a:lnTo>
                      <a:pt x="18451" y="19620"/>
                    </a:lnTo>
                    <a:lnTo>
                      <a:pt x="21057" y="12699"/>
                    </a:lnTo>
                    <a:lnTo>
                      <a:pt x="21600" y="1179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5" name="図形"/>
              <p:cNvSpPr/>
              <p:nvPr/>
            </p:nvSpPr>
            <p:spPr>
              <a:xfrm>
                <a:off x="429131" y="150825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013"/>
                    </a:moveTo>
                    <a:lnTo>
                      <a:pt x="20539" y="6526"/>
                    </a:lnTo>
                    <a:lnTo>
                      <a:pt x="19681" y="5028"/>
                    </a:lnTo>
                    <a:lnTo>
                      <a:pt x="21179" y="685"/>
                    </a:lnTo>
                    <a:lnTo>
                      <a:pt x="17761" y="0"/>
                    </a:lnTo>
                    <a:lnTo>
                      <a:pt x="15405" y="2856"/>
                    </a:lnTo>
                    <a:lnTo>
                      <a:pt x="12189" y="4344"/>
                    </a:lnTo>
                    <a:lnTo>
                      <a:pt x="6414" y="4076"/>
                    </a:lnTo>
                    <a:lnTo>
                      <a:pt x="3216" y="3670"/>
                    </a:lnTo>
                    <a:lnTo>
                      <a:pt x="657" y="5167"/>
                    </a:lnTo>
                    <a:lnTo>
                      <a:pt x="2576" y="8013"/>
                    </a:lnTo>
                    <a:lnTo>
                      <a:pt x="2138" y="9372"/>
                    </a:lnTo>
                    <a:lnTo>
                      <a:pt x="0" y="11276"/>
                    </a:lnTo>
                    <a:lnTo>
                      <a:pt x="219" y="13587"/>
                    </a:lnTo>
                    <a:lnTo>
                      <a:pt x="1296" y="14946"/>
                    </a:lnTo>
                    <a:lnTo>
                      <a:pt x="859" y="17396"/>
                    </a:lnTo>
                    <a:lnTo>
                      <a:pt x="6212" y="19567"/>
                    </a:lnTo>
                    <a:lnTo>
                      <a:pt x="9849" y="21600"/>
                    </a:lnTo>
                    <a:lnTo>
                      <a:pt x="11987" y="18348"/>
                    </a:lnTo>
                    <a:lnTo>
                      <a:pt x="12829" y="16711"/>
                    </a:lnTo>
                    <a:lnTo>
                      <a:pt x="13485" y="15213"/>
                    </a:lnTo>
                    <a:lnTo>
                      <a:pt x="18603" y="13726"/>
                    </a:lnTo>
                    <a:lnTo>
                      <a:pt x="18182" y="12367"/>
                    </a:lnTo>
                    <a:lnTo>
                      <a:pt x="21600" y="801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6" name="図形"/>
              <p:cNvSpPr/>
              <p:nvPr/>
            </p:nvSpPr>
            <p:spPr>
              <a:xfrm>
                <a:off x="432681" y="151006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025"/>
                    </a:moveTo>
                    <a:lnTo>
                      <a:pt x="20711" y="13062"/>
                    </a:lnTo>
                    <a:lnTo>
                      <a:pt x="20095" y="11953"/>
                    </a:lnTo>
                    <a:lnTo>
                      <a:pt x="19024" y="11267"/>
                    </a:lnTo>
                    <a:lnTo>
                      <a:pt x="16183" y="7939"/>
                    </a:lnTo>
                    <a:lnTo>
                      <a:pt x="15469" y="5976"/>
                    </a:lnTo>
                    <a:lnTo>
                      <a:pt x="14580" y="4699"/>
                    </a:lnTo>
                    <a:lnTo>
                      <a:pt x="13516" y="3671"/>
                    </a:lnTo>
                    <a:lnTo>
                      <a:pt x="12445" y="2904"/>
                    </a:lnTo>
                    <a:lnTo>
                      <a:pt x="11822" y="0"/>
                    </a:lnTo>
                    <a:lnTo>
                      <a:pt x="9155" y="1109"/>
                    </a:lnTo>
                    <a:lnTo>
                      <a:pt x="7825" y="3845"/>
                    </a:lnTo>
                    <a:lnTo>
                      <a:pt x="5424" y="4101"/>
                    </a:lnTo>
                    <a:lnTo>
                      <a:pt x="4711" y="5123"/>
                    </a:lnTo>
                    <a:lnTo>
                      <a:pt x="4004" y="7852"/>
                    </a:lnTo>
                    <a:lnTo>
                      <a:pt x="1694" y="7939"/>
                    </a:lnTo>
                    <a:lnTo>
                      <a:pt x="1155" y="9822"/>
                    </a:lnTo>
                    <a:lnTo>
                      <a:pt x="0" y="11267"/>
                    </a:lnTo>
                    <a:lnTo>
                      <a:pt x="182" y="13829"/>
                    </a:lnTo>
                    <a:lnTo>
                      <a:pt x="1071" y="13318"/>
                    </a:lnTo>
                    <a:lnTo>
                      <a:pt x="2135" y="13150"/>
                    </a:lnTo>
                    <a:lnTo>
                      <a:pt x="6047" y="13062"/>
                    </a:lnTo>
                    <a:lnTo>
                      <a:pt x="7202" y="13318"/>
                    </a:lnTo>
                    <a:lnTo>
                      <a:pt x="7559" y="16820"/>
                    </a:lnTo>
                    <a:lnTo>
                      <a:pt x="6222" y="16733"/>
                    </a:lnTo>
                    <a:lnTo>
                      <a:pt x="7293" y="18440"/>
                    </a:lnTo>
                    <a:lnTo>
                      <a:pt x="7825" y="21176"/>
                    </a:lnTo>
                    <a:lnTo>
                      <a:pt x="6845" y="21345"/>
                    </a:lnTo>
                    <a:lnTo>
                      <a:pt x="8266" y="21600"/>
                    </a:lnTo>
                    <a:lnTo>
                      <a:pt x="9603" y="21176"/>
                    </a:lnTo>
                    <a:lnTo>
                      <a:pt x="10401" y="19469"/>
                    </a:lnTo>
                    <a:lnTo>
                      <a:pt x="11115" y="18440"/>
                    </a:lnTo>
                    <a:lnTo>
                      <a:pt x="12627" y="18783"/>
                    </a:lnTo>
                    <a:lnTo>
                      <a:pt x="14671" y="19469"/>
                    </a:lnTo>
                    <a:lnTo>
                      <a:pt x="15028" y="18440"/>
                    </a:lnTo>
                    <a:lnTo>
                      <a:pt x="14314" y="16820"/>
                    </a:lnTo>
                    <a:lnTo>
                      <a:pt x="15378" y="17506"/>
                    </a:lnTo>
                    <a:lnTo>
                      <a:pt x="16805" y="16733"/>
                    </a:lnTo>
                    <a:lnTo>
                      <a:pt x="17778" y="15025"/>
                    </a:lnTo>
                    <a:lnTo>
                      <a:pt x="19556" y="15879"/>
                    </a:lnTo>
                    <a:lnTo>
                      <a:pt x="20802" y="16054"/>
                    </a:lnTo>
                    <a:lnTo>
                      <a:pt x="21600" y="1502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7" name="図形"/>
              <p:cNvSpPr/>
              <p:nvPr/>
            </p:nvSpPr>
            <p:spPr>
              <a:xfrm>
                <a:off x="434220" y="150833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994" y="2942"/>
                    </a:lnTo>
                    <a:lnTo>
                      <a:pt x="0" y="7325"/>
                    </a:lnTo>
                    <a:lnTo>
                      <a:pt x="3612" y="17591"/>
                    </a:lnTo>
                    <a:lnTo>
                      <a:pt x="3612" y="21600"/>
                    </a:lnTo>
                    <a:lnTo>
                      <a:pt x="17138" y="20504"/>
                    </a:lnTo>
                    <a:lnTo>
                      <a:pt x="19830" y="16467"/>
                    </a:lnTo>
                    <a:lnTo>
                      <a:pt x="21600" y="12804"/>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8" name="図形"/>
              <p:cNvSpPr/>
              <p:nvPr/>
            </p:nvSpPr>
            <p:spPr>
              <a:xfrm>
                <a:off x="433765" y="151208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159"/>
                    </a:moveTo>
                    <a:lnTo>
                      <a:pt x="20142" y="17280"/>
                    </a:lnTo>
                    <a:lnTo>
                      <a:pt x="16883" y="15224"/>
                    </a:lnTo>
                    <a:lnTo>
                      <a:pt x="17783" y="6199"/>
                    </a:lnTo>
                    <a:lnTo>
                      <a:pt x="14338" y="2811"/>
                    </a:lnTo>
                    <a:lnTo>
                      <a:pt x="12708" y="755"/>
                    </a:lnTo>
                    <a:lnTo>
                      <a:pt x="4889" y="0"/>
                    </a:lnTo>
                    <a:lnTo>
                      <a:pt x="4174" y="2811"/>
                    </a:lnTo>
                    <a:lnTo>
                      <a:pt x="1258" y="6199"/>
                    </a:lnTo>
                    <a:lnTo>
                      <a:pt x="0" y="9587"/>
                    </a:lnTo>
                    <a:lnTo>
                      <a:pt x="3073" y="12768"/>
                    </a:lnTo>
                    <a:lnTo>
                      <a:pt x="4717" y="21600"/>
                    </a:lnTo>
                    <a:lnTo>
                      <a:pt x="7805" y="21600"/>
                    </a:lnTo>
                    <a:lnTo>
                      <a:pt x="10707" y="21230"/>
                    </a:lnTo>
                    <a:lnTo>
                      <a:pt x="11794" y="17280"/>
                    </a:lnTo>
                    <a:lnTo>
                      <a:pt x="14881" y="21600"/>
                    </a:lnTo>
                    <a:lnTo>
                      <a:pt x="16697" y="21038"/>
                    </a:lnTo>
                    <a:lnTo>
                      <a:pt x="17783" y="18227"/>
                    </a:lnTo>
                    <a:lnTo>
                      <a:pt x="21600" y="1915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699" name="図形"/>
              <p:cNvSpPr/>
              <p:nvPr/>
            </p:nvSpPr>
            <p:spPr>
              <a:xfrm>
                <a:off x="434030" y="151373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335"/>
                    </a:moveTo>
                    <a:lnTo>
                      <a:pt x="20209" y="4377"/>
                    </a:lnTo>
                    <a:lnTo>
                      <a:pt x="16829" y="2569"/>
                    </a:lnTo>
                    <a:lnTo>
                      <a:pt x="14312" y="0"/>
                    </a:lnTo>
                    <a:lnTo>
                      <a:pt x="10115" y="452"/>
                    </a:lnTo>
                    <a:lnTo>
                      <a:pt x="9254" y="2569"/>
                    </a:lnTo>
                    <a:lnTo>
                      <a:pt x="7023" y="4532"/>
                    </a:lnTo>
                    <a:lnTo>
                      <a:pt x="3644" y="6042"/>
                    </a:lnTo>
                    <a:lnTo>
                      <a:pt x="0" y="12537"/>
                    </a:lnTo>
                    <a:lnTo>
                      <a:pt x="3092" y="12537"/>
                    </a:lnTo>
                    <a:lnTo>
                      <a:pt x="5610" y="21600"/>
                    </a:lnTo>
                    <a:lnTo>
                      <a:pt x="12346" y="21303"/>
                    </a:lnTo>
                    <a:lnTo>
                      <a:pt x="14025" y="17223"/>
                    </a:lnTo>
                    <a:lnTo>
                      <a:pt x="16829" y="14951"/>
                    </a:lnTo>
                    <a:lnTo>
                      <a:pt x="17669" y="12537"/>
                    </a:lnTo>
                    <a:lnTo>
                      <a:pt x="21600" y="1133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0" name="図形"/>
              <p:cNvSpPr/>
              <p:nvPr/>
            </p:nvSpPr>
            <p:spPr>
              <a:xfrm>
                <a:off x="436071" y="150927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775"/>
                    </a:moveTo>
                    <a:lnTo>
                      <a:pt x="17864" y="12377"/>
                    </a:lnTo>
                    <a:lnTo>
                      <a:pt x="14925" y="11439"/>
                    </a:lnTo>
                    <a:lnTo>
                      <a:pt x="11461" y="10621"/>
                    </a:lnTo>
                    <a:lnTo>
                      <a:pt x="7725" y="9922"/>
                    </a:lnTo>
                    <a:lnTo>
                      <a:pt x="7452" y="8634"/>
                    </a:lnTo>
                    <a:lnTo>
                      <a:pt x="6129" y="6538"/>
                    </a:lnTo>
                    <a:lnTo>
                      <a:pt x="4534" y="4432"/>
                    </a:lnTo>
                    <a:lnTo>
                      <a:pt x="6129" y="230"/>
                    </a:lnTo>
                    <a:lnTo>
                      <a:pt x="3191" y="230"/>
                    </a:lnTo>
                    <a:lnTo>
                      <a:pt x="0" y="0"/>
                    </a:lnTo>
                    <a:lnTo>
                      <a:pt x="1595" y="3145"/>
                    </a:lnTo>
                    <a:lnTo>
                      <a:pt x="1322" y="5021"/>
                    </a:lnTo>
                    <a:lnTo>
                      <a:pt x="2939" y="7467"/>
                    </a:lnTo>
                    <a:lnTo>
                      <a:pt x="3191" y="12726"/>
                    </a:lnTo>
                    <a:lnTo>
                      <a:pt x="4261" y="14014"/>
                    </a:lnTo>
                    <a:lnTo>
                      <a:pt x="3191" y="17747"/>
                    </a:lnTo>
                    <a:lnTo>
                      <a:pt x="10936" y="21600"/>
                    </a:lnTo>
                    <a:lnTo>
                      <a:pt x="13602" y="21600"/>
                    </a:lnTo>
                    <a:lnTo>
                      <a:pt x="12259" y="20432"/>
                    </a:lnTo>
                    <a:lnTo>
                      <a:pt x="14652" y="16809"/>
                    </a:lnTo>
                    <a:lnTo>
                      <a:pt x="19732" y="1436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1" name="図形"/>
              <p:cNvSpPr/>
              <p:nvPr/>
            </p:nvSpPr>
            <p:spPr>
              <a:xfrm>
                <a:off x="435471" y="150610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512"/>
                    </a:moveTo>
                    <a:lnTo>
                      <a:pt x="21317" y="12101"/>
                    </a:lnTo>
                    <a:lnTo>
                      <a:pt x="20558" y="12638"/>
                    </a:lnTo>
                    <a:lnTo>
                      <a:pt x="19802" y="12101"/>
                    </a:lnTo>
                    <a:lnTo>
                      <a:pt x="19378" y="9426"/>
                    </a:lnTo>
                    <a:lnTo>
                      <a:pt x="20372" y="9426"/>
                    </a:lnTo>
                    <a:lnTo>
                      <a:pt x="20324" y="8557"/>
                    </a:lnTo>
                    <a:lnTo>
                      <a:pt x="20938" y="8157"/>
                    </a:lnTo>
                    <a:lnTo>
                      <a:pt x="20655" y="7288"/>
                    </a:lnTo>
                    <a:lnTo>
                      <a:pt x="20182" y="6751"/>
                    </a:lnTo>
                    <a:lnTo>
                      <a:pt x="18954" y="5350"/>
                    </a:lnTo>
                    <a:lnTo>
                      <a:pt x="18574" y="4481"/>
                    </a:lnTo>
                    <a:lnTo>
                      <a:pt x="17015" y="4744"/>
                    </a:lnTo>
                    <a:lnTo>
                      <a:pt x="16211" y="3407"/>
                    </a:lnTo>
                    <a:lnTo>
                      <a:pt x="15739" y="2138"/>
                    </a:lnTo>
                    <a:lnTo>
                      <a:pt x="15266" y="1469"/>
                    </a:lnTo>
                    <a:lnTo>
                      <a:pt x="15407" y="2206"/>
                    </a:lnTo>
                    <a:lnTo>
                      <a:pt x="14793" y="2675"/>
                    </a:lnTo>
                    <a:lnTo>
                      <a:pt x="14555" y="4144"/>
                    </a:lnTo>
                    <a:lnTo>
                      <a:pt x="13989" y="3944"/>
                    </a:lnTo>
                    <a:lnTo>
                      <a:pt x="13517" y="4076"/>
                    </a:lnTo>
                    <a:lnTo>
                      <a:pt x="12810" y="3075"/>
                    </a:lnTo>
                    <a:lnTo>
                      <a:pt x="12430" y="0"/>
                    </a:lnTo>
                    <a:lnTo>
                      <a:pt x="11768" y="869"/>
                    </a:lnTo>
                    <a:lnTo>
                      <a:pt x="10871" y="1606"/>
                    </a:lnTo>
                    <a:lnTo>
                      <a:pt x="10919" y="3075"/>
                    </a:lnTo>
                    <a:lnTo>
                      <a:pt x="11247" y="6888"/>
                    </a:lnTo>
                    <a:lnTo>
                      <a:pt x="9404" y="8757"/>
                    </a:lnTo>
                    <a:lnTo>
                      <a:pt x="7893" y="8757"/>
                    </a:lnTo>
                    <a:lnTo>
                      <a:pt x="7893" y="6751"/>
                    </a:lnTo>
                    <a:lnTo>
                      <a:pt x="6476" y="6419"/>
                    </a:lnTo>
                    <a:lnTo>
                      <a:pt x="5765" y="6419"/>
                    </a:lnTo>
                    <a:lnTo>
                      <a:pt x="5009" y="7288"/>
                    </a:lnTo>
                    <a:lnTo>
                      <a:pt x="4678" y="11232"/>
                    </a:lnTo>
                    <a:lnTo>
                      <a:pt x="3260" y="11769"/>
                    </a:lnTo>
                    <a:lnTo>
                      <a:pt x="2553" y="11969"/>
                    </a:lnTo>
                    <a:lnTo>
                      <a:pt x="2032" y="11369"/>
                    </a:lnTo>
                    <a:lnTo>
                      <a:pt x="1370" y="12438"/>
                    </a:lnTo>
                    <a:lnTo>
                      <a:pt x="849" y="11369"/>
                    </a:lnTo>
                    <a:lnTo>
                      <a:pt x="849" y="12638"/>
                    </a:lnTo>
                    <a:lnTo>
                      <a:pt x="0" y="12438"/>
                    </a:lnTo>
                    <a:lnTo>
                      <a:pt x="566" y="15650"/>
                    </a:lnTo>
                    <a:lnTo>
                      <a:pt x="1180" y="15650"/>
                    </a:lnTo>
                    <a:lnTo>
                      <a:pt x="4112" y="15044"/>
                    </a:lnTo>
                    <a:lnTo>
                      <a:pt x="5389" y="16182"/>
                    </a:lnTo>
                    <a:lnTo>
                      <a:pt x="5575" y="18188"/>
                    </a:lnTo>
                    <a:lnTo>
                      <a:pt x="6379" y="18056"/>
                    </a:lnTo>
                    <a:lnTo>
                      <a:pt x="6807" y="16919"/>
                    </a:lnTo>
                    <a:lnTo>
                      <a:pt x="7324" y="17387"/>
                    </a:lnTo>
                    <a:lnTo>
                      <a:pt x="8269" y="15650"/>
                    </a:lnTo>
                    <a:lnTo>
                      <a:pt x="8790" y="16782"/>
                    </a:lnTo>
                    <a:lnTo>
                      <a:pt x="9311" y="16182"/>
                    </a:lnTo>
                    <a:lnTo>
                      <a:pt x="9784" y="17656"/>
                    </a:lnTo>
                    <a:lnTo>
                      <a:pt x="9404" y="20531"/>
                    </a:lnTo>
                    <a:lnTo>
                      <a:pt x="9925" y="21000"/>
                    </a:lnTo>
                    <a:lnTo>
                      <a:pt x="10871" y="21600"/>
                    </a:lnTo>
                    <a:lnTo>
                      <a:pt x="11485" y="17656"/>
                    </a:lnTo>
                    <a:lnTo>
                      <a:pt x="13186" y="16450"/>
                    </a:lnTo>
                    <a:lnTo>
                      <a:pt x="14321" y="16450"/>
                    </a:lnTo>
                    <a:lnTo>
                      <a:pt x="13848" y="15650"/>
                    </a:lnTo>
                    <a:lnTo>
                      <a:pt x="13282" y="12638"/>
                    </a:lnTo>
                    <a:lnTo>
                      <a:pt x="12810" y="11969"/>
                    </a:lnTo>
                    <a:lnTo>
                      <a:pt x="12713" y="8757"/>
                    </a:lnTo>
                    <a:lnTo>
                      <a:pt x="14131" y="7825"/>
                    </a:lnTo>
                    <a:lnTo>
                      <a:pt x="15076" y="6751"/>
                    </a:lnTo>
                    <a:lnTo>
                      <a:pt x="16021" y="6888"/>
                    </a:lnTo>
                    <a:lnTo>
                      <a:pt x="16494" y="8894"/>
                    </a:lnTo>
                    <a:lnTo>
                      <a:pt x="17346" y="10563"/>
                    </a:lnTo>
                    <a:lnTo>
                      <a:pt x="16684" y="11232"/>
                    </a:lnTo>
                    <a:lnTo>
                      <a:pt x="16494" y="13907"/>
                    </a:lnTo>
                    <a:lnTo>
                      <a:pt x="17156" y="13575"/>
                    </a:lnTo>
                    <a:lnTo>
                      <a:pt x="17581" y="12638"/>
                    </a:lnTo>
                    <a:lnTo>
                      <a:pt x="19140" y="12638"/>
                    </a:lnTo>
                    <a:lnTo>
                      <a:pt x="20041" y="12975"/>
                    </a:lnTo>
                    <a:lnTo>
                      <a:pt x="21079" y="14981"/>
                    </a:lnTo>
                    <a:lnTo>
                      <a:pt x="21600" y="1451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2" name="図形"/>
              <p:cNvSpPr/>
              <p:nvPr/>
            </p:nvSpPr>
            <p:spPr>
              <a:xfrm>
                <a:off x="438710" y="151436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058" y="2656"/>
                    </a:lnTo>
                    <a:lnTo>
                      <a:pt x="9043" y="4450"/>
                    </a:lnTo>
                    <a:lnTo>
                      <a:pt x="6555" y="10369"/>
                    </a:lnTo>
                    <a:lnTo>
                      <a:pt x="0" y="13025"/>
                    </a:lnTo>
                    <a:lnTo>
                      <a:pt x="0" y="21017"/>
                    </a:lnTo>
                    <a:lnTo>
                      <a:pt x="6042" y="21600"/>
                    </a:lnTo>
                    <a:lnTo>
                      <a:pt x="10543" y="16567"/>
                    </a:lnTo>
                    <a:lnTo>
                      <a:pt x="15045" y="10369"/>
                    </a:lnTo>
                    <a:lnTo>
                      <a:pt x="18086" y="265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3" name="図形"/>
              <p:cNvSpPr/>
              <p:nvPr/>
            </p:nvSpPr>
            <p:spPr>
              <a:xfrm>
                <a:off x="441827" y="150663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648"/>
                    </a:moveTo>
                    <a:lnTo>
                      <a:pt x="18137" y="8706"/>
                    </a:lnTo>
                    <a:lnTo>
                      <a:pt x="14278" y="6942"/>
                    </a:lnTo>
                    <a:lnTo>
                      <a:pt x="13124" y="4683"/>
                    </a:lnTo>
                    <a:lnTo>
                      <a:pt x="12729" y="2589"/>
                    </a:lnTo>
                    <a:lnTo>
                      <a:pt x="10025" y="495"/>
                    </a:lnTo>
                    <a:lnTo>
                      <a:pt x="5408" y="0"/>
                    </a:lnTo>
                    <a:lnTo>
                      <a:pt x="9266" y="2259"/>
                    </a:lnTo>
                    <a:lnTo>
                      <a:pt x="3099" y="3871"/>
                    </a:lnTo>
                    <a:lnTo>
                      <a:pt x="1154" y="6447"/>
                    </a:lnTo>
                    <a:lnTo>
                      <a:pt x="0" y="8554"/>
                    </a:lnTo>
                    <a:lnTo>
                      <a:pt x="4648" y="11612"/>
                    </a:lnTo>
                    <a:lnTo>
                      <a:pt x="7352" y="14506"/>
                    </a:lnTo>
                    <a:lnTo>
                      <a:pt x="4253" y="16930"/>
                    </a:lnTo>
                    <a:lnTo>
                      <a:pt x="3099" y="19189"/>
                    </a:lnTo>
                    <a:lnTo>
                      <a:pt x="2309" y="21600"/>
                    </a:lnTo>
                    <a:lnTo>
                      <a:pt x="9661" y="20635"/>
                    </a:lnTo>
                    <a:lnTo>
                      <a:pt x="7716" y="17729"/>
                    </a:lnTo>
                    <a:lnTo>
                      <a:pt x="15828" y="15483"/>
                    </a:lnTo>
                    <a:lnTo>
                      <a:pt x="18532" y="13059"/>
                    </a:lnTo>
                    <a:lnTo>
                      <a:pt x="21600" y="1064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4" name="図形"/>
              <p:cNvSpPr/>
              <p:nvPr/>
            </p:nvSpPr>
            <p:spPr>
              <a:xfrm>
                <a:off x="440543" y="151209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898"/>
                    </a:moveTo>
                    <a:lnTo>
                      <a:pt x="21526" y="5026"/>
                    </a:lnTo>
                    <a:lnTo>
                      <a:pt x="20289" y="4056"/>
                    </a:lnTo>
                    <a:lnTo>
                      <a:pt x="20071" y="3633"/>
                    </a:lnTo>
                    <a:lnTo>
                      <a:pt x="21016" y="3259"/>
                    </a:lnTo>
                    <a:lnTo>
                      <a:pt x="19997" y="2263"/>
                    </a:lnTo>
                    <a:lnTo>
                      <a:pt x="19344" y="1742"/>
                    </a:lnTo>
                    <a:lnTo>
                      <a:pt x="19052" y="1468"/>
                    </a:lnTo>
                    <a:lnTo>
                      <a:pt x="17964" y="1617"/>
                    </a:lnTo>
                    <a:lnTo>
                      <a:pt x="17088" y="1070"/>
                    </a:lnTo>
                    <a:lnTo>
                      <a:pt x="15347" y="621"/>
                    </a:lnTo>
                    <a:lnTo>
                      <a:pt x="14253" y="547"/>
                    </a:lnTo>
                    <a:lnTo>
                      <a:pt x="11562" y="249"/>
                    </a:lnTo>
                    <a:lnTo>
                      <a:pt x="10691" y="0"/>
                    </a:lnTo>
                    <a:lnTo>
                      <a:pt x="8578" y="249"/>
                    </a:lnTo>
                    <a:lnTo>
                      <a:pt x="8000" y="621"/>
                    </a:lnTo>
                    <a:lnTo>
                      <a:pt x="9305" y="944"/>
                    </a:lnTo>
                    <a:lnTo>
                      <a:pt x="9162" y="1965"/>
                    </a:lnTo>
                    <a:lnTo>
                      <a:pt x="9529" y="2389"/>
                    </a:lnTo>
                    <a:lnTo>
                      <a:pt x="8578" y="2612"/>
                    </a:lnTo>
                    <a:lnTo>
                      <a:pt x="7708" y="2687"/>
                    </a:lnTo>
                    <a:lnTo>
                      <a:pt x="6837" y="3135"/>
                    </a:lnTo>
                    <a:lnTo>
                      <a:pt x="6837" y="3633"/>
                    </a:lnTo>
                    <a:lnTo>
                      <a:pt x="5892" y="3658"/>
                    </a:lnTo>
                    <a:lnTo>
                      <a:pt x="4873" y="3658"/>
                    </a:lnTo>
                    <a:lnTo>
                      <a:pt x="6179" y="4056"/>
                    </a:lnTo>
                    <a:lnTo>
                      <a:pt x="6620" y="4405"/>
                    </a:lnTo>
                    <a:lnTo>
                      <a:pt x="5091" y="5549"/>
                    </a:lnTo>
                    <a:lnTo>
                      <a:pt x="2760" y="5724"/>
                    </a:lnTo>
                    <a:lnTo>
                      <a:pt x="3562" y="7540"/>
                    </a:lnTo>
                    <a:lnTo>
                      <a:pt x="2909" y="9033"/>
                    </a:lnTo>
                    <a:lnTo>
                      <a:pt x="3487" y="9282"/>
                    </a:lnTo>
                    <a:lnTo>
                      <a:pt x="5165" y="9282"/>
                    </a:lnTo>
                    <a:lnTo>
                      <a:pt x="4873" y="9829"/>
                    </a:lnTo>
                    <a:lnTo>
                      <a:pt x="3636" y="10550"/>
                    </a:lnTo>
                    <a:lnTo>
                      <a:pt x="2835" y="10378"/>
                    </a:lnTo>
                    <a:lnTo>
                      <a:pt x="2033" y="10301"/>
                    </a:lnTo>
                    <a:lnTo>
                      <a:pt x="1380" y="9829"/>
                    </a:lnTo>
                    <a:lnTo>
                      <a:pt x="361" y="10052"/>
                    </a:lnTo>
                    <a:lnTo>
                      <a:pt x="0" y="10824"/>
                    </a:lnTo>
                    <a:lnTo>
                      <a:pt x="510" y="11248"/>
                    </a:lnTo>
                    <a:lnTo>
                      <a:pt x="727" y="13836"/>
                    </a:lnTo>
                    <a:lnTo>
                      <a:pt x="1890" y="13613"/>
                    </a:lnTo>
                    <a:lnTo>
                      <a:pt x="3636" y="13711"/>
                    </a:lnTo>
                    <a:lnTo>
                      <a:pt x="3997" y="14011"/>
                    </a:lnTo>
                    <a:lnTo>
                      <a:pt x="4873" y="13960"/>
                    </a:lnTo>
                    <a:lnTo>
                      <a:pt x="4289" y="15627"/>
                    </a:lnTo>
                    <a:lnTo>
                      <a:pt x="3127" y="16274"/>
                    </a:lnTo>
                    <a:lnTo>
                      <a:pt x="4289" y="16474"/>
                    </a:lnTo>
                    <a:lnTo>
                      <a:pt x="4215" y="16823"/>
                    </a:lnTo>
                    <a:lnTo>
                      <a:pt x="3562" y="17220"/>
                    </a:lnTo>
                    <a:lnTo>
                      <a:pt x="3270" y="18465"/>
                    </a:lnTo>
                    <a:lnTo>
                      <a:pt x="3711" y="19460"/>
                    </a:lnTo>
                    <a:lnTo>
                      <a:pt x="1964" y="19660"/>
                    </a:lnTo>
                    <a:lnTo>
                      <a:pt x="945" y="20083"/>
                    </a:lnTo>
                    <a:lnTo>
                      <a:pt x="727" y="20581"/>
                    </a:lnTo>
                    <a:lnTo>
                      <a:pt x="1237" y="21302"/>
                    </a:lnTo>
                    <a:lnTo>
                      <a:pt x="1380" y="21600"/>
                    </a:lnTo>
                    <a:lnTo>
                      <a:pt x="2256" y="21377"/>
                    </a:lnTo>
                    <a:lnTo>
                      <a:pt x="2909" y="20456"/>
                    </a:lnTo>
                    <a:lnTo>
                      <a:pt x="3562" y="19983"/>
                    </a:lnTo>
                    <a:lnTo>
                      <a:pt x="4289" y="19660"/>
                    </a:lnTo>
                    <a:lnTo>
                      <a:pt x="5234" y="19883"/>
                    </a:lnTo>
                    <a:lnTo>
                      <a:pt x="6545" y="18465"/>
                    </a:lnTo>
                    <a:lnTo>
                      <a:pt x="6906" y="17346"/>
                    </a:lnTo>
                    <a:lnTo>
                      <a:pt x="10399" y="16797"/>
                    </a:lnTo>
                    <a:lnTo>
                      <a:pt x="11636" y="16872"/>
                    </a:lnTo>
                    <a:lnTo>
                      <a:pt x="11997" y="17395"/>
                    </a:lnTo>
                    <a:lnTo>
                      <a:pt x="13526" y="17346"/>
                    </a:lnTo>
                    <a:lnTo>
                      <a:pt x="14471" y="17220"/>
                    </a:lnTo>
                    <a:lnTo>
                      <a:pt x="16000" y="16872"/>
                    </a:lnTo>
                    <a:lnTo>
                      <a:pt x="14980" y="16623"/>
                    </a:lnTo>
                    <a:lnTo>
                      <a:pt x="12724" y="13960"/>
                    </a:lnTo>
                    <a:lnTo>
                      <a:pt x="12942" y="13613"/>
                    </a:lnTo>
                    <a:lnTo>
                      <a:pt x="13600" y="13039"/>
                    </a:lnTo>
                    <a:lnTo>
                      <a:pt x="12724" y="12318"/>
                    </a:lnTo>
                    <a:lnTo>
                      <a:pt x="11418" y="12043"/>
                    </a:lnTo>
                    <a:lnTo>
                      <a:pt x="11636" y="10824"/>
                    </a:lnTo>
                    <a:lnTo>
                      <a:pt x="13016" y="10550"/>
                    </a:lnTo>
                    <a:lnTo>
                      <a:pt x="15198" y="10178"/>
                    </a:lnTo>
                    <a:lnTo>
                      <a:pt x="18617" y="8834"/>
                    </a:lnTo>
                    <a:lnTo>
                      <a:pt x="19710" y="8908"/>
                    </a:lnTo>
                    <a:lnTo>
                      <a:pt x="19052" y="8062"/>
                    </a:lnTo>
                    <a:lnTo>
                      <a:pt x="20071" y="7838"/>
                    </a:lnTo>
                    <a:lnTo>
                      <a:pt x="19710" y="6943"/>
                    </a:lnTo>
                    <a:lnTo>
                      <a:pt x="17815" y="6917"/>
                    </a:lnTo>
                    <a:lnTo>
                      <a:pt x="18909" y="6345"/>
                    </a:lnTo>
                    <a:lnTo>
                      <a:pt x="20071" y="6047"/>
                    </a:lnTo>
                    <a:lnTo>
                      <a:pt x="21600" y="589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5" name="図形"/>
              <p:cNvSpPr/>
              <p:nvPr/>
            </p:nvSpPr>
            <p:spPr>
              <a:xfrm>
                <a:off x="445320" y="150413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634"/>
                    </a:moveTo>
                    <a:lnTo>
                      <a:pt x="20356" y="11220"/>
                    </a:lnTo>
                    <a:lnTo>
                      <a:pt x="15382" y="11220"/>
                    </a:lnTo>
                    <a:lnTo>
                      <a:pt x="15382" y="7863"/>
                    </a:lnTo>
                    <a:lnTo>
                      <a:pt x="14138" y="5058"/>
                    </a:lnTo>
                    <a:lnTo>
                      <a:pt x="12044" y="1413"/>
                    </a:lnTo>
                    <a:lnTo>
                      <a:pt x="7069" y="0"/>
                    </a:lnTo>
                    <a:lnTo>
                      <a:pt x="0" y="2253"/>
                    </a:lnTo>
                    <a:lnTo>
                      <a:pt x="5400" y="5058"/>
                    </a:lnTo>
                    <a:lnTo>
                      <a:pt x="7462" y="8415"/>
                    </a:lnTo>
                    <a:lnTo>
                      <a:pt x="17444" y="18795"/>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6" name="図形"/>
              <p:cNvSpPr/>
              <p:nvPr/>
            </p:nvSpPr>
            <p:spPr>
              <a:xfrm>
                <a:off x="450040" y="150651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814" y="0"/>
                    </a:lnTo>
                    <a:lnTo>
                      <a:pt x="2393" y="4068"/>
                    </a:lnTo>
                    <a:lnTo>
                      <a:pt x="0" y="12526"/>
                    </a:lnTo>
                    <a:lnTo>
                      <a:pt x="14421" y="2127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7" name="図形"/>
              <p:cNvSpPr/>
              <p:nvPr/>
            </p:nvSpPr>
            <p:spPr>
              <a:xfrm>
                <a:off x="449712" y="150861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621"/>
                    </a:moveTo>
                    <a:lnTo>
                      <a:pt x="20563" y="3948"/>
                    </a:lnTo>
                    <a:lnTo>
                      <a:pt x="17452" y="878"/>
                    </a:lnTo>
                    <a:lnTo>
                      <a:pt x="17010" y="0"/>
                    </a:lnTo>
                    <a:lnTo>
                      <a:pt x="15239" y="2807"/>
                    </a:lnTo>
                    <a:lnTo>
                      <a:pt x="14202" y="3948"/>
                    </a:lnTo>
                    <a:lnTo>
                      <a:pt x="9017" y="5531"/>
                    </a:lnTo>
                    <a:lnTo>
                      <a:pt x="8423" y="9832"/>
                    </a:lnTo>
                    <a:lnTo>
                      <a:pt x="7398" y="11851"/>
                    </a:lnTo>
                    <a:lnTo>
                      <a:pt x="5324" y="13697"/>
                    </a:lnTo>
                    <a:lnTo>
                      <a:pt x="3402" y="14928"/>
                    </a:lnTo>
                    <a:lnTo>
                      <a:pt x="2062" y="18440"/>
                    </a:lnTo>
                    <a:lnTo>
                      <a:pt x="443" y="18703"/>
                    </a:lnTo>
                    <a:lnTo>
                      <a:pt x="0" y="21337"/>
                    </a:lnTo>
                    <a:lnTo>
                      <a:pt x="1922" y="21600"/>
                    </a:lnTo>
                    <a:lnTo>
                      <a:pt x="4136" y="20107"/>
                    </a:lnTo>
                    <a:lnTo>
                      <a:pt x="5464" y="21337"/>
                    </a:lnTo>
                    <a:lnTo>
                      <a:pt x="6944" y="20549"/>
                    </a:lnTo>
                    <a:lnTo>
                      <a:pt x="8726" y="20107"/>
                    </a:lnTo>
                    <a:lnTo>
                      <a:pt x="10497" y="17562"/>
                    </a:lnTo>
                    <a:lnTo>
                      <a:pt x="11243" y="13082"/>
                    </a:lnTo>
                    <a:lnTo>
                      <a:pt x="12722" y="11505"/>
                    </a:lnTo>
                    <a:lnTo>
                      <a:pt x="16567" y="10185"/>
                    </a:lnTo>
                    <a:lnTo>
                      <a:pt x="16416" y="7640"/>
                    </a:lnTo>
                    <a:lnTo>
                      <a:pt x="21600" y="562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8" name="図形"/>
              <p:cNvSpPr/>
              <p:nvPr/>
            </p:nvSpPr>
            <p:spPr>
              <a:xfrm>
                <a:off x="833656" y="154989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331"/>
                    </a:moveTo>
                    <a:lnTo>
                      <a:pt x="18789" y="2487"/>
                    </a:lnTo>
                    <a:lnTo>
                      <a:pt x="18218" y="1543"/>
                    </a:lnTo>
                    <a:lnTo>
                      <a:pt x="15811" y="828"/>
                    </a:lnTo>
                    <a:lnTo>
                      <a:pt x="14059" y="300"/>
                    </a:lnTo>
                    <a:lnTo>
                      <a:pt x="13042" y="0"/>
                    </a:lnTo>
                    <a:lnTo>
                      <a:pt x="10067" y="113"/>
                    </a:lnTo>
                    <a:lnTo>
                      <a:pt x="8600" y="300"/>
                    </a:lnTo>
                    <a:lnTo>
                      <a:pt x="7660" y="113"/>
                    </a:lnTo>
                    <a:lnTo>
                      <a:pt x="5054" y="377"/>
                    </a:lnTo>
                    <a:lnTo>
                      <a:pt x="4891" y="1131"/>
                    </a:lnTo>
                    <a:lnTo>
                      <a:pt x="4483" y="1431"/>
                    </a:lnTo>
                    <a:lnTo>
                      <a:pt x="4891" y="790"/>
                    </a:lnTo>
                    <a:lnTo>
                      <a:pt x="3424" y="1318"/>
                    </a:lnTo>
                    <a:lnTo>
                      <a:pt x="2282" y="2487"/>
                    </a:lnTo>
                    <a:lnTo>
                      <a:pt x="2609" y="6408"/>
                    </a:lnTo>
                    <a:lnTo>
                      <a:pt x="1794" y="7765"/>
                    </a:lnTo>
                    <a:lnTo>
                      <a:pt x="1467" y="8406"/>
                    </a:lnTo>
                    <a:lnTo>
                      <a:pt x="1223" y="10291"/>
                    </a:lnTo>
                    <a:lnTo>
                      <a:pt x="1588" y="11570"/>
                    </a:lnTo>
                    <a:lnTo>
                      <a:pt x="1794" y="15604"/>
                    </a:lnTo>
                    <a:lnTo>
                      <a:pt x="324" y="16886"/>
                    </a:lnTo>
                    <a:lnTo>
                      <a:pt x="0" y="17602"/>
                    </a:lnTo>
                    <a:lnTo>
                      <a:pt x="5584" y="21184"/>
                    </a:lnTo>
                    <a:lnTo>
                      <a:pt x="7660" y="21600"/>
                    </a:lnTo>
                    <a:lnTo>
                      <a:pt x="9739" y="21297"/>
                    </a:lnTo>
                    <a:lnTo>
                      <a:pt x="10882" y="21033"/>
                    </a:lnTo>
                    <a:lnTo>
                      <a:pt x="11983" y="20695"/>
                    </a:lnTo>
                    <a:lnTo>
                      <a:pt x="14181" y="20431"/>
                    </a:lnTo>
                    <a:lnTo>
                      <a:pt x="15811" y="19715"/>
                    </a:lnTo>
                    <a:lnTo>
                      <a:pt x="18705" y="16509"/>
                    </a:lnTo>
                    <a:lnTo>
                      <a:pt x="19318" y="14399"/>
                    </a:lnTo>
                    <a:lnTo>
                      <a:pt x="18420" y="13381"/>
                    </a:lnTo>
                    <a:lnTo>
                      <a:pt x="19440" y="10291"/>
                    </a:lnTo>
                    <a:lnTo>
                      <a:pt x="20580" y="8406"/>
                    </a:lnTo>
                    <a:lnTo>
                      <a:pt x="21600" y="633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09" name="図形"/>
              <p:cNvSpPr/>
              <p:nvPr/>
            </p:nvSpPr>
            <p:spPr>
              <a:xfrm>
                <a:off x="840037" y="153867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230"/>
                    </a:moveTo>
                    <a:lnTo>
                      <a:pt x="20273" y="5188"/>
                    </a:lnTo>
                    <a:lnTo>
                      <a:pt x="16900" y="2727"/>
                    </a:lnTo>
                    <a:lnTo>
                      <a:pt x="14551" y="4090"/>
                    </a:lnTo>
                    <a:lnTo>
                      <a:pt x="10977" y="4739"/>
                    </a:lnTo>
                    <a:lnTo>
                      <a:pt x="8886" y="3763"/>
                    </a:lnTo>
                    <a:lnTo>
                      <a:pt x="6791" y="2727"/>
                    </a:lnTo>
                    <a:lnTo>
                      <a:pt x="1890" y="0"/>
                    </a:lnTo>
                    <a:lnTo>
                      <a:pt x="48" y="0"/>
                    </a:lnTo>
                    <a:lnTo>
                      <a:pt x="0" y="3957"/>
                    </a:lnTo>
                    <a:lnTo>
                      <a:pt x="205" y="6746"/>
                    </a:lnTo>
                    <a:lnTo>
                      <a:pt x="458" y="9472"/>
                    </a:lnTo>
                    <a:lnTo>
                      <a:pt x="3575" y="17770"/>
                    </a:lnTo>
                    <a:lnTo>
                      <a:pt x="7607" y="19654"/>
                    </a:lnTo>
                    <a:lnTo>
                      <a:pt x="11592" y="21600"/>
                    </a:lnTo>
                    <a:lnTo>
                      <a:pt x="15524" y="20752"/>
                    </a:lnTo>
                    <a:lnTo>
                      <a:pt x="16494" y="19328"/>
                    </a:lnTo>
                    <a:lnTo>
                      <a:pt x="17567" y="17903"/>
                    </a:lnTo>
                    <a:lnTo>
                      <a:pt x="17410" y="15891"/>
                    </a:lnTo>
                    <a:lnTo>
                      <a:pt x="19200" y="12649"/>
                    </a:lnTo>
                    <a:lnTo>
                      <a:pt x="20631" y="7721"/>
                    </a:lnTo>
                    <a:lnTo>
                      <a:pt x="21600" y="623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10" name="図形"/>
              <p:cNvSpPr/>
              <p:nvPr/>
            </p:nvSpPr>
            <p:spPr>
              <a:xfrm>
                <a:off x="1251407" y="54250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611"/>
                    </a:moveTo>
                    <a:lnTo>
                      <a:pt x="11692" y="0"/>
                    </a:lnTo>
                    <a:lnTo>
                      <a:pt x="0" y="10611"/>
                    </a:lnTo>
                    <a:lnTo>
                      <a:pt x="0" y="13827"/>
                    </a:lnTo>
                    <a:lnTo>
                      <a:pt x="5142" y="11728"/>
                    </a:lnTo>
                    <a:lnTo>
                      <a:pt x="7260" y="12836"/>
                    </a:lnTo>
                    <a:lnTo>
                      <a:pt x="4961" y="13827"/>
                    </a:lnTo>
                    <a:lnTo>
                      <a:pt x="3721" y="16411"/>
                    </a:lnTo>
                    <a:lnTo>
                      <a:pt x="9393" y="14439"/>
                    </a:lnTo>
                    <a:lnTo>
                      <a:pt x="12221" y="16411"/>
                    </a:lnTo>
                    <a:lnTo>
                      <a:pt x="6382" y="19006"/>
                    </a:lnTo>
                    <a:lnTo>
                      <a:pt x="8501" y="21600"/>
                    </a:lnTo>
                    <a:lnTo>
                      <a:pt x="19301" y="19744"/>
                    </a:lnTo>
                    <a:lnTo>
                      <a:pt x="20708" y="14439"/>
                    </a:lnTo>
                    <a:lnTo>
                      <a:pt x="21238" y="1172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11" name="図形"/>
              <p:cNvSpPr/>
              <p:nvPr/>
            </p:nvSpPr>
            <p:spPr>
              <a:xfrm>
                <a:off x="1293996" y="67319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3325"/>
                    </a:moveTo>
                    <a:lnTo>
                      <a:pt x="15953" y="2330"/>
                    </a:lnTo>
                    <a:lnTo>
                      <a:pt x="0" y="0"/>
                    </a:lnTo>
                    <a:lnTo>
                      <a:pt x="0" y="16625"/>
                    </a:lnTo>
                    <a:lnTo>
                      <a:pt x="7116" y="19296"/>
                    </a:lnTo>
                    <a:lnTo>
                      <a:pt x="14232" y="21600"/>
                    </a:lnTo>
                    <a:lnTo>
                      <a:pt x="21600" y="332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12" name="図形"/>
              <p:cNvSpPr/>
              <p:nvPr/>
            </p:nvSpPr>
            <p:spPr>
              <a:xfrm>
                <a:off x="1295390" y="67128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550"/>
                    </a:moveTo>
                    <a:lnTo>
                      <a:pt x="19942" y="4474"/>
                    </a:lnTo>
                    <a:lnTo>
                      <a:pt x="11921" y="3076"/>
                    </a:lnTo>
                    <a:lnTo>
                      <a:pt x="10262" y="2449"/>
                    </a:lnTo>
                    <a:lnTo>
                      <a:pt x="8601" y="2031"/>
                    </a:lnTo>
                    <a:lnTo>
                      <a:pt x="5825" y="0"/>
                    </a:lnTo>
                    <a:lnTo>
                      <a:pt x="3626" y="0"/>
                    </a:lnTo>
                    <a:lnTo>
                      <a:pt x="1929" y="5525"/>
                    </a:lnTo>
                    <a:lnTo>
                      <a:pt x="270" y="9994"/>
                    </a:lnTo>
                    <a:lnTo>
                      <a:pt x="0" y="12580"/>
                    </a:lnTo>
                    <a:lnTo>
                      <a:pt x="5555" y="8530"/>
                    </a:lnTo>
                    <a:lnTo>
                      <a:pt x="5555" y="9994"/>
                    </a:lnTo>
                    <a:lnTo>
                      <a:pt x="6943" y="11116"/>
                    </a:lnTo>
                    <a:lnTo>
                      <a:pt x="8601" y="14677"/>
                    </a:lnTo>
                    <a:lnTo>
                      <a:pt x="8601" y="21600"/>
                    </a:lnTo>
                    <a:lnTo>
                      <a:pt x="10530" y="19641"/>
                    </a:lnTo>
                    <a:lnTo>
                      <a:pt x="13269" y="20620"/>
                    </a:lnTo>
                    <a:lnTo>
                      <a:pt x="13348" y="19641"/>
                    </a:lnTo>
                    <a:lnTo>
                      <a:pt x="13579" y="17054"/>
                    </a:lnTo>
                    <a:lnTo>
                      <a:pt x="15814" y="15167"/>
                    </a:lnTo>
                    <a:lnTo>
                      <a:pt x="18283" y="12580"/>
                    </a:lnTo>
                    <a:lnTo>
                      <a:pt x="20944" y="8530"/>
                    </a:lnTo>
                    <a:lnTo>
                      <a:pt x="21600" y="755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13" name="図形"/>
              <p:cNvSpPr/>
              <p:nvPr/>
            </p:nvSpPr>
            <p:spPr>
              <a:xfrm>
                <a:off x="1876754" y="-1"/>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lnTo>
                      <a:pt x="19137" y="3786"/>
                    </a:lnTo>
                    <a:lnTo>
                      <a:pt x="14773" y="0"/>
                    </a:lnTo>
                    <a:lnTo>
                      <a:pt x="13104" y="599"/>
                    </a:lnTo>
                    <a:lnTo>
                      <a:pt x="9690" y="3786"/>
                    </a:lnTo>
                    <a:lnTo>
                      <a:pt x="5720" y="3000"/>
                    </a:lnTo>
                    <a:lnTo>
                      <a:pt x="2307" y="2474"/>
                    </a:lnTo>
                    <a:lnTo>
                      <a:pt x="556" y="3523"/>
                    </a:lnTo>
                    <a:lnTo>
                      <a:pt x="0" y="8100"/>
                    </a:lnTo>
                    <a:lnTo>
                      <a:pt x="2782" y="10273"/>
                    </a:lnTo>
                    <a:lnTo>
                      <a:pt x="5720" y="12411"/>
                    </a:lnTo>
                    <a:lnTo>
                      <a:pt x="9134" y="21600"/>
                    </a:lnTo>
                    <a:lnTo>
                      <a:pt x="12547" y="21260"/>
                    </a:lnTo>
                    <a:lnTo>
                      <a:pt x="15961" y="21036"/>
                    </a:lnTo>
                    <a:lnTo>
                      <a:pt x="21125" y="18600"/>
                    </a:lnTo>
                    <a:lnTo>
                      <a:pt x="16517" y="15411"/>
                    </a:lnTo>
                    <a:lnTo>
                      <a:pt x="9690" y="8625"/>
                    </a:lnTo>
                    <a:lnTo>
                      <a:pt x="17711" y="8625"/>
                    </a:lnTo>
                    <a:lnTo>
                      <a:pt x="21600" y="596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2782" name="object 30"/>
            <p:cNvGrpSpPr/>
            <p:nvPr/>
          </p:nvGrpSpPr>
          <p:grpSpPr>
            <a:xfrm>
              <a:off x="5414967" y="1073834"/>
              <a:ext cx="475821" cy="521920"/>
              <a:chOff x="0" y="0"/>
              <a:chExt cx="475820" cy="521919"/>
            </a:xfrm>
          </p:grpSpPr>
          <p:sp>
            <p:nvSpPr>
              <p:cNvPr id="2715" name="図形"/>
              <p:cNvSpPr/>
              <p:nvPr/>
            </p:nvSpPr>
            <p:spPr>
              <a:xfrm>
                <a:off x="136" y="456399"/>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942"/>
                    </a:moveTo>
                    <a:lnTo>
                      <a:pt x="19307" y="5809"/>
                    </a:lnTo>
                    <a:lnTo>
                      <a:pt x="18198" y="0"/>
                    </a:lnTo>
                    <a:lnTo>
                      <a:pt x="16223" y="994"/>
                    </a:lnTo>
                    <a:lnTo>
                      <a:pt x="15987" y="5809"/>
                    </a:lnTo>
                    <a:lnTo>
                      <a:pt x="13769" y="5809"/>
                    </a:lnTo>
                    <a:lnTo>
                      <a:pt x="13769" y="3153"/>
                    </a:lnTo>
                    <a:lnTo>
                      <a:pt x="3402" y="3153"/>
                    </a:lnTo>
                    <a:lnTo>
                      <a:pt x="0" y="16275"/>
                    </a:lnTo>
                    <a:lnTo>
                      <a:pt x="1508" y="21600"/>
                    </a:lnTo>
                    <a:lnTo>
                      <a:pt x="4984" y="18434"/>
                    </a:lnTo>
                    <a:lnTo>
                      <a:pt x="12186" y="19101"/>
                    </a:lnTo>
                    <a:lnTo>
                      <a:pt x="15033" y="18434"/>
                    </a:lnTo>
                    <a:lnTo>
                      <a:pt x="21600" y="1694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16" name="図形"/>
              <p:cNvSpPr/>
              <p:nvPr/>
            </p:nvSpPr>
            <p:spPr>
              <a:xfrm>
                <a:off x="-1" y="45269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285"/>
                    </a:moveTo>
                    <a:lnTo>
                      <a:pt x="19207" y="14110"/>
                    </a:lnTo>
                    <a:lnTo>
                      <a:pt x="13521" y="16292"/>
                    </a:lnTo>
                    <a:lnTo>
                      <a:pt x="12324" y="13918"/>
                    </a:lnTo>
                    <a:lnTo>
                      <a:pt x="16814" y="11672"/>
                    </a:lnTo>
                    <a:lnTo>
                      <a:pt x="15857" y="8178"/>
                    </a:lnTo>
                    <a:lnTo>
                      <a:pt x="8974" y="10925"/>
                    </a:lnTo>
                    <a:lnTo>
                      <a:pt x="8494" y="9362"/>
                    </a:lnTo>
                    <a:lnTo>
                      <a:pt x="15377" y="6119"/>
                    </a:lnTo>
                    <a:lnTo>
                      <a:pt x="13521" y="4684"/>
                    </a:lnTo>
                    <a:lnTo>
                      <a:pt x="7778" y="7367"/>
                    </a:lnTo>
                    <a:lnTo>
                      <a:pt x="6822" y="5495"/>
                    </a:lnTo>
                    <a:lnTo>
                      <a:pt x="12027" y="3435"/>
                    </a:lnTo>
                    <a:lnTo>
                      <a:pt x="9215" y="0"/>
                    </a:lnTo>
                    <a:lnTo>
                      <a:pt x="4249" y="1248"/>
                    </a:lnTo>
                    <a:lnTo>
                      <a:pt x="4249" y="3435"/>
                    </a:lnTo>
                    <a:lnTo>
                      <a:pt x="179" y="5495"/>
                    </a:lnTo>
                    <a:lnTo>
                      <a:pt x="0" y="15604"/>
                    </a:lnTo>
                    <a:lnTo>
                      <a:pt x="8315" y="21600"/>
                    </a:lnTo>
                    <a:lnTo>
                      <a:pt x="21600" y="2128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17" name="図形"/>
              <p:cNvSpPr/>
              <p:nvPr/>
            </p:nvSpPr>
            <p:spPr>
              <a:xfrm>
                <a:off x="864" y="48088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677"/>
                    </a:moveTo>
                    <a:lnTo>
                      <a:pt x="20323" y="6293"/>
                    </a:lnTo>
                    <a:lnTo>
                      <a:pt x="18167" y="6390"/>
                    </a:lnTo>
                    <a:lnTo>
                      <a:pt x="15331" y="8677"/>
                    </a:lnTo>
                    <a:lnTo>
                      <a:pt x="14133" y="9202"/>
                    </a:lnTo>
                    <a:lnTo>
                      <a:pt x="11379" y="11680"/>
                    </a:lnTo>
                    <a:lnTo>
                      <a:pt x="11180" y="11204"/>
                    </a:lnTo>
                    <a:lnTo>
                      <a:pt x="15931" y="5816"/>
                    </a:lnTo>
                    <a:lnTo>
                      <a:pt x="17368" y="4434"/>
                    </a:lnTo>
                    <a:lnTo>
                      <a:pt x="14013" y="0"/>
                    </a:lnTo>
                    <a:lnTo>
                      <a:pt x="14013" y="477"/>
                    </a:lnTo>
                    <a:lnTo>
                      <a:pt x="2355" y="12015"/>
                    </a:lnTo>
                    <a:lnTo>
                      <a:pt x="0" y="13685"/>
                    </a:lnTo>
                    <a:lnTo>
                      <a:pt x="1754" y="16498"/>
                    </a:lnTo>
                    <a:lnTo>
                      <a:pt x="7345" y="11204"/>
                    </a:lnTo>
                    <a:lnTo>
                      <a:pt x="8785" y="13209"/>
                    </a:lnTo>
                    <a:lnTo>
                      <a:pt x="9860" y="12540"/>
                    </a:lnTo>
                    <a:lnTo>
                      <a:pt x="9703" y="13685"/>
                    </a:lnTo>
                    <a:lnTo>
                      <a:pt x="6427" y="17023"/>
                    </a:lnTo>
                    <a:lnTo>
                      <a:pt x="9621" y="21600"/>
                    </a:lnTo>
                    <a:lnTo>
                      <a:pt x="18245" y="12540"/>
                    </a:lnTo>
                    <a:lnTo>
                      <a:pt x="19085" y="11680"/>
                    </a:lnTo>
                    <a:lnTo>
                      <a:pt x="21440" y="9202"/>
                    </a:lnTo>
                    <a:lnTo>
                      <a:pt x="21600" y="867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18" name="図形"/>
              <p:cNvSpPr/>
              <p:nvPr/>
            </p:nvSpPr>
            <p:spPr>
              <a:xfrm>
                <a:off x="4794" y="45007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030"/>
                    </a:moveTo>
                    <a:lnTo>
                      <a:pt x="21330" y="11800"/>
                    </a:lnTo>
                    <a:lnTo>
                      <a:pt x="15205" y="9605"/>
                    </a:lnTo>
                    <a:lnTo>
                      <a:pt x="14670" y="6661"/>
                    </a:lnTo>
                    <a:lnTo>
                      <a:pt x="20525" y="8466"/>
                    </a:lnTo>
                    <a:lnTo>
                      <a:pt x="20525" y="2285"/>
                    </a:lnTo>
                    <a:lnTo>
                      <a:pt x="12784" y="0"/>
                    </a:lnTo>
                    <a:lnTo>
                      <a:pt x="12784" y="2757"/>
                    </a:lnTo>
                    <a:lnTo>
                      <a:pt x="7470" y="3521"/>
                    </a:lnTo>
                    <a:lnTo>
                      <a:pt x="6665" y="472"/>
                    </a:lnTo>
                    <a:lnTo>
                      <a:pt x="0" y="4945"/>
                    </a:lnTo>
                    <a:lnTo>
                      <a:pt x="472" y="21600"/>
                    </a:lnTo>
                    <a:lnTo>
                      <a:pt x="21600" y="1703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19" name="図形"/>
              <p:cNvSpPr/>
              <p:nvPr/>
            </p:nvSpPr>
            <p:spPr>
              <a:xfrm>
                <a:off x="11416" y="47829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260"/>
                    </a:moveTo>
                    <a:lnTo>
                      <a:pt x="15175" y="0"/>
                    </a:lnTo>
                    <a:lnTo>
                      <a:pt x="0" y="15346"/>
                    </a:lnTo>
                    <a:lnTo>
                      <a:pt x="4520" y="21600"/>
                    </a:lnTo>
                    <a:lnTo>
                      <a:pt x="19964" y="12132"/>
                    </a:lnTo>
                    <a:lnTo>
                      <a:pt x="21600" y="726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0" name="図形"/>
              <p:cNvSpPr/>
              <p:nvPr/>
            </p:nvSpPr>
            <p:spPr>
              <a:xfrm>
                <a:off x="13064" y="47623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293"/>
                    </a:moveTo>
                    <a:lnTo>
                      <a:pt x="8369" y="0"/>
                    </a:lnTo>
                    <a:lnTo>
                      <a:pt x="7050" y="3144"/>
                    </a:lnTo>
                    <a:lnTo>
                      <a:pt x="12345" y="8065"/>
                    </a:lnTo>
                    <a:lnTo>
                      <a:pt x="7935" y="10251"/>
                    </a:lnTo>
                    <a:lnTo>
                      <a:pt x="12345" y="13804"/>
                    </a:lnTo>
                    <a:lnTo>
                      <a:pt x="7050" y="17777"/>
                    </a:lnTo>
                    <a:lnTo>
                      <a:pt x="3733" y="15861"/>
                    </a:lnTo>
                    <a:lnTo>
                      <a:pt x="0" y="17637"/>
                    </a:lnTo>
                    <a:lnTo>
                      <a:pt x="5278" y="21600"/>
                    </a:lnTo>
                    <a:lnTo>
                      <a:pt x="15210" y="15312"/>
                    </a:lnTo>
                    <a:lnTo>
                      <a:pt x="21600" y="929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1" name="図形"/>
              <p:cNvSpPr/>
              <p:nvPr/>
            </p:nvSpPr>
            <p:spPr>
              <a:xfrm>
                <a:off x="17214" y="46982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611"/>
                    </a:moveTo>
                    <a:lnTo>
                      <a:pt x="11678" y="0"/>
                    </a:lnTo>
                    <a:lnTo>
                      <a:pt x="0" y="10611"/>
                    </a:lnTo>
                    <a:lnTo>
                      <a:pt x="0" y="13817"/>
                    </a:lnTo>
                    <a:lnTo>
                      <a:pt x="5128" y="11728"/>
                    </a:lnTo>
                    <a:lnTo>
                      <a:pt x="7260" y="12836"/>
                    </a:lnTo>
                    <a:lnTo>
                      <a:pt x="4961" y="13817"/>
                    </a:lnTo>
                    <a:lnTo>
                      <a:pt x="3721" y="16411"/>
                    </a:lnTo>
                    <a:lnTo>
                      <a:pt x="9379" y="14439"/>
                    </a:lnTo>
                    <a:lnTo>
                      <a:pt x="12207" y="16411"/>
                    </a:lnTo>
                    <a:lnTo>
                      <a:pt x="6369" y="19006"/>
                    </a:lnTo>
                    <a:lnTo>
                      <a:pt x="8501" y="21600"/>
                    </a:lnTo>
                    <a:lnTo>
                      <a:pt x="19287" y="19744"/>
                    </a:lnTo>
                    <a:lnTo>
                      <a:pt x="20708" y="14439"/>
                    </a:lnTo>
                    <a:lnTo>
                      <a:pt x="21238" y="1172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2" name="図形"/>
              <p:cNvSpPr/>
              <p:nvPr/>
            </p:nvSpPr>
            <p:spPr>
              <a:xfrm>
                <a:off x="16534" y="45452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979"/>
                    </a:moveTo>
                    <a:lnTo>
                      <a:pt x="19164" y="4543"/>
                    </a:lnTo>
                    <a:lnTo>
                      <a:pt x="12989" y="2660"/>
                    </a:lnTo>
                    <a:lnTo>
                      <a:pt x="4225" y="0"/>
                    </a:lnTo>
                    <a:lnTo>
                      <a:pt x="492" y="7979"/>
                    </a:lnTo>
                    <a:lnTo>
                      <a:pt x="0" y="10630"/>
                    </a:lnTo>
                    <a:lnTo>
                      <a:pt x="1464" y="7979"/>
                    </a:lnTo>
                    <a:lnTo>
                      <a:pt x="1873" y="10630"/>
                    </a:lnTo>
                    <a:lnTo>
                      <a:pt x="3414" y="14284"/>
                    </a:lnTo>
                    <a:lnTo>
                      <a:pt x="6092" y="7979"/>
                    </a:lnTo>
                    <a:lnTo>
                      <a:pt x="8368" y="2660"/>
                    </a:lnTo>
                    <a:lnTo>
                      <a:pt x="11775" y="3881"/>
                    </a:lnTo>
                    <a:lnTo>
                      <a:pt x="10151" y="5869"/>
                    </a:lnTo>
                    <a:lnTo>
                      <a:pt x="9665" y="16281"/>
                    </a:lnTo>
                    <a:lnTo>
                      <a:pt x="13399" y="21600"/>
                    </a:lnTo>
                    <a:lnTo>
                      <a:pt x="21434" y="852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3" name="図形"/>
              <p:cNvSpPr/>
              <p:nvPr/>
            </p:nvSpPr>
            <p:spPr>
              <a:xfrm>
                <a:off x="17559" y="45272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220"/>
                    </a:moveTo>
                    <a:lnTo>
                      <a:pt x="19340" y="10391"/>
                    </a:lnTo>
                    <a:lnTo>
                      <a:pt x="19851" y="6651"/>
                    </a:lnTo>
                    <a:lnTo>
                      <a:pt x="13477" y="0"/>
                    </a:lnTo>
                    <a:lnTo>
                      <a:pt x="1239" y="8592"/>
                    </a:lnTo>
                    <a:lnTo>
                      <a:pt x="0" y="15101"/>
                    </a:lnTo>
                    <a:lnTo>
                      <a:pt x="20264" y="21600"/>
                    </a:lnTo>
                    <a:lnTo>
                      <a:pt x="21600" y="1122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4" name="図形"/>
              <p:cNvSpPr/>
              <p:nvPr/>
            </p:nvSpPr>
            <p:spPr>
              <a:xfrm>
                <a:off x="18614" y="45882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048"/>
                    </a:moveTo>
                    <a:lnTo>
                      <a:pt x="19662" y="2979"/>
                    </a:lnTo>
                    <a:lnTo>
                      <a:pt x="4341" y="2979"/>
                    </a:lnTo>
                    <a:lnTo>
                      <a:pt x="3382" y="0"/>
                    </a:lnTo>
                    <a:lnTo>
                      <a:pt x="0" y="1794"/>
                    </a:lnTo>
                    <a:lnTo>
                      <a:pt x="1330" y="5552"/>
                    </a:lnTo>
                    <a:lnTo>
                      <a:pt x="3742" y="18231"/>
                    </a:lnTo>
                    <a:lnTo>
                      <a:pt x="17858" y="18621"/>
                    </a:lnTo>
                    <a:lnTo>
                      <a:pt x="18218" y="21600"/>
                    </a:lnTo>
                    <a:lnTo>
                      <a:pt x="20631" y="21600"/>
                    </a:lnTo>
                    <a:lnTo>
                      <a:pt x="20394" y="18231"/>
                    </a:lnTo>
                    <a:lnTo>
                      <a:pt x="21600" y="1604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5" name="図形"/>
              <p:cNvSpPr/>
              <p:nvPr/>
            </p:nvSpPr>
            <p:spPr>
              <a:xfrm>
                <a:off x="19611" y="45667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579"/>
                    </a:moveTo>
                    <a:lnTo>
                      <a:pt x="20682" y="3645"/>
                    </a:lnTo>
                    <a:lnTo>
                      <a:pt x="17465" y="1184"/>
                    </a:lnTo>
                    <a:lnTo>
                      <a:pt x="13041" y="1909"/>
                    </a:lnTo>
                    <a:lnTo>
                      <a:pt x="9192" y="0"/>
                    </a:lnTo>
                    <a:lnTo>
                      <a:pt x="6202" y="2095"/>
                    </a:lnTo>
                    <a:lnTo>
                      <a:pt x="3678" y="4830"/>
                    </a:lnTo>
                    <a:lnTo>
                      <a:pt x="2411" y="4830"/>
                    </a:lnTo>
                    <a:lnTo>
                      <a:pt x="172" y="6466"/>
                    </a:lnTo>
                    <a:lnTo>
                      <a:pt x="1782" y="7198"/>
                    </a:lnTo>
                    <a:lnTo>
                      <a:pt x="1837" y="8561"/>
                    </a:lnTo>
                    <a:lnTo>
                      <a:pt x="403" y="9200"/>
                    </a:lnTo>
                    <a:lnTo>
                      <a:pt x="0" y="12845"/>
                    </a:lnTo>
                    <a:lnTo>
                      <a:pt x="3447" y="12486"/>
                    </a:lnTo>
                    <a:lnTo>
                      <a:pt x="7238" y="7018"/>
                    </a:lnTo>
                    <a:lnTo>
                      <a:pt x="8559" y="8841"/>
                    </a:lnTo>
                    <a:lnTo>
                      <a:pt x="4596" y="14941"/>
                    </a:lnTo>
                    <a:lnTo>
                      <a:pt x="5858" y="18041"/>
                    </a:lnTo>
                    <a:lnTo>
                      <a:pt x="11259" y="18952"/>
                    </a:lnTo>
                    <a:lnTo>
                      <a:pt x="11892" y="21600"/>
                    </a:lnTo>
                    <a:lnTo>
                      <a:pt x="17692" y="19045"/>
                    </a:lnTo>
                    <a:lnTo>
                      <a:pt x="21600" y="1557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6" name="図形"/>
              <p:cNvSpPr/>
              <p:nvPr/>
            </p:nvSpPr>
            <p:spPr>
              <a:xfrm>
                <a:off x="22360" y="45511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203"/>
                    </a:moveTo>
                    <a:lnTo>
                      <a:pt x="9068" y="0"/>
                    </a:lnTo>
                    <a:lnTo>
                      <a:pt x="10139" y="5991"/>
                    </a:lnTo>
                    <a:lnTo>
                      <a:pt x="0" y="14001"/>
                    </a:lnTo>
                    <a:lnTo>
                      <a:pt x="2141" y="21600"/>
                    </a:lnTo>
                    <a:lnTo>
                      <a:pt x="21600" y="520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7" name="図形"/>
              <p:cNvSpPr/>
              <p:nvPr/>
            </p:nvSpPr>
            <p:spPr>
              <a:xfrm>
                <a:off x="25651" y="33767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88" y="0"/>
                    </a:lnTo>
                    <a:lnTo>
                      <a:pt x="4395" y="0"/>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8" name="図形"/>
              <p:cNvSpPr/>
              <p:nvPr/>
            </p:nvSpPr>
            <p:spPr>
              <a:xfrm>
                <a:off x="93026" y="35963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3830"/>
                    </a:moveTo>
                    <a:lnTo>
                      <a:pt x="13283" y="2416"/>
                    </a:lnTo>
                    <a:lnTo>
                      <a:pt x="0" y="0"/>
                    </a:lnTo>
                    <a:lnTo>
                      <a:pt x="1764" y="21600"/>
                    </a:lnTo>
                    <a:lnTo>
                      <a:pt x="13283" y="21600"/>
                    </a:lnTo>
                    <a:lnTo>
                      <a:pt x="21600" y="383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29" name="図形"/>
              <p:cNvSpPr/>
              <p:nvPr/>
            </p:nvSpPr>
            <p:spPr>
              <a:xfrm>
                <a:off x="144629" y="41339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148"/>
                    </a:moveTo>
                    <a:lnTo>
                      <a:pt x="9005" y="6342"/>
                    </a:lnTo>
                    <a:lnTo>
                      <a:pt x="13239" y="3621"/>
                    </a:lnTo>
                    <a:lnTo>
                      <a:pt x="17648" y="4318"/>
                    </a:lnTo>
                    <a:lnTo>
                      <a:pt x="19675" y="0"/>
                    </a:lnTo>
                    <a:lnTo>
                      <a:pt x="16178" y="137"/>
                    </a:lnTo>
                    <a:lnTo>
                      <a:pt x="10293" y="2227"/>
                    </a:lnTo>
                    <a:lnTo>
                      <a:pt x="2208" y="7665"/>
                    </a:lnTo>
                    <a:lnTo>
                      <a:pt x="0" y="18533"/>
                    </a:lnTo>
                    <a:lnTo>
                      <a:pt x="11676" y="21600"/>
                    </a:lnTo>
                    <a:lnTo>
                      <a:pt x="17279" y="14561"/>
                    </a:lnTo>
                    <a:lnTo>
                      <a:pt x="20594" y="13239"/>
                    </a:lnTo>
                    <a:lnTo>
                      <a:pt x="21600" y="1114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0" name="図形"/>
              <p:cNvSpPr/>
              <p:nvPr/>
            </p:nvSpPr>
            <p:spPr>
              <a:xfrm>
                <a:off x="159440" y="41110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748"/>
                    </a:moveTo>
                    <a:lnTo>
                      <a:pt x="21061" y="0"/>
                    </a:lnTo>
                    <a:lnTo>
                      <a:pt x="8035" y="4736"/>
                    </a:lnTo>
                    <a:lnTo>
                      <a:pt x="0" y="13660"/>
                    </a:lnTo>
                    <a:lnTo>
                      <a:pt x="11291" y="21600"/>
                    </a:lnTo>
                    <a:lnTo>
                      <a:pt x="21600" y="874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1" name="図形"/>
              <p:cNvSpPr/>
              <p:nvPr/>
            </p:nvSpPr>
            <p:spPr>
              <a:xfrm>
                <a:off x="159538" y="42926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317"/>
                    </a:moveTo>
                    <a:lnTo>
                      <a:pt x="20347" y="10722"/>
                    </a:lnTo>
                    <a:lnTo>
                      <a:pt x="16779" y="10775"/>
                    </a:lnTo>
                    <a:lnTo>
                      <a:pt x="16202" y="9100"/>
                    </a:lnTo>
                    <a:lnTo>
                      <a:pt x="19861" y="8733"/>
                    </a:lnTo>
                    <a:lnTo>
                      <a:pt x="12345" y="2512"/>
                    </a:lnTo>
                    <a:lnTo>
                      <a:pt x="6362" y="523"/>
                    </a:lnTo>
                    <a:lnTo>
                      <a:pt x="4047" y="0"/>
                    </a:lnTo>
                    <a:lnTo>
                      <a:pt x="0" y="889"/>
                    </a:lnTo>
                    <a:lnTo>
                      <a:pt x="6362" y="18043"/>
                    </a:lnTo>
                    <a:lnTo>
                      <a:pt x="6362" y="20501"/>
                    </a:lnTo>
                    <a:lnTo>
                      <a:pt x="6939" y="21600"/>
                    </a:lnTo>
                    <a:lnTo>
                      <a:pt x="12345" y="20917"/>
                    </a:lnTo>
                    <a:lnTo>
                      <a:pt x="11183" y="17573"/>
                    </a:lnTo>
                    <a:lnTo>
                      <a:pt x="21600" y="1631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2" name="図形"/>
              <p:cNvSpPr/>
              <p:nvPr/>
            </p:nvSpPr>
            <p:spPr>
              <a:xfrm>
                <a:off x="160194" y="41718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091"/>
                    </a:moveTo>
                    <a:lnTo>
                      <a:pt x="18860" y="7019"/>
                    </a:lnTo>
                    <a:lnTo>
                      <a:pt x="15431" y="6196"/>
                    </a:lnTo>
                    <a:lnTo>
                      <a:pt x="17145" y="3586"/>
                    </a:lnTo>
                    <a:lnTo>
                      <a:pt x="10638" y="0"/>
                    </a:lnTo>
                    <a:lnTo>
                      <a:pt x="0" y="13486"/>
                    </a:lnTo>
                    <a:lnTo>
                      <a:pt x="12690" y="21600"/>
                    </a:lnTo>
                    <a:lnTo>
                      <a:pt x="14067" y="19813"/>
                    </a:lnTo>
                    <a:lnTo>
                      <a:pt x="14067" y="17884"/>
                    </a:lnTo>
                    <a:lnTo>
                      <a:pt x="17145" y="16650"/>
                    </a:lnTo>
                    <a:lnTo>
                      <a:pt x="21600" y="509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3" name="図形"/>
              <p:cNvSpPr/>
              <p:nvPr/>
            </p:nvSpPr>
            <p:spPr>
              <a:xfrm>
                <a:off x="162995" y="40637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211"/>
                    </a:moveTo>
                    <a:lnTo>
                      <a:pt x="20454" y="2191"/>
                    </a:lnTo>
                    <a:lnTo>
                      <a:pt x="15701" y="2191"/>
                    </a:lnTo>
                    <a:lnTo>
                      <a:pt x="13421" y="548"/>
                    </a:lnTo>
                    <a:lnTo>
                      <a:pt x="2460" y="0"/>
                    </a:lnTo>
                    <a:lnTo>
                      <a:pt x="0" y="5211"/>
                    </a:lnTo>
                    <a:lnTo>
                      <a:pt x="10150" y="21600"/>
                    </a:lnTo>
                    <a:lnTo>
                      <a:pt x="13086" y="18941"/>
                    </a:lnTo>
                    <a:lnTo>
                      <a:pt x="10472" y="15741"/>
                    </a:lnTo>
                    <a:lnTo>
                      <a:pt x="10150" y="12901"/>
                    </a:lnTo>
                    <a:lnTo>
                      <a:pt x="14400" y="15741"/>
                    </a:lnTo>
                    <a:lnTo>
                      <a:pt x="16203" y="15193"/>
                    </a:lnTo>
                    <a:lnTo>
                      <a:pt x="14567" y="12901"/>
                    </a:lnTo>
                    <a:lnTo>
                      <a:pt x="11785" y="10068"/>
                    </a:lnTo>
                    <a:lnTo>
                      <a:pt x="13421" y="8872"/>
                    </a:lnTo>
                    <a:lnTo>
                      <a:pt x="18972" y="11712"/>
                    </a:lnTo>
                    <a:lnTo>
                      <a:pt x="20119" y="8872"/>
                    </a:lnTo>
                    <a:lnTo>
                      <a:pt x="21600" y="521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4" name="図形"/>
              <p:cNvSpPr/>
              <p:nvPr/>
            </p:nvSpPr>
            <p:spPr>
              <a:xfrm>
                <a:off x="165784" y="40441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254"/>
                    </a:moveTo>
                    <a:lnTo>
                      <a:pt x="20407" y="269"/>
                    </a:lnTo>
                    <a:lnTo>
                      <a:pt x="11101" y="0"/>
                    </a:lnTo>
                    <a:lnTo>
                      <a:pt x="3909" y="3692"/>
                    </a:lnTo>
                    <a:lnTo>
                      <a:pt x="2704" y="8100"/>
                    </a:lnTo>
                    <a:lnTo>
                      <a:pt x="6153" y="8554"/>
                    </a:lnTo>
                    <a:lnTo>
                      <a:pt x="0" y="21600"/>
                    </a:lnTo>
                    <a:lnTo>
                      <a:pt x="8101" y="21600"/>
                    </a:lnTo>
                    <a:lnTo>
                      <a:pt x="13499" y="18269"/>
                    </a:lnTo>
                    <a:lnTo>
                      <a:pt x="21600" y="225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5" name="図形"/>
              <p:cNvSpPr/>
              <p:nvPr/>
            </p:nvSpPr>
            <p:spPr>
              <a:xfrm>
                <a:off x="173427" y="43346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596"/>
                    </a:moveTo>
                    <a:lnTo>
                      <a:pt x="15513" y="0"/>
                    </a:lnTo>
                    <a:lnTo>
                      <a:pt x="1091" y="8121"/>
                    </a:lnTo>
                    <a:lnTo>
                      <a:pt x="0" y="21600"/>
                    </a:lnTo>
                    <a:lnTo>
                      <a:pt x="21600" y="859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6" name="図形"/>
              <p:cNvSpPr/>
              <p:nvPr/>
            </p:nvSpPr>
            <p:spPr>
              <a:xfrm>
                <a:off x="174222" y="42741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3129"/>
                    </a:lnTo>
                    <a:lnTo>
                      <a:pt x="0" y="21600"/>
                    </a:lnTo>
                    <a:lnTo>
                      <a:pt x="17263" y="20557"/>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7" name="図形"/>
              <p:cNvSpPr/>
              <p:nvPr/>
            </p:nvSpPr>
            <p:spPr>
              <a:xfrm>
                <a:off x="178878" y="45162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124"/>
                    </a:moveTo>
                    <a:lnTo>
                      <a:pt x="20750" y="6490"/>
                    </a:lnTo>
                    <a:lnTo>
                      <a:pt x="19408" y="1628"/>
                    </a:lnTo>
                    <a:lnTo>
                      <a:pt x="18226" y="0"/>
                    </a:lnTo>
                    <a:lnTo>
                      <a:pt x="14852" y="1628"/>
                    </a:lnTo>
                    <a:lnTo>
                      <a:pt x="15184" y="4055"/>
                    </a:lnTo>
                    <a:lnTo>
                      <a:pt x="13842" y="5883"/>
                    </a:lnTo>
                    <a:lnTo>
                      <a:pt x="10800" y="4055"/>
                    </a:lnTo>
                    <a:lnTo>
                      <a:pt x="8103" y="4462"/>
                    </a:lnTo>
                    <a:lnTo>
                      <a:pt x="8781" y="6490"/>
                    </a:lnTo>
                    <a:lnTo>
                      <a:pt x="10468" y="6897"/>
                    </a:lnTo>
                    <a:lnTo>
                      <a:pt x="15184" y="6490"/>
                    </a:lnTo>
                    <a:lnTo>
                      <a:pt x="14174" y="7910"/>
                    </a:lnTo>
                    <a:lnTo>
                      <a:pt x="10800" y="9124"/>
                    </a:lnTo>
                    <a:lnTo>
                      <a:pt x="7426" y="8725"/>
                    </a:lnTo>
                    <a:lnTo>
                      <a:pt x="4729" y="8725"/>
                    </a:lnTo>
                    <a:lnTo>
                      <a:pt x="8781" y="12165"/>
                    </a:lnTo>
                    <a:lnTo>
                      <a:pt x="0" y="15613"/>
                    </a:lnTo>
                    <a:lnTo>
                      <a:pt x="677" y="18351"/>
                    </a:lnTo>
                    <a:lnTo>
                      <a:pt x="5061" y="17441"/>
                    </a:lnTo>
                    <a:lnTo>
                      <a:pt x="8435" y="18152"/>
                    </a:lnTo>
                    <a:lnTo>
                      <a:pt x="9445" y="21600"/>
                    </a:lnTo>
                    <a:lnTo>
                      <a:pt x="12155" y="21193"/>
                    </a:lnTo>
                    <a:lnTo>
                      <a:pt x="14852" y="21089"/>
                    </a:lnTo>
                    <a:lnTo>
                      <a:pt x="11982" y="17441"/>
                    </a:lnTo>
                    <a:lnTo>
                      <a:pt x="12819" y="11558"/>
                    </a:lnTo>
                    <a:lnTo>
                      <a:pt x="21600" y="943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8" name="図形"/>
              <p:cNvSpPr/>
              <p:nvPr/>
            </p:nvSpPr>
            <p:spPr>
              <a:xfrm>
                <a:off x="178959" y="44813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3522"/>
                    </a:moveTo>
                    <a:lnTo>
                      <a:pt x="15427" y="0"/>
                    </a:lnTo>
                    <a:lnTo>
                      <a:pt x="1402" y="8813"/>
                    </a:lnTo>
                    <a:lnTo>
                      <a:pt x="0" y="19171"/>
                    </a:lnTo>
                    <a:lnTo>
                      <a:pt x="2242" y="21600"/>
                    </a:lnTo>
                    <a:lnTo>
                      <a:pt x="15151" y="14539"/>
                    </a:lnTo>
                    <a:lnTo>
                      <a:pt x="16829" y="14539"/>
                    </a:lnTo>
                    <a:lnTo>
                      <a:pt x="21600" y="352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39" name="図形"/>
              <p:cNvSpPr/>
              <p:nvPr/>
            </p:nvSpPr>
            <p:spPr>
              <a:xfrm>
                <a:off x="175108" y="147822"/>
                <a:ext cx="15228"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997"/>
                    </a:moveTo>
                    <a:lnTo>
                      <a:pt x="19671" y="8622"/>
                    </a:lnTo>
                    <a:lnTo>
                      <a:pt x="20831" y="4312"/>
                    </a:lnTo>
                    <a:lnTo>
                      <a:pt x="20439" y="1605"/>
                    </a:lnTo>
                    <a:lnTo>
                      <a:pt x="18903" y="0"/>
                    </a:lnTo>
                    <a:lnTo>
                      <a:pt x="17546" y="2409"/>
                    </a:lnTo>
                    <a:lnTo>
                      <a:pt x="16973" y="4035"/>
                    </a:lnTo>
                    <a:lnTo>
                      <a:pt x="16401" y="8094"/>
                    </a:lnTo>
                    <a:lnTo>
                      <a:pt x="13310" y="8622"/>
                    </a:lnTo>
                    <a:lnTo>
                      <a:pt x="13458" y="7269"/>
                    </a:lnTo>
                    <a:lnTo>
                      <a:pt x="13507" y="6742"/>
                    </a:lnTo>
                    <a:lnTo>
                      <a:pt x="12738" y="4035"/>
                    </a:lnTo>
                    <a:lnTo>
                      <a:pt x="11184" y="4312"/>
                    </a:lnTo>
                    <a:lnTo>
                      <a:pt x="10040" y="5688"/>
                    </a:lnTo>
                    <a:lnTo>
                      <a:pt x="8863" y="7016"/>
                    </a:lnTo>
                    <a:lnTo>
                      <a:pt x="7326" y="7269"/>
                    </a:lnTo>
                    <a:lnTo>
                      <a:pt x="5396" y="6742"/>
                    </a:lnTo>
                    <a:lnTo>
                      <a:pt x="5593" y="8371"/>
                    </a:lnTo>
                    <a:lnTo>
                      <a:pt x="3680" y="11075"/>
                    </a:lnTo>
                    <a:lnTo>
                      <a:pt x="3042" y="8622"/>
                    </a:lnTo>
                    <a:lnTo>
                      <a:pt x="2911" y="4312"/>
                    </a:lnTo>
                    <a:lnTo>
                      <a:pt x="1930" y="4035"/>
                    </a:lnTo>
                    <a:lnTo>
                      <a:pt x="0" y="6742"/>
                    </a:lnTo>
                    <a:lnTo>
                      <a:pt x="393" y="8094"/>
                    </a:lnTo>
                    <a:lnTo>
                      <a:pt x="769" y="9723"/>
                    </a:lnTo>
                    <a:lnTo>
                      <a:pt x="1930" y="9997"/>
                    </a:lnTo>
                    <a:lnTo>
                      <a:pt x="1930" y="11626"/>
                    </a:lnTo>
                    <a:lnTo>
                      <a:pt x="3287" y="11373"/>
                    </a:lnTo>
                    <a:lnTo>
                      <a:pt x="4824" y="12406"/>
                    </a:lnTo>
                    <a:lnTo>
                      <a:pt x="6164" y="19995"/>
                    </a:lnTo>
                    <a:lnTo>
                      <a:pt x="6557" y="21600"/>
                    </a:lnTo>
                    <a:lnTo>
                      <a:pt x="7521" y="18390"/>
                    </a:lnTo>
                    <a:lnTo>
                      <a:pt x="9451" y="16212"/>
                    </a:lnTo>
                    <a:lnTo>
                      <a:pt x="10040" y="19446"/>
                    </a:lnTo>
                    <a:lnTo>
                      <a:pt x="10613" y="16212"/>
                    </a:lnTo>
                    <a:lnTo>
                      <a:pt x="10792" y="15158"/>
                    </a:lnTo>
                    <a:lnTo>
                      <a:pt x="12346" y="12957"/>
                    </a:lnTo>
                    <a:lnTo>
                      <a:pt x="15043" y="11879"/>
                    </a:lnTo>
                    <a:lnTo>
                      <a:pt x="15240" y="15661"/>
                    </a:lnTo>
                    <a:lnTo>
                      <a:pt x="17937" y="14056"/>
                    </a:lnTo>
                    <a:lnTo>
                      <a:pt x="20047" y="13255"/>
                    </a:lnTo>
                    <a:lnTo>
                      <a:pt x="20701" y="11879"/>
                    </a:lnTo>
                    <a:lnTo>
                      <a:pt x="20946" y="11373"/>
                    </a:lnTo>
                    <a:lnTo>
                      <a:pt x="21093" y="11075"/>
                    </a:lnTo>
                    <a:lnTo>
                      <a:pt x="21600" y="999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0" name="図形"/>
              <p:cNvSpPr/>
              <p:nvPr/>
            </p:nvSpPr>
            <p:spPr>
              <a:xfrm>
                <a:off x="182872" y="44569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925"/>
                    </a:moveTo>
                    <a:lnTo>
                      <a:pt x="16943" y="11076"/>
                    </a:lnTo>
                    <a:lnTo>
                      <a:pt x="19631" y="8668"/>
                    </a:lnTo>
                    <a:lnTo>
                      <a:pt x="20612" y="7787"/>
                    </a:lnTo>
                    <a:lnTo>
                      <a:pt x="18015" y="7019"/>
                    </a:lnTo>
                    <a:lnTo>
                      <a:pt x="14790" y="6035"/>
                    </a:lnTo>
                    <a:lnTo>
                      <a:pt x="6457" y="0"/>
                    </a:lnTo>
                    <a:lnTo>
                      <a:pt x="3676" y="3073"/>
                    </a:lnTo>
                    <a:lnTo>
                      <a:pt x="5109" y="5810"/>
                    </a:lnTo>
                    <a:lnTo>
                      <a:pt x="2329" y="7019"/>
                    </a:lnTo>
                    <a:lnTo>
                      <a:pt x="0" y="6475"/>
                    </a:lnTo>
                    <a:lnTo>
                      <a:pt x="183" y="8668"/>
                    </a:lnTo>
                    <a:lnTo>
                      <a:pt x="3048" y="9764"/>
                    </a:lnTo>
                    <a:lnTo>
                      <a:pt x="1348" y="12717"/>
                    </a:lnTo>
                    <a:lnTo>
                      <a:pt x="6901" y="18095"/>
                    </a:lnTo>
                    <a:lnTo>
                      <a:pt x="7261" y="10524"/>
                    </a:lnTo>
                    <a:lnTo>
                      <a:pt x="10578" y="8668"/>
                    </a:lnTo>
                    <a:lnTo>
                      <a:pt x="13083" y="15134"/>
                    </a:lnTo>
                    <a:lnTo>
                      <a:pt x="16131" y="16774"/>
                    </a:lnTo>
                    <a:lnTo>
                      <a:pt x="14790" y="21600"/>
                    </a:lnTo>
                    <a:lnTo>
                      <a:pt x="17747" y="20944"/>
                    </a:lnTo>
                    <a:lnTo>
                      <a:pt x="18552" y="14694"/>
                    </a:lnTo>
                    <a:lnTo>
                      <a:pt x="21600" y="1392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1" name="図形"/>
              <p:cNvSpPr/>
              <p:nvPr/>
            </p:nvSpPr>
            <p:spPr>
              <a:xfrm>
                <a:off x="201924" y="43781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168"/>
                    </a:moveTo>
                    <a:lnTo>
                      <a:pt x="17961" y="0"/>
                    </a:lnTo>
                    <a:lnTo>
                      <a:pt x="13955" y="2365"/>
                    </a:lnTo>
                    <a:lnTo>
                      <a:pt x="8640" y="10813"/>
                    </a:lnTo>
                    <a:lnTo>
                      <a:pt x="1990" y="10813"/>
                    </a:lnTo>
                    <a:lnTo>
                      <a:pt x="0" y="15197"/>
                    </a:lnTo>
                    <a:lnTo>
                      <a:pt x="4660" y="21600"/>
                    </a:lnTo>
                    <a:lnTo>
                      <a:pt x="11965" y="15542"/>
                    </a:lnTo>
                    <a:lnTo>
                      <a:pt x="21600" y="1216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2" name="図形"/>
              <p:cNvSpPr/>
              <p:nvPr/>
            </p:nvSpPr>
            <p:spPr>
              <a:xfrm>
                <a:off x="210068" y="44369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72" y="901"/>
                    </a:lnTo>
                    <a:lnTo>
                      <a:pt x="13272" y="5780"/>
                    </a:lnTo>
                    <a:lnTo>
                      <a:pt x="8771" y="5780"/>
                    </a:lnTo>
                    <a:lnTo>
                      <a:pt x="8098" y="9383"/>
                    </a:lnTo>
                    <a:lnTo>
                      <a:pt x="1116" y="9383"/>
                    </a:lnTo>
                    <a:lnTo>
                      <a:pt x="0" y="18381"/>
                    </a:lnTo>
                    <a:lnTo>
                      <a:pt x="20927"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3" name="図形"/>
              <p:cNvSpPr/>
              <p:nvPr/>
            </p:nvSpPr>
            <p:spPr>
              <a:xfrm>
                <a:off x="305539" y="0"/>
                <a:ext cx="37300" cy="68512"/>
              </a:xfrm>
              <a:custGeom>
                <a:avLst/>
                <a:gdLst/>
                <a:ahLst/>
                <a:cxnLst>
                  <a:cxn ang="0">
                    <a:pos x="wd2" y="hd2"/>
                  </a:cxn>
                  <a:cxn ang="5400000">
                    <a:pos x="wd2" y="hd2"/>
                  </a:cxn>
                  <a:cxn ang="10800000">
                    <a:pos x="wd2" y="hd2"/>
                  </a:cxn>
                  <a:cxn ang="16200000">
                    <a:pos x="wd2" y="hd2"/>
                  </a:cxn>
                </a:cxnLst>
                <a:rect l="0" t="0" r="r" b="b"/>
                <a:pathLst>
                  <a:path w="21600" h="21600" extrusionOk="0">
                    <a:moveTo>
                      <a:pt x="21600" y="10854"/>
                    </a:moveTo>
                    <a:lnTo>
                      <a:pt x="21200" y="10197"/>
                    </a:lnTo>
                    <a:lnTo>
                      <a:pt x="21253" y="9677"/>
                    </a:lnTo>
                    <a:lnTo>
                      <a:pt x="20552" y="9732"/>
                    </a:lnTo>
                    <a:lnTo>
                      <a:pt x="20298" y="9921"/>
                    </a:lnTo>
                    <a:lnTo>
                      <a:pt x="19697" y="10473"/>
                    </a:lnTo>
                    <a:lnTo>
                      <a:pt x="19090" y="10691"/>
                    </a:lnTo>
                    <a:lnTo>
                      <a:pt x="18283" y="10854"/>
                    </a:lnTo>
                    <a:lnTo>
                      <a:pt x="17689" y="10771"/>
                    </a:lnTo>
                    <a:lnTo>
                      <a:pt x="16780" y="11047"/>
                    </a:lnTo>
                    <a:lnTo>
                      <a:pt x="16473" y="11127"/>
                    </a:lnTo>
                    <a:lnTo>
                      <a:pt x="15372" y="11127"/>
                    </a:lnTo>
                    <a:lnTo>
                      <a:pt x="14471" y="10771"/>
                    </a:lnTo>
                    <a:lnTo>
                      <a:pt x="13764" y="10389"/>
                    </a:lnTo>
                    <a:lnTo>
                      <a:pt x="13917" y="10444"/>
                    </a:lnTo>
                    <a:lnTo>
                      <a:pt x="13864" y="10389"/>
                    </a:lnTo>
                    <a:lnTo>
                      <a:pt x="13530" y="10033"/>
                    </a:lnTo>
                    <a:lnTo>
                      <a:pt x="13570" y="9459"/>
                    </a:lnTo>
                    <a:lnTo>
                      <a:pt x="13971" y="8696"/>
                    </a:lnTo>
                    <a:lnTo>
                      <a:pt x="14218" y="8500"/>
                    </a:lnTo>
                    <a:lnTo>
                      <a:pt x="14718" y="7624"/>
                    </a:lnTo>
                    <a:lnTo>
                      <a:pt x="15172" y="7519"/>
                    </a:lnTo>
                    <a:lnTo>
                      <a:pt x="16073" y="6479"/>
                    </a:lnTo>
                    <a:lnTo>
                      <a:pt x="16433" y="5985"/>
                    </a:lnTo>
                    <a:lnTo>
                      <a:pt x="16661" y="5796"/>
                    </a:lnTo>
                    <a:lnTo>
                      <a:pt x="17034" y="5498"/>
                    </a:lnTo>
                    <a:lnTo>
                      <a:pt x="17135" y="5084"/>
                    </a:lnTo>
                    <a:lnTo>
                      <a:pt x="17228" y="4510"/>
                    </a:lnTo>
                    <a:lnTo>
                      <a:pt x="17869" y="3772"/>
                    </a:lnTo>
                    <a:lnTo>
                      <a:pt x="18089" y="3525"/>
                    </a:lnTo>
                    <a:lnTo>
                      <a:pt x="18109" y="3358"/>
                    </a:lnTo>
                    <a:lnTo>
                      <a:pt x="17889" y="2402"/>
                    </a:lnTo>
                    <a:lnTo>
                      <a:pt x="17788" y="1613"/>
                    </a:lnTo>
                    <a:lnTo>
                      <a:pt x="18389" y="679"/>
                    </a:lnTo>
                    <a:lnTo>
                      <a:pt x="18296" y="218"/>
                    </a:lnTo>
                    <a:lnTo>
                      <a:pt x="18283" y="138"/>
                    </a:lnTo>
                    <a:lnTo>
                      <a:pt x="17635" y="218"/>
                    </a:lnTo>
                    <a:lnTo>
                      <a:pt x="17335" y="0"/>
                    </a:lnTo>
                    <a:lnTo>
                      <a:pt x="16734" y="189"/>
                    </a:lnTo>
                    <a:lnTo>
                      <a:pt x="16226" y="574"/>
                    </a:lnTo>
                    <a:lnTo>
                      <a:pt x="15726" y="679"/>
                    </a:lnTo>
                    <a:lnTo>
                      <a:pt x="15225" y="679"/>
                    </a:lnTo>
                    <a:lnTo>
                      <a:pt x="15072" y="876"/>
                    </a:lnTo>
                    <a:lnTo>
                      <a:pt x="15072" y="1370"/>
                    </a:lnTo>
                    <a:lnTo>
                      <a:pt x="14671" y="1693"/>
                    </a:lnTo>
                    <a:lnTo>
                      <a:pt x="14070" y="2020"/>
                    </a:lnTo>
                    <a:lnTo>
                      <a:pt x="14070" y="2075"/>
                    </a:lnTo>
                    <a:lnTo>
                      <a:pt x="14271" y="2402"/>
                    </a:lnTo>
                    <a:lnTo>
                      <a:pt x="13971" y="2925"/>
                    </a:lnTo>
                    <a:lnTo>
                      <a:pt x="13664" y="3358"/>
                    </a:lnTo>
                    <a:lnTo>
                      <a:pt x="13263" y="3525"/>
                    </a:lnTo>
                    <a:lnTo>
                      <a:pt x="12662" y="3525"/>
                    </a:lnTo>
                    <a:lnTo>
                      <a:pt x="12415" y="3667"/>
                    </a:lnTo>
                    <a:lnTo>
                      <a:pt x="12208" y="3714"/>
                    </a:lnTo>
                    <a:lnTo>
                      <a:pt x="12008" y="3772"/>
                    </a:lnTo>
                    <a:lnTo>
                      <a:pt x="11761" y="3583"/>
                    </a:lnTo>
                    <a:lnTo>
                      <a:pt x="11514" y="3714"/>
                    </a:lnTo>
                    <a:lnTo>
                      <a:pt x="11507" y="3827"/>
                    </a:lnTo>
                    <a:lnTo>
                      <a:pt x="11054" y="4346"/>
                    </a:lnTo>
                    <a:lnTo>
                      <a:pt x="10553" y="4510"/>
                    </a:lnTo>
                    <a:lnTo>
                      <a:pt x="9952" y="5084"/>
                    </a:lnTo>
                    <a:lnTo>
                      <a:pt x="8490" y="5629"/>
                    </a:lnTo>
                    <a:lnTo>
                      <a:pt x="7890" y="5796"/>
                    </a:lnTo>
                    <a:lnTo>
                      <a:pt x="7336" y="5662"/>
                    </a:lnTo>
                    <a:lnTo>
                      <a:pt x="7336" y="6043"/>
                    </a:lnTo>
                    <a:lnTo>
                      <a:pt x="6835" y="6316"/>
                    </a:lnTo>
                    <a:lnTo>
                      <a:pt x="5934" y="6919"/>
                    </a:lnTo>
                    <a:lnTo>
                      <a:pt x="5987" y="7519"/>
                    </a:lnTo>
                    <a:lnTo>
                      <a:pt x="5533" y="8176"/>
                    </a:lnTo>
                    <a:lnTo>
                      <a:pt x="4879" y="8532"/>
                    </a:lnTo>
                    <a:lnTo>
                      <a:pt x="4272" y="9077"/>
                    </a:lnTo>
                    <a:lnTo>
                      <a:pt x="3371" y="9815"/>
                    </a:lnTo>
                    <a:lnTo>
                      <a:pt x="2870" y="10033"/>
                    </a:lnTo>
                    <a:lnTo>
                      <a:pt x="2517" y="10335"/>
                    </a:lnTo>
                    <a:lnTo>
                      <a:pt x="2917" y="10607"/>
                    </a:lnTo>
                    <a:lnTo>
                      <a:pt x="2517" y="10884"/>
                    </a:lnTo>
                    <a:lnTo>
                      <a:pt x="1916" y="11487"/>
                    </a:lnTo>
                    <a:lnTo>
                      <a:pt x="2069" y="11836"/>
                    </a:lnTo>
                    <a:lnTo>
                      <a:pt x="2263" y="12606"/>
                    </a:lnTo>
                    <a:lnTo>
                      <a:pt x="1962" y="12711"/>
                    </a:lnTo>
                    <a:lnTo>
                      <a:pt x="1355" y="12879"/>
                    </a:lnTo>
                    <a:lnTo>
                      <a:pt x="1716" y="13344"/>
                    </a:lnTo>
                    <a:lnTo>
                      <a:pt x="1916" y="13507"/>
                    </a:lnTo>
                    <a:lnTo>
                      <a:pt x="1949" y="14299"/>
                    </a:lnTo>
                    <a:lnTo>
                      <a:pt x="1809" y="14488"/>
                    </a:lnTo>
                    <a:lnTo>
                      <a:pt x="1762" y="14627"/>
                    </a:lnTo>
                    <a:lnTo>
                      <a:pt x="2263" y="14739"/>
                    </a:lnTo>
                    <a:lnTo>
                      <a:pt x="2770" y="14845"/>
                    </a:lnTo>
                    <a:lnTo>
                      <a:pt x="2870" y="15095"/>
                    </a:lnTo>
                    <a:lnTo>
                      <a:pt x="3371" y="15259"/>
                    </a:lnTo>
                    <a:lnTo>
                      <a:pt x="3377" y="15095"/>
                    </a:lnTo>
                    <a:lnTo>
                      <a:pt x="3437" y="14845"/>
                    </a:lnTo>
                    <a:lnTo>
                      <a:pt x="3484" y="14706"/>
                    </a:lnTo>
                    <a:lnTo>
                      <a:pt x="3818" y="14132"/>
                    </a:lnTo>
                    <a:lnTo>
                      <a:pt x="4525" y="13805"/>
                    </a:lnTo>
                    <a:lnTo>
                      <a:pt x="4272" y="13562"/>
                    </a:lnTo>
                    <a:lnTo>
                      <a:pt x="5173" y="13289"/>
                    </a:lnTo>
                    <a:lnTo>
                      <a:pt x="5981" y="13369"/>
                    </a:lnTo>
                    <a:lnTo>
                      <a:pt x="7182" y="13838"/>
                    </a:lnTo>
                    <a:lnTo>
                      <a:pt x="8390" y="14299"/>
                    </a:lnTo>
                    <a:lnTo>
                      <a:pt x="8344" y="14845"/>
                    </a:lnTo>
                    <a:lnTo>
                      <a:pt x="8090" y="15582"/>
                    </a:lnTo>
                    <a:lnTo>
                      <a:pt x="6581" y="15967"/>
                    </a:lnTo>
                    <a:lnTo>
                      <a:pt x="6081" y="16240"/>
                    </a:lnTo>
                    <a:lnTo>
                      <a:pt x="5580" y="16734"/>
                    </a:lnTo>
                    <a:lnTo>
                      <a:pt x="4879" y="17003"/>
                    </a:lnTo>
                    <a:lnTo>
                      <a:pt x="4926" y="17610"/>
                    </a:lnTo>
                    <a:lnTo>
                      <a:pt x="5533" y="17937"/>
                    </a:lnTo>
                    <a:lnTo>
                      <a:pt x="4979" y="18482"/>
                    </a:lnTo>
                    <a:lnTo>
                      <a:pt x="4779" y="19471"/>
                    </a:lnTo>
                    <a:lnTo>
                      <a:pt x="3724" y="19878"/>
                    </a:lnTo>
                    <a:lnTo>
                      <a:pt x="3204" y="20045"/>
                    </a:lnTo>
                    <a:lnTo>
                      <a:pt x="2870" y="20208"/>
                    </a:lnTo>
                    <a:lnTo>
                      <a:pt x="2363" y="20045"/>
                    </a:lnTo>
                    <a:lnTo>
                      <a:pt x="1916" y="20183"/>
                    </a:lnTo>
                    <a:lnTo>
                      <a:pt x="1008" y="20230"/>
                    </a:lnTo>
                    <a:lnTo>
                      <a:pt x="908" y="20564"/>
                    </a:lnTo>
                    <a:lnTo>
                      <a:pt x="407" y="20833"/>
                    </a:lnTo>
                    <a:lnTo>
                      <a:pt x="0" y="20971"/>
                    </a:lnTo>
                    <a:lnTo>
                      <a:pt x="908" y="21302"/>
                    </a:lnTo>
                    <a:lnTo>
                      <a:pt x="1916" y="21546"/>
                    </a:lnTo>
                    <a:lnTo>
                      <a:pt x="3624" y="21600"/>
                    </a:lnTo>
                    <a:lnTo>
                      <a:pt x="3518" y="21466"/>
                    </a:lnTo>
                    <a:lnTo>
                      <a:pt x="3918" y="21084"/>
                    </a:lnTo>
                    <a:lnTo>
                      <a:pt x="4525" y="21001"/>
                    </a:lnTo>
                    <a:lnTo>
                      <a:pt x="5226" y="20888"/>
                    </a:lnTo>
                    <a:lnTo>
                      <a:pt x="5580" y="20808"/>
                    </a:lnTo>
                    <a:lnTo>
                      <a:pt x="6281" y="20590"/>
                    </a:lnTo>
                    <a:lnTo>
                      <a:pt x="8344" y="20695"/>
                    </a:lnTo>
                    <a:lnTo>
                      <a:pt x="9445" y="20590"/>
                    </a:lnTo>
                    <a:lnTo>
                      <a:pt x="10226" y="20208"/>
                    </a:lnTo>
                    <a:lnTo>
                      <a:pt x="11354" y="19663"/>
                    </a:lnTo>
                    <a:lnTo>
                      <a:pt x="12255" y="19111"/>
                    </a:lnTo>
                    <a:lnTo>
                      <a:pt x="14271" y="18235"/>
                    </a:lnTo>
                    <a:lnTo>
                      <a:pt x="14571" y="18075"/>
                    </a:lnTo>
                    <a:lnTo>
                      <a:pt x="15025" y="18017"/>
                    </a:lnTo>
                    <a:lnTo>
                      <a:pt x="16127" y="17636"/>
                    </a:lnTo>
                    <a:lnTo>
                      <a:pt x="16580" y="17254"/>
                    </a:lnTo>
                    <a:lnTo>
                      <a:pt x="16780" y="17032"/>
                    </a:lnTo>
                    <a:lnTo>
                      <a:pt x="17588" y="16789"/>
                    </a:lnTo>
                    <a:lnTo>
                      <a:pt x="17482" y="16266"/>
                    </a:lnTo>
                    <a:lnTo>
                      <a:pt x="17788" y="15608"/>
                    </a:lnTo>
                    <a:lnTo>
                      <a:pt x="19291" y="13805"/>
                    </a:lnTo>
                    <a:lnTo>
                      <a:pt x="19891" y="13289"/>
                    </a:lnTo>
                    <a:lnTo>
                      <a:pt x="20198" y="13013"/>
                    </a:lnTo>
                    <a:lnTo>
                      <a:pt x="20399" y="12305"/>
                    </a:lnTo>
                    <a:lnTo>
                      <a:pt x="20652" y="12086"/>
                    </a:lnTo>
                    <a:lnTo>
                      <a:pt x="21253" y="11487"/>
                    </a:lnTo>
                    <a:lnTo>
                      <a:pt x="21447" y="11127"/>
                    </a:lnTo>
                    <a:lnTo>
                      <a:pt x="21600" y="1085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4" name="図形"/>
              <p:cNvSpPr/>
              <p:nvPr/>
            </p:nvSpPr>
            <p:spPr>
              <a:xfrm>
                <a:off x="394751" y="505252"/>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941" y="16950"/>
                    </a:lnTo>
                    <a:lnTo>
                      <a:pt x="17581" y="13764"/>
                    </a:lnTo>
                    <a:lnTo>
                      <a:pt x="14355" y="10391"/>
                    </a:lnTo>
                    <a:lnTo>
                      <a:pt x="9153" y="9207"/>
                    </a:lnTo>
                    <a:lnTo>
                      <a:pt x="3490" y="0"/>
                    </a:lnTo>
                    <a:lnTo>
                      <a:pt x="130" y="5195"/>
                    </a:lnTo>
                    <a:lnTo>
                      <a:pt x="0" y="13764"/>
                    </a:lnTo>
                    <a:lnTo>
                      <a:pt x="456"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5" name="図形"/>
              <p:cNvSpPr/>
              <p:nvPr/>
            </p:nvSpPr>
            <p:spPr>
              <a:xfrm>
                <a:off x="394169" y="509217"/>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6250"/>
                    </a:moveTo>
                    <a:lnTo>
                      <a:pt x="20567" y="0"/>
                    </a:lnTo>
                    <a:lnTo>
                      <a:pt x="3232" y="0"/>
                    </a:lnTo>
                    <a:lnTo>
                      <a:pt x="2246" y="1881"/>
                    </a:lnTo>
                    <a:lnTo>
                      <a:pt x="3547" y="4778"/>
                    </a:lnTo>
                    <a:lnTo>
                      <a:pt x="5163" y="12501"/>
                    </a:lnTo>
                    <a:lnTo>
                      <a:pt x="0" y="13925"/>
                    </a:lnTo>
                    <a:lnTo>
                      <a:pt x="0" y="17178"/>
                    </a:lnTo>
                    <a:lnTo>
                      <a:pt x="1301" y="19415"/>
                    </a:lnTo>
                    <a:lnTo>
                      <a:pt x="6464" y="21600"/>
                    </a:lnTo>
                    <a:lnTo>
                      <a:pt x="9654" y="17178"/>
                    </a:lnTo>
                    <a:lnTo>
                      <a:pt x="11585" y="17178"/>
                    </a:lnTo>
                    <a:lnTo>
                      <a:pt x="14506" y="7727"/>
                    </a:lnTo>
                    <a:lnTo>
                      <a:pt x="17109" y="7727"/>
                    </a:lnTo>
                    <a:lnTo>
                      <a:pt x="18368" y="12857"/>
                    </a:lnTo>
                    <a:lnTo>
                      <a:pt x="20882" y="7727"/>
                    </a:lnTo>
                    <a:lnTo>
                      <a:pt x="21600" y="625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6" name="図形"/>
              <p:cNvSpPr/>
              <p:nvPr/>
            </p:nvSpPr>
            <p:spPr>
              <a:xfrm>
                <a:off x="400341" y="494279"/>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9895"/>
                    </a:moveTo>
                    <a:lnTo>
                      <a:pt x="19421" y="7701"/>
                    </a:lnTo>
                    <a:lnTo>
                      <a:pt x="17325" y="5448"/>
                    </a:lnTo>
                    <a:lnTo>
                      <a:pt x="16197" y="0"/>
                    </a:lnTo>
                    <a:lnTo>
                      <a:pt x="7576" y="0"/>
                    </a:lnTo>
                    <a:lnTo>
                      <a:pt x="3301" y="8140"/>
                    </a:lnTo>
                    <a:lnTo>
                      <a:pt x="0" y="11710"/>
                    </a:lnTo>
                    <a:lnTo>
                      <a:pt x="602" y="16655"/>
                    </a:lnTo>
                    <a:lnTo>
                      <a:pt x="1128" y="21600"/>
                    </a:lnTo>
                    <a:lnTo>
                      <a:pt x="3301" y="17158"/>
                    </a:lnTo>
                    <a:lnTo>
                      <a:pt x="6525" y="14338"/>
                    </a:lnTo>
                    <a:lnTo>
                      <a:pt x="9223" y="17158"/>
                    </a:lnTo>
                    <a:lnTo>
                      <a:pt x="11851" y="16655"/>
                    </a:lnTo>
                    <a:lnTo>
                      <a:pt x="14626" y="16216"/>
                    </a:lnTo>
                    <a:lnTo>
                      <a:pt x="21600" y="989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7" name="図形"/>
              <p:cNvSpPr/>
              <p:nvPr/>
            </p:nvSpPr>
            <p:spPr>
              <a:xfrm>
                <a:off x="405667" y="487795"/>
                <a:ext cx="12702" cy="13257"/>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18597" y="0"/>
                    </a:lnTo>
                    <a:lnTo>
                      <a:pt x="18597" y="978"/>
                    </a:lnTo>
                    <a:lnTo>
                      <a:pt x="17070" y="1485"/>
                    </a:lnTo>
                    <a:lnTo>
                      <a:pt x="14436" y="2874"/>
                    </a:lnTo>
                    <a:lnTo>
                      <a:pt x="12167" y="3249"/>
                    </a:lnTo>
                    <a:lnTo>
                      <a:pt x="9902" y="3681"/>
                    </a:lnTo>
                    <a:lnTo>
                      <a:pt x="8006" y="4208"/>
                    </a:lnTo>
                    <a:lnTo>
                      <a:pt x="7952" y="7044"/>
                    </a:lnTo>
                    <a:lnTo>
                      <a:pt x="6480" y="12021"/>
                    </a:lnTo>
                    <a:lnTo>
                      <a:pt x="4215" y="12716"/>
                    </a:lnTo>
                    <a:lnTo>
                      <a:pt x="1950" y="13355"/>
                    </a:lnTo>
                    <a:lnTo>
                      <a:pt x="0" y="14463"/>
                    </a:lnTo>
                    <a:lnTo>
                      <a:pt x="1580" y="15121"/>
                    </a:lnTo>
                    <a:lnTo>
                      <a:pt x="3107" y="15816"/>
                    </a:lnTo>
                    <a:lnTo>
                      <a:pt x="8798" y="17412"/>
                    </a:lnTo>
                    <a:lnTo>
                      <a:pt x="9483" y="19309"/>
                    </a:lnTo>
                    <a:lnTo>
                      <a:pt x="12167" y="21600"/>
                    </a:lnTo>
                    <a:lnTo>
                      <a:pt x="15963" y="18370"/>
                    </a:lnTo>
                    <a:lnTo>
                      <a:pt x="16332" y="11871"/>
                    </a:lnTo>
                    <a:lnTo>
                      <a:pt x="17070" y="7044"/>
                    </a:lnTo>
                    <a:lnTo>
                      <a:pt x="20492" y="7044"/>
                    </a:lnTo>
                    <a:lnTo>
                      <a:pt x="21285" y="4339"/>
                    </a:lnTo>
                    <a:lnTo>
                      <a:pt x="21600" y="82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8" name="図形"/>
              <p:cNvSpPr/>
              <p:nvPr/>
            </p:nvSpPr>
            <p:spPr>
              <a:xfrm>
                <a:off x="419227" y="442797"/>
                <a:ext cx="12702" cy="14951"/>
              </a:xfrm>
              <a:custGeom>
                <a:avLst/>
                <a:gdLst/>
                <a:ahLst/>
                <a:cxnLst>
                  <a:cxn ang="0">
                    <a:pos x="wd2" y="hd2"/>
                  </a:cxn>
                  <a:cxn ang="5400000">
                    <a:pos x="wd2" y="hd2"/>
                  </a:cxn>
                  <a:cxn ang="10800000">
                    <a:pos x="wd2" y="hd2"/>
                  </a:cxn>
                  <a:cxn ang="16200000">
                    <a:pos x="wd2" y="hd2"/>
                  </a:cxn>
                </a:cxnLst>
                <a:rect l="0" t="0" r="r" b="b"/>
                <a:pathLst>
                  <a:path w="21600" h="21600" extrusionOk="0">
                    <a:moveTo>
                      <a:pt x="21600" y="15654"/>
                    </a:moveTo>
                    <a:lnTo>
                      <a:pt x="21166" y="14939"/>
                    </a:lnTo>
                    <a:lnTo>
                      <a:pt x="19818" y="14322"/>
                    </a:lnTo>
                    <a:lnTo>
                      <a:pt x="19818" y="12391"/>
                    </a:lnTo>
                    <a:lnTo>
                      <a:pt x="20709" y="11759"/>
                    </a:lnTo>
                    <a:lnTo>
                      <a:pt x="21287" y="10825"/>
                    </a:lnTo>
                    <a:lnTo>
                      <a:pt x="21528" y="10126"/>
                    </a:lnTo>
                    <a:lnTo>
                      <a:pt x="19383" y="9443"/>
                    </a:lnTo>
                    <a:lnTo>
                      <a:pt x="18927" y="6363"/>
                    </a:lnTo>
                    <a:lnTo>
                      <a:pt x="17457" y="4730"/>
                    </a:lnTo>
                    <a:lnTo>
                      <a:pt x="15749" y="3099"/>
                    </a:lnTo>
                    <a:lnTo>
                      <a:pt x="13219" y="2965"/>
                    </a:lnTo>
                    <a:lnTo>
                      <a:pt x="10764" y="2682"/>
                    </a:lnTo>
                    <a:lnTo>
                      <a:pt x="8693" y="2383"/>
                    </a:lnTo>
                    <a:lnTo>
                      <a:pt x="7802" y="2465"/>
                    </a:lnTo>
                    <a:lnTo>
                      <a:pt x="5730" y="917"/>
                    </a:lnTo>
                    <a:lnTo>
                      <a:pt x="3853" y="0"/>
                    </a:lnTo>
                    <a:lnTo>
                      <a:pt x="3130" y="616"/>
                    </a:lnTo>
                    <a:lnTo>
                      <a:pt x="2818" y="900"/>
                    </a:lnTo>
                    <a:lnTo>
                      <a:pt x="2600" y="1349"/>
                    </a:lnTo>
                    <a:lnTo>
                      <a:pt x="1710" y="2465"/>
                    </a:lnTo>
                    <a:lnTo>
                      <a:pt x="842" y="3032"/>
                    </a:lnTo>
                    <a:lnTo>
                      <a:pt x="673" y="4864"/>
                    </a:lnTo>
                    <a:lnTo>
                      <a:pt x="506" y="6012"/>
                    </a:lnTo>
                    <a:lnTo>
                      <a:pt x="313" y="6328"/>
                    </a:lnTo>
                    <a:lnTo>
                      <a:pt x="72" y="6612"/>
                    </a:lnTo>
                    <a:lnTo>
                      <a:pt x="0" y="7228"/>
                    </a:lnTo>
                    <a:lnTo>
                      <a:pt x="747" y="7961"/>
                    </a:lnTo>
                    <a:lnTo>
                      <a:pt x="1782" y="9493"/>
                    </a:lnTo>
                    <a:lnTo>
                      <a:pt x="1782" y="10942"/>
                    </a:lnTo>
                    <a:lnTo>
                      <a:pt x="2311" y="11841"/>
                    </a:lnTo>
                    <a:lnTo>
                      <a:pt x="1132" y="13390"/>
                    </a:lnTo>
                    <a:lnTo>
                      <a:pt x="963" y="14056"/>
                    </a:lnTo>
                    <a:lnTo>
                      <a:pt x="1710" y="15706"/>
                    </a:lnTo>
                    <a:lnTo>
                      <a:pt x="3347" y="17503"/>
                    </a:lnTo>
                    <a:lnTo>
                      <a:pt x="4841" y="18003"/>
                    </a:lnTo>
                    <a:lnTo>
                      <a:pt x="7489" y="18686"/>
                    </a:lnTo>
                    <a:lnTo>
                      <a:pt x="8982" y="19919"/>
                    </a:lnTo>
                    <a:lnTo>
                      <a:pt x="11943" y="21301"/>
                    </a:lnTo>
                    <a:lnTo>
                      <a:pt x="14930" y="21001"/>
                    </a:lnTo>
                    <a:lnTo>
                      <a:pt x="17000" y="21301"/>
                    </a:lnTo>
                    <a:lnTo>
                      <a:pt x="18782" y="21600"/>
                    </a:lnTo>
                    <a:lnTo>
                      <a:pt x="19962" y="20901"/>
                    </a:lnTo>
                    <a:lnTo>
                      <a:pt x="20565" y="19768"/>
                    </a:lnTo>
                    <a:lnTo>
                      <a:pt x="21287" y="18087"/>
                    </a:lnTo>
                    <a:lnTo>
                      <a:pt x="19746" y="16288"/>
                    </a:lnTo>
                    <a:lnTo>
                      <a:pt x="20781" y="15755"/>
                    </a:lnTo>
                    <a:lnTo>
                      <a:pt x="21600" y="1565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49" name="図形"/>
              <p:cNvSpPr/>
              <p:nvPr/>
            </p:nvSpPr>
            <p:spPr>
              <a:xfrm>
                <a:off x="444521" y="354387"/>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832"/>
                    </a:moveTo>
                    <a:lnTo>
                      <a:pt x="13408" y="0"/>
                    </a:lnTo>
                    <a:lnTo>
                      <a:pt x="5026" y="0"/>
                    </a:lnTo>
                    <a:lnTo>
                      <a:pt x="0" y="4244"/>
                    </a:lnTo>
                    <a:lnTo>
                      <a:pt x="1495" y="9594"/>
                    </a:lnTo>
                    <a:lnTo>
                      <a:pt x="557" y="12181"/>
                    </a:lnTo>
                    <a:lnTo>
                      <a:pt x="5026" y="9594"/>
                    </a:lnTo>
                    <a:lnTo>
                      <a:pt x="18435" y="21600"/>
                    </a:lnTo>
                    <a:lnTo>
                      <a:pt x="19915" y="19565"/>
                    </a:lnTo>
                    <a:lnTo>
                      <a:pt x="16193" y="14957"/>
                    </a:lnTo>
                    <a:lnTo>
                      <a:pt x="21409" y="9594"/>
                    </a:lnTo>
                    <a:lnTo>
                      <a:pt x="21600" y="683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0" name="図形"/>
              <p:cNvSpPr/>
              <p:nvPr/>
            </p:nvSpPr>
            <p:spPr>
              <a:xfrm>
                <a:off x="445333" y="353085"/>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408"/>
                    </a:moveTo>
                    <a:lnTo>
                      <a:pt x="15198" y="0"/>
                    </a:lnTo>
                    <a:lnTo>
                      <a:pt x="0" y="8046"/>
                    </a:lnTo>
                    <a:lnTo>
                      <a:pt x="3464" y="21600"/>
                    </a:lnTo>
                    <a:lnTo>
                      <a:pt x="21600" y="1940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1" name="図形"/>
              <p:cNvSpPr/>
              <p:nvPr/>
            </p:nvSpPr>
            <p:spPr>
              <a:xfrm>
                <a:off x="446111" y="352918"/>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317"/>
                    </a:moveTo>
                    <a:lnTo>
                      <a:pt x="13557" y="0"/>
                    </a:lnTo>
                    <a:lnTo>
                      <a:pt x="0" y="5275"/>
                    </a:lnTo>
                    <a:lnTo>
                      <a:pt x="7529" y="21600"/>
                    </a:lnTo>
                    <a:lnTo>
                      <a:pt x="21600" y="2131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2" name="図形"/>
              <p:cNvSpPr/>
              <p:nvPr/>
            </p:nvSpPr>
            <p:spPr>
              <a:xfrm>
                <a:off x="447102" y="35294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494"/>
                    </a:moveTo>
                    <a:lnTo>
                      <a:pt x="16652" y="6266"/>
                    </a:lnTo>
                    <a:lnTo>
                      <a:pt x="12447" y="0"/>
                    </a:lnTo>
                    <a:lnTo>
                      <a:pt x="0" y="5621"/>
                    </a:lnTo>
                    <a:lnTo>
                      <a:pt x="3448" y="9554"/>
                    </a:lnTo>
                    <a:lnTo>
                      <a:pt x="10204" y="7550"/>
                    </a:lnTo>
                    <a:lnTo>
                      <a:pt x="13947" y="6266"/>
                    </a:lnTo>
                    <a:lnTo>
                      <a:pt x="14408" y="8113"/>
                    </a:lnTo>
                    <a:lnTo>
                      <a:pt x="5255" y="10604"/>
                    </a:lnTo>
                    <a:lnTo>
                      <a:pt x="7653" y="13494"/>
                    </a:lnTo>
                    <a:lnTo>
                      <a:pt x="9153" y="16061"/>
                    </a:lnTo>
                    <a:lnTo>
                      <a:pt x="3000" y="16946"/>
                    </a:lnTo>
                    <a:lnTo>
                      <a:pt x="3448" y="21600"/>
                    </a:lnTo>
                    <a:lnTo>
                      <a:pt x="14254" y="19115"/>
                    </a:lnTo>
                    <a:lnTo>
                      <a:pt x="16049" y="18230"/>
                    </a:lnTo>
                    <a:lnTo>
                      <a:pt x="20407" y="17186"/>
                    </a:lnTo>
                    <a:lnTo>
                      <a:pt x="21600" y="1349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3" name="図形"/>
              <p:cNvSpPr/>
              <p:nvPr/>
            </p:nvSpPr>
            <p:spPr>
              <a:xfrm>
                <a:off x="448457" y="355390"/>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353"/>
                    </a:moveTo>
                    <a:lnTo>
                      <a:pt x="18655" y="10755"/>
                    </a:lnTo>
                    <a:lnTo>
                      <a:pt x="11177" y="14783"/>
                    </a:lnTo>
                    <a:lnTo>
                      <a:pt x="9331" y="12766"/>
                    </a:lnTo>
                    <a:lnTo>
                      <a:pt x="16134" y="8311"/>
                    </a:lnTo>
                    <a:lnTo>
                      <a:pt x="15379" y="0"/>
                    </a:lnTo>
                    <a:lnTo>
                      <a:pt x="0" y="6211"/>
                    </a:lnTo>
                    <a:lnTo>
                      <a:pt x="1846" y="12594"/>
                    </a:lnTo>
                    <a:lnTo>
                      <a:pt x="16557" y="21600"/>
                    </a:lnTo>
                    <a:lnTo>
                      <a:pt x="20005" y="17056"/>
                    </a:lnTo>
                    <a:lnTo>
                      <a:pt x="21600" y="1635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4" name="図形"/>
              <p:cNvSpPr/>
              <p:nvPr/>
            </p:nvSpPr>
            <p:spPr>
              <a:xfrm>
                <a:off x="450630" y="351356"/>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869"/>
                    </a:moveTo>
                    <a:lnTo>
                      <a:pt x="17720" y="0"/>
                    </a:lnTo>
                    <a:lnTo>
                      <a:pt x="0" y="12079"/>
                    </a:lnTo>
                    <a:lnTo>
                      <a:pt x="4850" y="21600"/>
                    </a:lnTo>
                    <a:lnTo>
                      <a:pt x="21600" y="986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5" name="図形"/>
              <p:cNvSpPr/>
              <p:nvPr/>
            </p:nvSpPr>
            <p:spPr>
              <a:xfrm>
                <a:off x="452007" y="350163"/>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942"/>
                    </a:moveTo>
                    <a:lnTo>
                      <a:pt x="20169" y="0"/>
                    </a:lnTo>
                    <a:lnTo>
                      <a:pt x="0" y="9778"/>
                    </a:lnTo>
                    <a:lnTo>
                      <a:pt x="5724" y="20183"/>
                    </a:lnTo>
                    <a:lnTo>
                      <a:pt x="8158" y="19029"/>
                    </a:lnTo>
                    <a:lnTo>
                      <a:pt x="10152" y="21600"/>
                    </a:lnTo>
                    <a:lnTo>
                      <a:pt x="21600" y="1594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6" name="図形"/>
              <p:cNvSpPr/>
              <p:nvPr/>
            </p:nvSpPr>
            <p:spPr>
              <a:xfrm>
                <a:off x="451857" y="353044"/>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691"/>
                    </a:moveTo>
                    <a:lnTo>
                      <a:pt x="17970" y="5011"/>
                    </a:lnTo>
                    <a:lnTo>
                      <a:pt x="19932" y="4165"/>
                    </a:lnTo>
                    <a:lnTo>
                      <a:pt x="17970" y="0"/>
                    </a:lnTo>
                    <a:lnTo>
                      <a:pt x="956" y="10149"/>
                    </a:lnTo>
                    <a:lnTo>
                      <a:pt x="0" y="11712"/>
                    </a:lnTo>
                    <a:lnTo>
                      <a:pt x="2202" y="14576"/>
                    </a:lnTo>
                    <a:lnTo>
                      <a:pt x="6310" y="21600"/>
                    </a:lnTo>
                    <a:lnTo>
                      <a:pt x="18920" y="14248"/>
                    </a:lnTo>
                    <a:lnTo>
                      <a:pt x="21600" y="1269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7" name="図形"/>
              <p:cNvSpPr/>
              <p:nvPr/>
            </p:nvSpPr>
            <p:spPr>
              <a:xfrm>
                <a:off x="453869" y="349552"/>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456"/>
                    </a:moveTo>
                    <a:lnTo>
                      <a:pt x="19375" y="1824"/>
                    </a:lnTo>
                    <a:lnTo>
                      <a:pt x="15821" y="0"/>
                    </a:lnTo>
                    <a:lnTo>
                      <a:pt x="11243" y="1691"/>
                    </a:lnTo>
                    <a:lnTo>
                      <a:pt x="8878" y="1435"/>
                    </a:lnTo>
                    <a:lnTo>
                      <a:pt x="0" y="6373"/>
                    </a:lnTo>
                    <a:lnTo>
                      <a:pt x="1025" y="21600"/>
                    </a:lnTo>
                    <a:lnTo>
                      <a:pt x="21600" y="1145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8" name="図形"/>
              <p:cNvSpPr/>
              <p:nvPr/>
            </p:nvSpPr>
            <p:spPr>
              <a:xfrm>
                <a:off x="454888" y="341737"/>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742"/>
                    </a:moveTo>
                    <a:lnTo>
                      <a:pt x="19462" y="5725"/>
                    </a:lnTo>
                    <a:lnTo>
                      <a:pt x="16684" y="0"/>
                    </a:lnTo>
                    <a:lnTo>
                      <a:pt x="1498" y="3973"/>
                    </a:lnTo>
                    <a:lnTo>
                      <a:pt x="0" y="10358"/>
                    </a:lnTo>
                    <a:lnTo>
                      <a:pt x="10691" y="19171"/>
                    </a:lnTo>
                    <a:lnTo>
                      <a:pt x="11330" y="21600"/>
                    </a:lnTo>
                    <a:lnTo>
                      <a:pt x="21600" y="1674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59" name="図形"/>
              <p:cNvSpPr/>
              <p:nvPr/>
            </p:nvSpPr>
            <p:spPr>
              <a:xfrm>
                <a:off x="455430" y="334828"/>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440" y="666"/>
                    </a:lnTo>
                    <a:lnTo>
                      <a:pt x="470" y="4290"/>
                    </a:lnTo>
                    <a:lnTo>
                      <a:pt x="0" y="21198"/>
                    </a:lnTo>
                    <a:lnTo>
                      <a:pt x="21600"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0" name="図形"/>
              <p:cNvSpPr/>
              <p:nvPr/>
            </p:nvSpPr>
            <p:spPr>
              <a:xfrm>
                <a:off x="455545" y="348342"/>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586"/>
                    </a:moveTo>
                    <a:lnTo>
                      <a:pt x="13341" y="447"/>
                    </a:lnTo>
                    <a:lnTo>
                      <a:pt x="9906" y="0"/>
                    </a:lnTo>
                    <a:lnTo>
                      <a:pt x="0" y="8573"/>
                    </a:lnTo>
                    <a:lnTo>
                      <a:pt x="0" y="10686"/>
                    </a:lnTo>
                    <a:lnTo>
                      <a:pt x="5083" y="21600"/>
                    </a:lnTo>
                    <a:lnTo>
                      <a:pt x="20646" y="17252"/>
                    </a:lnTo>
                    <a:lnTo>
                      <a:pt x="21600" y="1558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1" name="図形"/>
              <p:cNvSpPr/>
              <p:nvPr/>
            </p:nvSpPr>
            <p:spPr>
              <a:xfrm>
                <a:off x="456364" y="341870"/>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 y="1145"/>
                    </a:lnTo>
                    <a:lnTo>
                      <a:pt x="0" y="8411"/>
                    </a:lnTo>
                    <a:lnTo>
                      <a:pt x="1395" y="14782"/>
                    </a:lnTo>
                    <a:lnTo>
                      <a:pt x="11956"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2" name="図形"/>
              <p:cNvSpPr/>
              <p:nvPr/>
            </p:nvSpPr>
            <p:spPr>
              <a:xfrm>
                <a:off x="456934" y="331341"/>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882"/>
                    </a:moveTo>
                    <a:lnTo>
                      <a:pt x="12221" y="0"/>
                    </a:lnTo>
                    <a:lnTo>
                      <a:pt x="5976" y="4800"/>
                    </a:lnTo>
                    <a:lnTo>
                      <a:pt x="9379" y="9354"/>
                    </a:lnTo>
                    <a:lnTo>
                      <a:pt x="6827" y="11754"/>
                    </a:lnTo>
                    <a:lnTo>
                      <a:pt x="1433" y="8391"/>
                    </a:lnTo>
                    <a:lnTo>
                      <a:pt x="0" y="17745"/>
                    </a:lnTo>
                    <a:lnTo>
                      <a:pt x="2843" y="21600"/>
                    </a:lnTo>
                    <a:lnTo>
                      <a:pt x="21600" y="888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3" name="図形"/>
              <p:cNvSpPr/>
              <p:nvPr/>
            </p:nvSpPr>
            <p:spPr>
              <a:xfrm>
                <a:off x="456099" y="338447"/>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778"/>
                    </a:moveTo>
                    <a:lnTo>
                      <a:pt x="11877" y="4694"/>
                    </a:lnTo>
                    <a:lnTo>
                      <a:pt x="10759" y="1977"/>
                    </a:lnTo>
                    <a:lnTo>
                      <a:pt x="7575" y="0"/>
                    </a:lnTo>
                    <a:lnTo>
                      <a:pt x="4993" y="0"/>
                    </a:lnTo>
                    <a:lnTo>
                      <a:pt x="3096" y="148"/>
                    </a:lnTo>
                    <a:lnTo>
                      <a:pt x="1721" y="6573"/>
                    </a:lnTo>
                    <a:lnTo>
                      <a:pt x="0" y="13147"/>
                    </a:lnTo>
                    <a:lnTo>
                      <a:pt x="1552" y="13987"/>
                    </a:lnTo>
                    <a:lnTo>
                      <a:pt x="1897" y="16311"/>
                    </a:lnTo>
                    <a:lnTo>
                      <a:pt x="5339" y="21300"/>
                    </a:lnTo>
                    <a:lnTo>
                      <a:pt x="11017" y="21600"/>
                    </a:lnTo>
                    <a:lnTo>
                      <a:pt x="15577" y="18880"/>
                    </a:lnTo>
                    <a:lnTo>
                      <a:pt x="21600" y="1477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4" name="図形"/>
              <p:cNvSpPr/>
              <p:nvPr/>
            </p:nvSpPr>
            <p:spPr>
              <a:xfrm>
                <a:off x="455569" y="351073"/>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82"/>
                    </a:moveTo>
                    <a:lnTo>
                      <a:pt x="17814" y="0"/>
                    </a:lnTo>
                    <a:lnTo>
                      <a:pt x="12285" y="658"/>
                    </a:lnTo>
                    <a:lnTo>
                      <a:pt x="4135" y="8452"/>
                    </a:lnTo>
                    <a:lnTo>
                      <a:pt x="3378" y="8452"/>
                    </a:lnTo>
                    <a:lnTo>
                      <a:pt x="0" y="11928"/>
                    </a:lnTo>
                    <a:lnTo>
                      <a:pt x="1980" y="17940"/>
                    </a:lnTo>
                    <a:lnTo>
                      <a:pt x="4832" y="21600"/>
                    </a:lnTo>
                    <a:lnTo>
                      <a:pt x="11002" y="16061"/>
                    </a:lnTo>
                    <a:lnTo>
                      <a:pt x="10012" y="12586"/>
                    </a:lnTo>
                    <a:lnTo>
                      <a:pt x="11410" y="11366"/>
                    </a:lnTo>
                    <a:lnTo>
                      <a:pt x="12748" y="14649"/>
                    </a:lnTo>
                    <a:lnTo>
                      <a:pt x="21481" y="6670"/>
                    </a:lnTo>
                    <a:lnTo>
                      <a:pt x="20316" y="3291"/>
                    </a:lnTo>
                    <a:lnTo>
                      <a:pt x="21600" y="178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5" name="図形"/>
              <p:cNvSpPr/>
              <p:nvPr/>
            </p:nvSpPr>
            <p:spPr>
              <a:xfrm>
                <a:off x="457465" y="33078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929"/>
                    </a:moveTo>
                    <a:lnTo>
                      <a:pt x="11779" y="0"/>
                    </a:lnTo>
                    <a:lnTo>
                      <a:pt x="0" y="9975"/>
                    </a:lnTo>
                    <a:lnTo>
                      <a:pt x="9821" y="21600"/>
                    </a:lnTo>
                    <a:lnTo>
                      <a:pt x="21600" y="1192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6" name="図形"/>
              <p:cNvSpPr/>
              <p:nvPr/>
            </p:nvSpPr>
            <p:spPr>
              <a:xfrm>
                <a:off x="458070" y="33001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445"/>
                    </a:moveTo>
                    <a:lnTo>
                      <a:pt x="20782" y="0"/>
                    </a:lnTo>
                    <a:lnTo>
                      <a:pt x="12318" y="3323"/>
                    </a:lnTo>
                    <a:lnTo>
                      <a:pt x="7387" y="11304"/>
                    </a:lnTo>
                    <a:lnTo>
                      <a:pt x="0" y="15948"/>
                    </a:lnTo>
                    <a:lnTo>
                      <a:pt x="6848" y="21600"/>
                    </a:lnTo>
                    <a:lnTo>
                      <a:pt x="18607" y="15948"/>
                    </a:lnTo>
                    <a:lnTo>
                      <a:pt x="21600" y="1644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7" name="図形"/>
              <p:cNvSpPr/>
              <p:nvPr/>
            </p:nvSpPr>
            <p:spPr>
              <a:xfrm>
                <a:off x="457533" y="340383"/>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527"/>
                    </a:moveTo>
                    <a:lnTo>
                      <a:pt x="11282" y="0"/>
                    </a:lnTo>
                    <a:lnTo>
                      <a:pt x="6359" y="9886"/>
                    </a:lnTo>
                    <a:lnTo>
                      <a:pt x="841" y="16546"/>
                    </a:lnTo>
                    <a:lnTo>
                      <a:pt x="0" y="21393"/>
                    </a:lnTo>
                    <a:lnTo>
                      <a:pt x="18482" y="21600"/>
                    </a:lnTo>
                    <a:lnTo>
                      <a:pt x="21600" y="1452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8" name="図形"/>
              <p:cNvSpPr/>
              <p:nvPr/>
            </p:nvSpPr>
            <p:spPr>
              <a:xfrm>
                <a:off x="457702" y="33141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364"/>
                    </a:moveTo>
                    <a:lnTo>
                      <a:pt x="21342" y="0"/>
                    </a:lnTo>
                    <a:lnTo>
                      <a:pt x="0" y="17107"/>
                    </a:lnTo>
                    <a:lnTo>
                      <a:pt x="3536" y="21600"/>
                    </a:lnTo>
                    <a:lnTo>
                      <a:pt x="21600" y="736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69" name="図形"/>
              <p:cNvSpPr/>
              <p:nvPr/>
            </p:nvSpPr>
            <p:spPr>
              <a:xfrm>
                <a:off x="457828" y="33579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303"/>
                    </a:moveTo>
                    <a:lnTo>
                      <a:pt x="11748" y="7487"/>
                    </a:lnTo>
                    <a:lnTo>
                      <a:pt x="14930" y="6222"/>
                    </a:lnTo>
                    <a:lnTo>
                      <a:pt x="8261" y="0"/>
                    </a:lnTo>
                    <a:lnTo>
                      <a:pt x="3785" y="576"/>
                    </a:lnTo>
                    <a:lnTo>
                      <a:pt x="2790" y="1383"/>
                    </a:lnTo>
                    <a:lnTo>
                      <a:pt x="6866" y="866"/>
                    </a:lnTo>
                    <a:lnTo>
                      <a:pt x="9256" y="3401"/>
                    </a:lnTo>
                    <a:lnTo>
                      <a:pt x="0" y="6394"/>
                    </a:lnTo>
                    <a:lnTo>
                      <a:pt x="0" y="8870"/>
                    </a:lnTo>
                    <a:lnTo>
                      <a:pt x="2790" y="10426"/>
                    </a:lnTo>
                    <a:lnTo>
                      <a:pt x="4781" y="9619"/>
                    </a:lnTo>
                    <a:lnTo>
                      <a:pt x="5572" y="10254"/>
                    </a:lnTo>
                    <a:lnTo>
                      <a:pt x="16521" y="21600"/>
                    </a:lnTo>
                    <a:lnTo>
                      <a:pt x="21600" y="1630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0" name="図形"/>
              <p:cNvSpPr/>
              <p:nvPr/>
            </p:nvSpPr>
            <p:spPr>
              <a:xfrm>
                <a:off x="457666" y="347852"/>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919"/>
                    </a:moveTo>
                    <a:lnTo>
                      <a:pt x="17379" y="12128"/>
                    </a:lnTo>
                    <a:lnTo>
                      <a:pt x="17168" y="9184"/>
                    </a:lnTo>
                    <a:lnTo>
                      <a:pt x="4221" y="0"/>
                    </a:lnTo>
                    <a:lnTo>
                      <a:pt x="0" y="4521"/>
                    </a:lnTo>
                    <a:lnTo>
                      <a:pt x="2953" y="10478"/>
                    </a:lnTo>
                    <a:lnTo>
                      <a:pt x="4360" y="9184"/>
                    </a:lnTo>
                    <a:lnTo>
                      <a:pt x="4504" y="10478"/>
                    </a:lnTo>
                    <a:lnTo>
                      <a:pt x="4011" y="12919"/>
                    </a:lnTo>
                    <a:lnTo>
                      <a:pt x="5978" y="17655"/>
                    </a:lnTo>
                    <a:lnTo>
                      <a:pt x="7457" y="15502"/>
                    </a:lnTo>
                    <a:lnTo>
                      <a:pt x="8299" y="16220"/>
                    </a:lnTo>
                    <a:lnTo>
                      <a:pt x="6892" y="18158"/>
                    </a:lnTo>
                    <a:lnTo>
                      <a:pt x="9429" y="20594"/>
                    </a:lnTo>
                    <a:lnTo>
                      <a:pt x="12099" y="17508"/>
                    </a:lnTo>
                    <a:lnTo>
                      <a:pt x="15689" y="19662"/>
                    </a:lnTo>
                    <a:lnTo>
                      <a:pt x="17872" y="21600"/>
                    </a:lnTo>
                    <a:lnTo>
                      <a:pt x="17728" y="20594"/>
                    </a:lnTo>
                    <a:lnTo>
                      <a:pt x="16675" y="19662"/>
                    </a:lnTo>
                    <a:lnTo>
                      <a:pt x="18221" y="17508"/>
                    </a:lnTo>
                    <a:lnTo>
                      <a:pt x="19700" y="15502"/>
                    </a:lnTo>
                    <a:lnTo>
                      <a:pt x="21600" y="1291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1" name="図形"/>
              <p:cNvSpPr/>
              <p:nvPr/>
            </p:nvSpPr>
            <p:spPr>
              <a:xfrm>
                <a:off x="458974" y="335542"/>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908"/>
                    </a:moveTo>
                    <a:lnTo>
                      <a:pt x="8110" y="0"/>
                    </a:lnTo>
                    <a:lnTo>
                      <a:pt x="0" y="4739"/>
                    </a:lnTo>
                    <a:lnTo>
                      <a:pt x="16613" y="21600"/>
                    </a:lnTo>
                    <a:lnTo>
                      <a:pt x="21600" y="1490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2" name="図形"/>
              <p:cNvSpPr/>
              <p:nvPr/>
            </p:nvSpPr>
            <p:spPr>
              <a:xfrm>
                <a:off x="458843" y="33177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741"/>
                    </a:moveTo>
                    <a:lnTo>
                      <a:pt x="15955" y="1971"/>
                    </a:lnTo>
                    <a:lnTo>
                      <a:pt x="13443" y="0"/>
                    </a:lnTo>
                    <a:lnTo>
                      <a:pt x="10938" y="1370"/>
                    </a:lnTo>
                    <a:lnTo>
                      <a:pt x="11650" y="7715"/>
                    </a:lnTo>
                    <a:lnTo>
                      <a:pt x="12906" y="9085"/>
                    </a:lnTo>
                    <a:lnTo>
                      <a:pt x="0" y="18772"/>
                    </a:lnTo>
                    <a:lnTo>
                      <a:pt x="2512" y="21600"/>
                    </a:lnTo>
                    <a:lnTo>
                      <a:pt x="14522" y="13797"/>
                    </a:lnTo>
                    <a:lnTo>
                      <a:pt x="12906" y="11401"/>
                    </a:lnTo>
                    <a:lnTo>
                      <a:pt x="14162" y="10624"/>
                    </a:lnTo>
                    <a:lnTo>
                      <a:pt x="16399" y="13028"/>
                    </a:lnTo>
                    <a:lnTo>
                      <a:pt x="21600" y="874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3" name="図形"/>
              <p:cNvSpPr/>
              <p:nvPr/>
            </p:nvSpPr>
            <p:spPr>
              <a:xfrm>
                <a:off x="459113" y="333577"/>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0024" y="0"/>
                    </a:lnTo>
                    <a:lnTo>
                      <a:pt x="14838" y="2730"/>
                    </a:lnTo>
                    <a:lnTo>
                      <a:pt x="14665" y="5397"/>
                    </a:lnTo>
                    <a:lnTo>
                      <a:pt x="13344" y="6264"/>
                    </a:lnTo>
                    <a:lnTo>
                      <a:pt x="12204" y="5067"/>
                    </a:lnTo>
                    <a:lnTo>
                      <a:pt x="3685" y="9335"/>
                    </a:lnTo>
                    <a:lnTo>
                      <a:pt x="2807" y="10264"/>
                    </a:lnTo>
                    <a:lnTo>
                      <a:pt x="1846" y="9466"/>
                    </a:lnTo>
                    <a:lnTo>
                      <a:pt x="0" y="10600"/>
                    </a:lnTo>
                    <a:lnTo>
                      <a:pt x="6147" y="17400"/>
                    </a:lnTo>
                    <a:lnTo>
                      <a:pt x="10012" y="15336"/>
                    </a:lnTo>
                    <a:lnTo>
                      <a:pt x="15370" y="21600"/>
                    </a:lnTo>
                    <a:lnTo>
                      <a:pt x="18088" y="18004"/>
                    </a:lnTo>
                    <a:lnTo>
                      <a:pt x="16684" y="13798"/>
                    </a:lnTo>
                    <a:lnTo>
                      <a:pt x="17037" y="10931"/>
                    </a:lnTo>
                    <a:lnTo>
                      <a:pt x="21600" y="108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4" name="図形"/>
              <p:cNvSpPr/>
              <p:nvPr/>
            </p:nvSpPr>
            <p:spPr>
              <a:xfrm>
                <a:off x="460601" y="33098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601" y="2518"/>
                    </a:lnTo>
                    <a:lnTo>
                      <a:pt x="0" y="10933"/>
                    </a:lnTo>
                    <a:lnTo>
                      <a:pt x="6003" y="21600"/>
                    </a:lnTo>
                    <a:lnTo>
                      <a:pt x="21411" y="3931"/>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5" name="図形"/>
              <p:cNvSpPr/>
              <p:nvPr/>
            </p:nvSpPr>
            <p:spPr>
              <a:xfrm>
                <a:off x="460295" y="33769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4835"/>
                    </a:moveTo>
                    <a:lnTo>
                      <a:pt x="15624" y="0"/>
                    </a:lnTo>
                    <a:lnTo>
                      <a:pt x="6064" y="7200"/>
                    </a:lnTo>
                    <a:lnTo>
                      <a:pt x="0" y="19543"/>
                    </a:lnTo>
                    <a:lnTo>
                      <a:pt x="1029" y="21600"/>
                    </a:lnTo>
                    <a:lnTo>
                      <a:pt x="21600" y="483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6" name="図形"/>
              <p:cNvSpPr/>
              <p:nvPr/>
            </p:nvSpPr>
            <p:spPr>
              <a:xfrm>
                <a:off x="461402" y="33093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069" y="921"/>
                    </a:lnTo>
                    <a:lnTo>
                      <a:pt x="0" y="15604"/>
                    </a:lnTo>
                    <a:lnTo>
                      <a:pt x="252" y="21600"/>
                    </a:lnTo>
                    <a:lnTo>
                      <a:pt x="21600" y="18602"/>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7" name="図形"/>
              <p:cNvSpPr/>
              <p:nvPr/>
            </p:nvSpPr>
            <p:spPr>
              <a:xfrm>
                <a:off x="461268" y="332349"/>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922"/>
                    </a:moveTo>
                    <a:lnTo>
                      <a:pt x="20750" y="10076"/>
                    </a:lnTo>
                    <a:lnTo>
                      <a:pt x="16539" y="10554"/>
                    </a:lnTo>
                    <a:lnTo>
                      <a:pt x="15689" y="0"/>
                    </a:lnTo>
                    <a:lnTo>
                      <a:pt x="0" y="1600"/>
                    </a:lnTo>
                    <a:lnTo>
                      <a:pt x="1010" y="13275"/>
                    </a:lnTo>
                    <a:lnTo>
                      <a:pt x="3879" y="14396"/>
                    </a:lnTo>
                    <a:lnTo>
                      <a:pt x="3879" y="17116"/>
                    </a:lnTo>
                    <a:lnTo>
                      <a:pt x="1687" y="19194"/>
                    </a:lnTo>
                    <a:lnTo>
                      <a:pt x="2365" y="21600"/>
                    </a:lnTo>
                    <a:lnTo>
                      <a:pt x="21600" y="1792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8" name="図形"/>
              <p:cNvSpPr/>
              <p:nvPr/>
            </p:nvSpPr>
            <p:spPr>
              <a:xfrm>
                <a:off x="461009" y="33856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063"/>
                    </a:moveTo>
                    <a:lnTo>
                      <a:pt x="16149" y="0"/>
                    </a:lnTo>
                    <a:lnTo>
                      <a:pt x="7361" y="7728"/>
                    </a:lnTo>
                    <a:lnTo>
                      <a:pt x="8316" y="10338"/>
                    </a:lnTo>
                    <a:lnTo>
                      <a:pt x="7291" y="11548"/>
                    </a:lnTo>
                    <a:lnTo>
                      <a:pt x="6202" y="9121"/>
                    </a:lnTo>
                    <a:lnTo>
                      <a:pt x="0" y="14620"/>
                    </a:lnTo>
                    <a:lnTo>
                      <a:pt x="7635" y="21600"/>
                    </a:lnTo>
                    <a:lnTo>
                      <a:pt x="12882" y="17040"/>
                    </a:lnTo>
                    <a:lnTo>
                      <a:pt x="14041" y="19276"/>
                    </a:lnTo>
                    <a:lnTo>
                      <a:pt x="19352" y="14899"/>
                    </a:lnTo>
                    <a:lnTo>
                      <a:pt x="20715" y="15456"/>
                    </a:lnTo>
                    <a:lnTo>
                      <a:pt x="21600" y="1406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79" name="図形"/>
              <p:cNvSpPr/>
              <p:nvPr/>
            </p:nvSpPr>
            <p:spPr>
              <a:xfrm>
                <a:off x="462525" y="33337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282"/>
                    </a:moveTo>
                    <a:lnTo>
                      <a:pt x="21407" y="5991"/>
                    </a:lnTo>
                    <a:lnTo>
                      <a:pt x="7542" y="7200"/>
                    </a:lnTo>
                    <a:lnTo>
                      <a:pt x="9789" y="0"/>
                    </a:lnTo>
                    <a:lnTo>
                      <a:pt x="4686" y="964"/>
                    </a:lnTo>
                    <a:lnTo>
                      <a:pt x="0" y="8391"/>
                    </a:lnTo>
                    <a:lnTo>
                      <a:pt x="1428" y="21600"/>
                    </a:lnTo>
                    <a:lnTo>
                      <a:pt x="8762" y="20164"/>
                    </a:lnTo>
                    <a:lnTo>
                      <a:pt x="8762" y="12246"/>
                    </a:lnTo>
                    <a:lnTo>
                      <a:pt x="21600" y="1128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80" name="図形"/>
              <p:cNvSpPr/>
              <p:nvPr/>
            </p:nvSpPr>
            <p:spPr>
              <a:xfrm>
                <a:off x="463119" y="33536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59"/>
                    </a:lnTo>
                    <a:lnTo>
                      <a:pt x="2319" y="13238"/>
                    </a:lnTo>
                    <a:lnTo>
                      <a:pt x="6254" y="13238"/>
                    </a:lnTo>
                    <a:lnTo>
                      <a:pt x="9458" y="12071"/>
                    </a:lnTo>
                    <a:lnTo>
                      <a:pt x="11959" y="13655"/>
                    </a:lnTo>
                    <a:lnTo>
                      <a:pt x="9823" y="15773"/>
                    </a:lnTo>
                    <a:lnTo>
                      <a:pt x="15712" y="21600"/>
                    </a:lnTo>
                    <a:lnTo>
                      <a:pt x="21066" y="18849"/>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81" name="図形"/>
              <p:cNvSpPr/>
              <p:nvPr/>
            </p:nvSpPr>
            <p:spPr>
              <a:xfrm>
                <a:off x="462958" y="33275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991"/>
                    </a:moveTo>
                    <a:lnTo>
                      <a:pt x="14322" y="2391"/>
                    </a:lnTo>
                    <a:lnTo>
                      <a:pt x="5305" y="2746"/>
                    </a:lnTo>
                    <a:lnTo>
                      <a:pt x="4819" y="0"/>
                    </a:lnTo>
                    <a:lnTo>
                      <a:pt x="369" y="265"/>
                    </a:lnTo>
                    <a:lnTo>
                      <a:pt x="1856" y="11061"/>
                    </a:lnTo>
                    <a:lnTo>
                      <a:pt x="14322" y="10093"/>
                    </a:lnTo>
                    <a:lnTo>
                      <a:pt x="13827" y="18680"/>
                    </a:lnTo>
                    <a:lnTo>
                      <a:pt x="0" y="20094"/>
                    </a:lnTo>
                    <a:lnTo>
                      <a:pt x="865" y="21600"/>
                    </a:lnTo>
                    <a:lnTo>
                      <a:pt x="20609" y="20534"/>
                    </a:lnTo>
                    <a:lnTo>
                      <a:pt x="21600" y="699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2844" name="object 31"/>
            <p:cNvGrpSpPr/>
            <p:nvPr/>
          </p:nvGrpSpPr>
          <p:grpSpPr>
            <a:xfrm>
              <a:off x="5096244" y="1319980"/>
              <a:ext cx="790140" cy="485278"/>
              <a:chOff x="0" y="0"/>
              <a:chExt cx="790139" cy="485277"/>
            </a:xfrm>
          </p:grpSpPr>
          <p:sp>
            <p:nvSpPr>
              <p:cNvPr id="2783" name="図形"/>
              <p:cNvSpPr/>
              <p:nvPr/>
            </p:nvSpPr>
            <p:spPr>
              <a:xfrm>
                <a:off x="0" y="36429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145" y="0"/>
                    </a:lnTo>
                    <a:lnTo>
                      <a:pt x="7944" y="5400"/>
                    </a:lnTo>
                    <a:lnTo>
                      <a:pt x="6413" y="10800"/>
                    </a:lnTo>
                    <a:lnTo>
                      <a:pt x="3350" y="16200"/>
                    </a:lnTo>
                    <a:lnTo>
                      <a:pt x="0" y="21600"/>
                    </a:lnTo>
                    <a:lnTo>
                      <a:pt x="3060" y="21600"/>
                    </a:lnTo>
                    <a:lnTo>
                      <a:pt x="7696" y="16200"/>
                    </a:lnTo>
                    <a:lnTo>
                      <a:pt x="10261" y="16200"/>
                    </a:lnTo>
                    <a:lnTo>
                      <a:pt x="11046" y="10800"/>
                    </a:lnTo>
                    <a:lnTo>
                      <a:pt x="10261" y="10800"/>
                    </a:lnTo>
                    <a:lnTo>
                      <a:pt x="16220" y="5400"/>
                    </a:lnTo>
                    <a:lnTo>
                      <a:pt x="20069" y="54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84" name="図形"/>
              <p:cNvSpPr/>
              <p:nvPr/>
            </p:nvSpPr>
            <p:spPr>
              <a:xfrm>
                <a:off x="46213" y="29010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94"/>
                    </a:moveTo>
                    <a:lnTo>
                      <a:pt x="20234" y="0"/>
                    </a:lnTo>
                    <a:lnTo>
                      <a:pt x="14935" y="102"/>
                    </a:lnTo>
                    <a:lnTo>
                      <a:pt x="14132" y="400"/>
                    </a:lnTo>
                    <a:lnTo>
                      <a:pt x="8106" y="1693"/>
                    </a:lnTo>
                    <a:lnTo>
                      <a:pt x="7145" y="3582"/>
                    </a:lnTo>
                    <a:lnTo>
                      <a:pt x="5621" y="5181"/>
                    </a:lnTo>
                    <a:lnTo>
                      <a:pt x="4818" y="10055"/>
                    </a:lnTo>
                    <a:lnTo>
                      <a:pt x="4654" y="13935"/>
                    </a:lnTo>
                    <a:lnTo>
                      <a:pt x="4173" y="15228"/>
                    </a:lnTo>
                    <a:lnTo>
                      <a:pt x="1366" y="17219"/>
                    </a:lnTo>
                    <a:lnTo>
                      <a:pt x="721" y="18512"/>
                    </a:lnTo>
                    <a:lnTo>
                      <a:pt x="0" y="20307"/>
                    </a:lnTo>
                    <a:lnTo>
                      <a:pt x="2169" y="21600"/>
                    </a:lnTo>
                    <a:lnTo>
                      <a:pt x="2169" y="20111"/>
                    </a:lnTo>
                    <a:lnTo>
                      <a:pt x="4496" y="18912"/>
                    </a:lnTo>
                    <a:lnTo>
                      <a:pt x="6260" y="17219"/>
                    </a:lnTo>
                    <a:lnTo>
                      <a:pt x="7708" y="14734"/>
                    </a:lnTo>
                    <a:lnTo>
                      <a:pt x="9232" y="13935"/>
                    </a:lnTo>
                    <a:lnTo>
                      <a:pt x="13007" y="12642"/>
                    </a:lnTo>
                    <a:lnTo>
                      <a:pt x="14132" y="12540"/>
                    </a:lnTo>
                    <a:lnTo>
                      <a:pt x="15498" y="10055"/>
                    </a:lnTo>
                    <a:lnTo>
                      <a:pt x="19431" y="5181"/>
                    </a:lnTo>
                    <a:lnTo>
                      <a:pt x="21600" y="219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85" name="図形"/>
              <p:cNvSpPr/>
              <p:nvPr/>
            </p:nvSpPr>
            <p:spPr>
              <a:xfrm>
                <a:off x="49025" y="29569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663"/>
                    </a:moveTo>
                    <a:lnTo>
                      <a:pt x="19183" y="0"/>
                    </a:lnTo>
                    <a:lnTo>
                      <a:pt x="16681" y="2627"/>
                    </a:lnTo>
                    <a:lnTo>
                      <a:pt x="15762" y="3345"/>
                    </a:lnTo>
                    <a:lnTo>
                      <a:pt x="14094" y="2400"/>
                    </a:lnTo>
                    <a:lnTo>
                      <a:pt x="12596" y="3345"/>
                    </a:lnTo>
                    <a:lnTo>
                      <a:pt x="9339" y="2627"/>
                    </a:lnTo>
                    <a:lnTo>
                      <a:pt x="1254" y="4063"/>
                    </a:lnTo>
                    <a:lnTo>
                      <a:pt x="250" y="7200"/>
                    </a:lnTo>
                    <a:lnTo>
                      <a:pt x="0" y="12472"/>
                    </a:lnTo>
                    <a:lnTo>
                      <a:pt x="919" y="14627"/>
                    </a:lnTo>
                    <a:lnTo>
                      <a:pt x="2502" y="14627"/>
                    </a:lnTo>
                    <a:lnTo>
                      <a:pt x="3500" y="15836"/>
                    </a:lnTo>
                    <a:lnTo>
                      <a:pt x="4505" y="16309"/>
                    </a:lnTo>
                    <a:lnTo>
                      <a:pt x="5425" y="18236"/>
                    </a:lnTo>
                    <a:lnTo>
                      <a:pt x="6922" y="19918"/>
                    </a:lnTo>
                    <a:lnTo>
                      <a:pt x="9424" y="21354"/>
                    </a:lnTo>
                    <a:lnTo>
                      <a:pt x="10344" y="21354"/>
                    </a:lnTo>
                    <a:lnTo>
                      <a:pt x="11342" y="21600"/>
                    </a:lnTo>
                    <a:lnTo>
                      <a:pt x="12931" y="18236"/>
                    </a:lnTo>
                    <a:lnTo>
                      <a:pt x="13594" y="15836"/>
                    </a:lnTo>
                    <a:lnTo>
                      <a:pt x="15263" y="12472"/>
                    </a:lnTo>
                    <a:lnTo>
                      <a:pt x="17935" y="10318"/>
                    </a:lnTo>
                    <a:lnTo>
                      <a:pt x="21350" y="359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86" name="図形"/>
              <p:cNvSpPr/>
              <p:nvPr/>
            </p:nvSpPr>
            <p:spPr>
              <a:xfrm>
                <a:off x="50627" y="28993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86"/>
                    </a:moveTo>
                    <a:lnTo>
                      <a:pt x="19582" y="0"/>
                    </a:lnTo>
                    <a:lnTo>
                      <a:pt x="18335" y="205"/>
                    </a:lnTo>
                    <a:lnTo>
                      <a:pt x="17088" y="70"/>
                    </a:lnTo>
                    <a:lnTo>
                      <a:pt x="15456" y="1166"/>
                    </a:lnTo>
                    <a:lnTo>
                      <a:pt x="13725" y="1441"/>
                    </a:lnTo>
                    <a:lnTo>
                      <a:pt x="11903" y="2743"/>
                    </a:lnTo>
                    <a:lnTo>
                      <a:pt x="7293" y="2197"/>
                    </a:lnTo>
                    <a:lnTo>
                      <a:pt x="2879" y="2608"/>
                    </a:lnTo>
                    <a:lnTo>
                      <a:pt x="287" y="6997"/>
                    </a:lnTo>
                    <a:lnTo>
                      <a:pt x="1156" y="8983"/>
                    </a:lnTo>
                    <a:lnTo>
                      <a:pt x="2592" y="10425"/>
                    </a:lnTo>
                    <a:lnTo>
                      <a:pt x="3363" y="15769"/>
                    </a:lnTo>
                    <a:lnTo>
                      <a:pt x="869" y="17416"/>
                    </a:lnTo>
                    <a:lnTo>
                      <a:pt x="0" y="18992"/>
                    </a:lnTo>
                    <a:lnTo>
                      <a:pt x="960" y="20709"/>
                    </a:lnTo>
                    <a:lnTo>
                      <a:pt x="4127" y="21600"/>
                    </a:lnTo>
                    <a:lnTo>
                      <a:pt x="4323" y="20709"/>
                    </a:lnTo>
                    <a:lnTo>
                      <a:pt x="7006" y="18102"/>
                    </a:lnTo>
                    <a:lnTo>
                      <a:pt x="10558" y="13507"/>
                    </a:lnTo>
                    <a:lnTo>
                      <a:pt x="12674" y="11796"/>
                    </a:lnTo>
                    <a:lnTo>
                      <a:pt x="13725" y="10765"/>
                    </a:lnTo>
                    <a:lnTo>
                      <a:pt x="14685" y="7887"/>
                    </a:lnTo>
                    <a:lnTo>
                      <a:pt x="17761" y="5280"/>
                    </a:lnTo>
                    <a:lnTo>
                      <a:pt x="18622" y="4389"/>
                    </a:lnTo>
                    <a:lnTo>
                      <a:pt x="20731" y="2743"/>
                    </a:lnTo>
                    <a:lnTo>
                      <a:pt x="21600" y="68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87" name="図形"/>
              <p:cNvSpPr/>
              <p:nvPr/>
            </p:nvSpPr>
            <p:spPr>
              <a:xfrm>
                <a:off x="51094" y="43953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280"/>
                    </a:moveTo>
                    <a:lnTo>
                      <a:pt x="8041" y="1544"/>
                    </a:lnTo>
                    <a:lnTo>
                      <a:pt x="4616" y="1544"/>
                    </a:lnTo>
                    <a:lnTo>
                      <a:pt x="4616" y="0"/>
                    </a:lnTo>
                    <a:lnTo>
                      <a:pt x="3349" y="1749"/>
                    </a:lnTo>
                    <a:lnTo>
                      <a:pt x="5513" y="4068"/>
                    </a:lnTo>
                    <a:lnTo>
                      <a:pt x="6181" y="6425"/>
                    </a:lnTo>
                    <a:lnTo>
                      <a:pt x="7073" y="7485"/>
                    </a:lnTo>
                    <a:lnTo>
                      <a:pt x="3349" y="10493"/>
                    </a:lnTo>
                    <a:lnTo>
                      <a:pt x="0" y="11959"/>
                    </a:lnTo>
                    <a:lnTo>
                      <a:pt x="3056" y="14032"/>
                    </a:lnTo>
                    <a:lnTo>
                      <a:pt x="6780" y="15537"/>
                    </a:lnTo>
                    <a:lnTo>
                      <a:pt x="9237" y="16392"/>
                    </a:lnTo>
                    <a:lnTo>
                      <a:pt x="5513" y="18099"/>
                    </a:lnTo>
                    <a:lnTo>
                      <a:pt x="5882" y="19281"/>
                    </a:lnTo>
                    <a:lnTo>
                      <a:pt x="3349" y="19403"/>
                    </a:lnTo>
                    <a:lnTo>
                      <a:pt x="891" y="19646"/>
                    </a:lnTo>
                    <a:lnTo>
                      <a:pt x="592" y="21600"/>
                    </a:lnTo>
                    <a:lnTo>
                      <a:pt x="3349" y="21068"/>
                    </a:lnTo>
                    <a:lnTo>
                      <a:pt x="6181" y="20623"/>
                    </a:lnTo>
                    <a:lnTo>
                      <a:pt x="8340" y="20418"/>
                    </a:lnTo>
                    <a:lnTo>
                      <a:pt x="12662" y="18426"/>
                    </a:lnTo>
                    <a:lnTo>
                      <a:pt x="16685" y="18426"/>
                    </a:lnTo>
                    <a:lnTo>
                      <a:pt x="21600" y="16719"/>
                    </a:lnTo>
                    <a:lnTo>
                      <a:pt x="21600" y="728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88" name="図形"/>
              <p:cNvSpPr/>
              <p:nvPr/>
            </p:nvSpPr>
            <p:spPr>
              <a:xfrm>
                <a:off x="57151" y="29029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457"/>
                    </a:moveTo>
                    <a:lnTo>
                      <a:pt x="20592" y="6523"/>
                    </a:lnTo>
                    <a:lnTo>
                      <a:pt x="19864" y="5490"/>
                    </a:lnTo>
                    <a:lnTo>
                      <a:pt x="19864" y="3826"/>
                    </a:lnTo>
                    <a:lnTo>
                      <a:pt x="19340" y="1764"/>
                    </a:lnTo>
                    <a:lnTo>
                      <a:pt x="20230" y="1266"/>
                    </a:lnTo>
                    <a:lnTo>
                      <a:pt x="20230" y="0"/>
                    </a:lnTo>
                    <a:lnTo>
                      <a:pt x="18856" y="998"/>
                    </a:lnTo>
                    <a:lnTo>
                      <a:pt x="18211" y="1496"/>
                    </a:lnTo>
                    <a:lnTo>
                      <a:pt x="17604" y="1764"/>
                    </a:lnTo>
                    <a:lnTo>
                      <a:pt x="17000" y="2097"/>
                    </a:lnTo>
                    <a:lnTo>
                      <a:pt x="15585" y="3562"/>
                    </a:lnTo>
                    <a:lnTo>
                      <a:pt x="14332" y="4492"/>
                    </a:lnTo>
                    <a:lnTo>
                      <a:pt x="11830" y="5724"/>
                    </a:lnTo>
                    <a:lnTo>
                      <a:pt x="10943" y="5092"/>
                    </a:lnTo>
                    <a:lnTo>
                      <a:pt x="9328" y="4859"/>
                    </a:lnTo>
                    <a:lnTo>
                      <a:pt x="8317" y="5291"/>
                    </a:lnTo>
                    <a:lnTo>
                      <a:pt x="8679" y="5891"/>
                    </a:lnTo>
                    <a:lnTo>
                      <a:pt x="8196" y="7189"/>
                    </a:lnTo>
                    <a:lnTo>
                      <a:pt x="6702" y="8819"/>
                    </a:lnTo>
                    <a:lnTo>
                      <a:pt x="4925" y="10050"/>
                    </a:lnTo>
                    <a:lnTo>
                      <a:pt x="2543" y="12315"/>
                    </a:lnTo>
                    <a:lnTo>
                      <a:pt x="1291" y="12380"/>
                    </a:lnTo>
                    <a:lnTo>
                      <a:pt x="0" y="12548"/>
                    </a:lnTo>
                    <a:lnTo>
                      <a:pt x="404" y="13146"/>
                    </a:lnTo>
                    <a:lnTo>
                      <a:pt x="645" y="14144"/>
                    </a:lnTo>
                    <a:lnTo>
                      <a:pt x="1049" y="14710"/>
                    </a:lnTo>
                    <a:lnTo>
                      <a:pt x="2181" y="15677"/>
                    </a:lnTo>
                    <a:lnTo>
                      <a:pt x="3310" y="16542"/>
                    </a:lnTo>
                    <a:lnTo>
                      <a:pt x="3027" y="17472"/>
                    </a:lnTo>
                    <a:lnTo>
                      <a:pt x="4038" y="20203"/>
                    </a:lnTo>
                    <a:lnTo>
                      <a:pt x="5046" y="21600"/>
                    </a:lnTo>
                    <a:lnTo>
                      <a:pt x="5653" y="21301"/>
                    </a:lnTo>
                    <a:lnTo>
                      <a:pt x="6298" y="21034"/>
                    </a:lnTo>
                    <a:lnTo>
                      <a:pt x="7672" y="19071"/>
                    </a:lnTo>
                    <a:lnTo>
                      <a:pt x="9449" y="17407"/>
                    </a:lnTo>
                    <a:lnTo>
                      <a:pt x="10943" y="17208"/>
                    </a:lnTo>
                    <a:lnTo>
                      <a:pt x="12193" y="16875"/>
                    </a:lnTo>
                    <a:lnTo>
                      <a:pt x="14091" y="17472"/>
                    </a:lnTo>
                    <a:lnTo>
                      <a:pt x="16837" y="17472"/>
                    </a:lnTo>
                    <a:lnTo>
                      <a:pt x="19340" y="17108"/>
                    </a:lnTo>
                    <a:lnTo>
                      <a:pt x="19098" y="16474"/>
                    </a:lnTo>
                    <a:lnTo>
                      <a:pt x="19985" y="13146"/>
                    </a:lnTo>
                    <a:lnTo>
                      <a:pt x="18977" y="12980"/>
                    </a:lnTo>
                    <a:lnTo>
                      <a:pt x="17200" y="12380"/>
                    </a:lnTo>
                    <a:lnTo>
                      <a:pt x="16351" y="12147"/>
                    </a:lnTo>
                    <a:lnTo>
                      <a:pt x="15464" y="11814"/>
                    </a:lnTo>
                    <a:lnTo>
                      <a:pt x="15706" y="10685"/>
                    </a:lnTo>
                    <a:lnTo>
                      <a:pt x="16475" y="9985"/>
                    </a:lnTo>
                    <a:lnTo>
                      <a:pt x="17200" y="9220"/>
                    </a:lnTo>
                    <a:lnTo>
                      <a:pt x="18494" y="9419"/>
                    </a:lnTo>
                    <a:lnTo>
                      <a:pt x="20389" y="8887"/>
                    </a:lnTo>
                    <a:lnTo>
                      <a:pt x="20955" y="7655"/>
                    </a:lnTo>
                    <a:lnTo>
                      <a:pt x="21600" y="645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89" name="図形"/>
              <p:cNvSpPr/>
              <p:nvPr/>
            </p:nvSpPr>
            <p:spPr>
              <a:xfrm>
                <a:off x="60488" y="28603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3612"/>
                    </a:moveTo>
                    <a:lnTo>
                      <a:pt x="8849" y="0"/>
                    </a:lnTo>
                    <a:lnTo>
                      <a:pt x="1507" y="3612"/>
                    </a:lnTo>
                    <a:lnTo>
                      <a:pt x="0" y="21600"/>
                    </a:lnTo>
                    <a:lnTo>
                      <a:pt x="6414" y="19499"/>
                    </a:lnTo>
                    <a:lnTo>
                      <a:pt x="21600" y="9891"/>
                    </a:lnTo>
                    <a:lnTo>
                      <a:pt x="21600" y="361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0" name="図形"/>
              <p:cNvSpPr/>
              <p:nvPr/>
            </p:nvSpPr>
            <p:spPr>
              <a:xfrm>
                <a:off x="61888" y="29199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809"/>
                    </a:moveTo>
                    <a:lnTo>
                      <a:pt x="19857" y="10299"/>
                    </a:lnTo>
                    <a:lnTo>
                      <a:pt x="18883" y="8384"/>
                    </a:lnTo>
                    <a:lnTo>
                      <a:pt x="18558" y="1820"/>
                    </a:lnTo>
                    <a:lnTo>
                      <a:pt x="14218" y="0"/>
                    </a:lnTo>
                    <a:lnTo>
                      <a:pt x="10091" y="1216"/>
                    </a:lnTo>
                    <a:lnTo>
                      <a:pt x="7493" y="4037"/>
                    </a:lnTo>
                    <a:lnTo>
                      <a:pt x="3802" y="6056"/>
                    </a:lnTo>
                    <a:lnTo>
                      <a:pt x="0" y="8384"/>
                    </a:lnTo>
                    <a:lnTo>
                      <a:pt x="222" y="11809"/>
                    </a:lnTo>
                    <a:lnTo>
                      <a:pt x="4990" y="21600"/>
                    </a:lnTo>
                    <a:lnTo>
                      <a:pt x="5648" y="19486"/>
                    </a:lnTo>
                    <a:lnTo>
                      <a:pt x="11073" y="19486"/>
                    </a:lnTo>
                    <a:lnTo>
                      <a:pt x="9117" y="17364"/>
                    </a:lnTo>
                    <a:lnTo>
                      <a:pt x="13133" y="15044"/>
                    </a:lnTo>
                    <a:lnTo>
                      <a:pt x="17259" y="14336"/>
                    </a:lnTo>
                    <a:lnTo>
                      <a:pt x="21164" y="14336"/>
                    </a:lnTo>
                    <a:lnTo>
                      <a:pt x="21600" y="1180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1" name="図形"/>
              <p:cNvSpPr/>
              <p:nvPr/>
            </p:nvSpPr>
            <p:spPr>
              <a:xfrm>
                <a:off x="64873" y="29078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291"/>
                    </a:moveTo>
                    <a:lnTo>
                      <a:pt x="12898" y="0"/>
                    </a:lnTo>
                    <a:lnTo>
                      <a:pt x="9541" y="4188"/>
                    </a:lnTo>
                    <a:lnTo>
                      <a:pt x="3379" y="8596"/>
                    </a:lnTo>
                    <a:lnTo>
                      <a:pt x="0" y="11614"/>
                    </a:lnTo>
                    <a:lnTo>
                      <a:pt x="4771" y="16954"/>
                    </a:lnTo>
                    <a:lnTo>
                      <a:pt x="9541" y="18582"/>
                    </a:lnTo>
                    <a:lnTo>
                      <a:pt x="16277" y="21600"/>
                    </a:lnTo>
                    <a:lnTo>
                      <a:pt x="21600" y="19734"/>
                    </a:lnTo>
                    <a:lnTo>
                      <a:pt x="21600" y="929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2" name="図形"/>
              <p:cNvSpPr/>
              <p:nvPr/>
            </p:nvSpPr>
            <p:spPr>
              <a:xfrm>
                <a:off x="63669" y="29932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58"/>
                    </a:moveTo>
                    <a:lnTo>
                      <a:pt x="19368" y="0"/>
                    </a:lnTo>
                    <a:lnTo>
                      <a:pt x="17238" y="1211"/>
                    </a:lnTo>
                    <a:lnTo>
                      <a:pt x="14226" y="2047"/>
                    </a:lnTo>
                    <a:lnTo>
                      <a:pt x="11528" y="2993"/>
                    </a:lnTo>
                    <a:lnTo>
                      <a:pt x="11217" y="5117"/>
                    </a:lnTo>
                    <a:lnTo>
                      <a:pt x="9034" y="7313"/>
                    </a:lnTo>
                    <a:lnTo>
                      <a:pt x="5972" y="7806"/>
                    </a:lnTo>
                    <a:lnTo>
                      <a:pt x="2755" y="7313"/>
                    </a:lnTo>
                    <a:lnTo>
                      <a:pt x="0" y="9700"/>
                    </a:lnTo>
                    <a:lnTo>
                      <a:pt x="989" y="10232"/>
                    </a:lnTo>
                    <a:lnTo>
                      <a:pt x="2077" y="10423"/>
                    </a:lnTo>
                    <a:lnTo>
                      <a:pt x="3221" y="10536"/>
                    </a:lnTo>
                    <a:lnTo>
                      <a:pt x="4881" y="10536"/>
                    </a:lnTo>
                    <a:lnTo>
                      <a:pt x="5142" y="13338"/>
                    </a:lnTo>
                    <a:lnTo>
                      <a:pt x="5817" y="14475"/>
                    </a:lnTo>
                    <a:lnTo>
                      <a:pt x="3532" y="16900"/>
                    </a:lnTo>
                    <a:lnTo>
                      <a:pt x="3274" y="19326"/>
                    </a:lnTo>
                    <a:lnTo>
                      <a:pt x="2285" y="20955"/>
                    </a:lnTo>
                    <a:lnTo>
                      <a:pt x="3532" y="21600"/>
                    </a:lnTo>
                    <a:lnTo>
                      <a:pt x="5817" y="21600"/>
                    </a:lnTo>
                    <a:lnTo>
                      <a:pt x="6647" y="20955"/>
                    </a:lnTo>
                    <a:lnTo>
                      <a:pt x="7738" y="20768"/>
                    </a:lnTo>
                    <a:lnTo>
                      <a:pt x="8879" y="20463"/>
                    </a:lnTo>
                    <a:lnTo>
                      <a:pt x="10800" y="20955"/>
                    </a:lnTo>
                    <a:lnTo>
                      <a:pt x="12255" y="21600"/>
                    </a:lnTo>
                    <a:lnTo>
                      <a:pt x="14070" y="21448"/>
                    </a:lnTo>
                    <a:lnTo>
                      <a:pt x="13032" y="20463"/>
                    </a:lnTo>
                    <a:lnTo>
                      <a:pt x="11785" y="19326"/>
                    </a:lnTo>
                    <a:lnTo>
                      <a:pt x="9034" y="15955"/>
                    </a:lnTo>
                    <a:lnTo>
                      <a:pt x="8306" y="14475"/>
                    </a:lnTo>
                    <a:lnTo>
                      <a:pt x="8777" y="10536"/>
                    </a:lnTo>
                    <a:lnTo>
                      <a:pt x="9189" y="9474"/>
                    </a:lnTo>
                    <a:lnTo>
                      <a:pt x="12930" y="9474"/>
                    </a:lnTo>
                    <a:lnTo>
                      <a:pt x="15526" y="8981"/>
                    </a:lnTo>
                    <a:lnTo>
                      <a:pt x="16302" y="9208"/>
                    </a:lnTo>
                    <a:lnTo>
                      <a:pt x="16045" y="7806"/>
                    </a:lnTo>
                    <a:lnTo>
                      <a:pt x="16045" y="5001"/>
                    </a:lnTo>
                    <a:lnTo>
                      <a:pt x="17238" y="2993"/>
                    </a:lnTo>
                    <a:lnTo>
                      <a:pt x="17913" y="2993"/>
                    </a:lnTo>
                    <a:lnTo>
                      <a:pt x="19209" y="1062"/>
                    </a:lnTo>
                    <a:lnTo>
                      <a:pt x="21600" y="75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3" name="図形"/>
              <p:cNvSpPr/>
              <p:nvPr/>
            </p:nvSpPr>
            <p:spPr>
              <a:xfrm>
                <a:off x="83777" y="26477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614"/>
                    </a:moveTo>
                    <a:lnTo>
                      <a:pt x="18882" y="8339"/>
                    </a:lnTo>
                    <a:lnTo>
                      <a:pt x="16283" y="5877"/>
                    </a:lnTo>
                    <a:lnTo>
                      <a:pt x="13129" y="7861"/>
                    </a:lnTo>
                    <a:lnTo>
                      <a:pt x="9009" y="3983"/>
                    </a:lnTo>
                    <a:lnTo>
                      <a:pt x="4992" y="0"/>
                    </a:lnTo>
                    <a:lnTo>
                      <a:pt x="0" y="1894"/>
                    </a:lnTo>
                    <a:lnTo>
                      <a:pt x="0" y="7481"/>
                    </a:lnTo>
                    <a:lnTo>
                      <a:pt x="2274" y="9375"/>
                    </a:lnTo>
                    <a:lnTo>
                      <a:pt x="3581" y="12508"/>
                    </a:lnTo>
                    <a:lnTo>
                      <a:pt x="4992" y="15723"/>
                    </a:lnTo>
                    <a:lnTo>
                      <a:pt x="7377" y="15633"/>
                    </a:lnTo>
                    <a:lnTo>
                      <a:pt x="9009" y="18094"/>
                    </a:lnTo>
                    <a:lnTo>
                      <a:pt x="11283" y="21600"/>
                    </a:lnTo>
                    <a:lnTo>
                      <a:pt x="14864" y="21220"/>
                    </a:lnTo>
                    <a:lnTo>
                      <a:pt x="15736" y="15723"/>
                    </a:lnTo>
                    <a:lnTo>
                      <a:pt x="18019" y="12978"/>
                    </a:lnTo>
                    <a:lnTo>
                      <a:pt x="19754" y="9950"/>
                    </a:lnTo>
                    <a:lnTo>
                      <a:pt x="21600" y="1061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4" name="図形"/>
              <p:cNvSpPr/>
              <p:nvPr/>
            </p:nvSpPr>
            <p:spPr>
              <a:xfrm>
                <a:off x="88467" y="26425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539"/>
                    </a:moveTo>
                    <a:lnTo>
                      <a:pt x="15401" y="10037"/>
                    </a:lnTo>
                    <a:lnTo>
                      <a:pt x="13715" y="5138"/>
                    </a:lnTo>
                    <a:lnTo>
                      <a:pt x="12205" y="349"/>
                    </a:lnTo>
                    <a:lnTo>
                      <a:pt x="6007" y="0"/>
                    </a:lnTo>
                    <a:lnTo>
                      <a:pt x="3758" y="1517"/>
                    </a:lnTo>
                    <a:lnTo>
                      <a:pt x="1317" y="2803"/>
                    </a:lnTo>
                    <a:lnTo>
                      <a:pt x="5075" y="8291"/>
                    </a:lnTo>
                    <a:lnTo>
                      <a:pt x="2249" y="10037"/>
                    </a:lnTo>
                    <a:lnTo>
                      <a:pt x="0" y="11554"/>
                    </a:lnTo>
                    <a:lnTo>
                      <a:pt x="4512" y="15874"/>
                    </a:lnTo>
                    <a:lnTo>
                      <a:pt x="12205" y="17740"/>
                    </a:lnTo>
                    <a:lnTo>
                      <a:pt x="16156" y="19725"/>
                    </a:lnTo>
                    <a:lnTo>
                      <a:pt x="19351" y="21600"/>
                    </a:lnTo>
                    <a:lnTo>
                      <a:pt x="21600" y="19265"/>
                    </a:lnTo>
                    <a:lnTo>
                      <a:pt x="21600" y="1353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5" name="図形"/>
              <p:cNvSpPr/>
              <p:nvPr/>
            </p:nvSpPr>
            <p:spPr>
              <a:xfrm>
                <a:off x="97256" y="25163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061" y="12017"/>
                    </a:lnTo>
                    <a:lnTo>
                      <a:pt x="18207" y="7925"/>
                    </a:lnTo>
                    <a:lnTo>
                      <a:pt x="14918" y="7925"/>
                    </a:lnTo>
                    <a:lnTo>
                      <a:pt x="12966" y="0"/>
                    </a:lnTo>
                    <a:lnTo>
                      <a:pt x="2883" y="4910"/>
                    </a:lnTo>
                    <a:lnTo>
                      <a:pt x="3191" y="7925"/>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6" name="図形"/>
              <p:cNvSpPr/>
              <p:nvPr/>
            </p:nvSpPr>
            <p:spPr>
              <a:xfrm>
                <a:off x="97141" y="25340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018" y="19048"/>
                    </a:lnTo>
                    <a:lnTo>
                      <a:pt x="20531" y="18439"/>
                    </a:lnTo>
                    <a:lnTo>
                      <a:pt x="19608" y="13247"/>
                    </a:lnTo>
                    <a:lnTo>
                      <a:pt x="18390" y="10190"/>
                    </a:lnTo>
                    <a:lnTo>
                      <a:pt x="17467" y="3153"/>
                    </a:lnTo>
                    <a:lnTo>
                      <a:pt x="16540" y="0"/>
                    </a:lnTo>
                    <a:lnTo>
                      <a:pt x="4819" y="0"/>
                    </a:lnTo>
                    <a:lnTo>
                      <a:pt x="3892" y="1629"/>
                    </a:lnTo>
                    <a:lnTo>
                      <a:pt x="3114" y="1629"/>
                    </a:lnTo>
                    <a:lnTo>
                      <a:pt x="1609" y="2239"/>
                    </a:lnTo>
                    <a:lnTo>
                      <a:pt x="827" y="4686"/>
                    </a:lnTo>
                    <a:lnTo>
                      <a:pt x="100" y="6724"/>
                    </a:lnTo>
                    <a:lnTo>
                      <a:pt x="245" y="16914"/>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7" name="図形"/>
              <p:cNvSpPr/>
              <p:nvPr/>
            </p:nvSpPr>
            <p:spPr>
              <a:xfrm>
                <a:off x="96057" y="25944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647"/>
                    </a:moveTo>
                    <a:lnTo>
                      <a:pt x="20373" y="12150"/>
                    </a:lnTo>
                    <a:lnTo>
                      <a:pt x="20249" y="11462"/>
                    </a:lnTo>
                    <a:lnTo>
                      <a:pt x="19799" y="11276"/>
                    </a:lnTo>
                    <a:lnTo>
                      <a:pt x="19146" y="10455"/>
                    </a:lnTo>
                    <a:lnTo>
                      <a:pt x="19289" y="7808"/>
                    </a:lnTo>
                    <a:lnTo>
                      <a:pt x="19493" y="7147"/>
                    </a:lnTo>
                    <a:lnTo>
                      <a:pt x="19616" y="6566"/>
                    </a:lnTo>
                    <a:lnTo>
                      <a:pt x="19903" y="6061"/>
                    </a:lnTo>
                    <a:lnTo>
                      <a:pt x="20373" y="5242"/>
                    </a:lnTo>
                    <a:lnTo>
                      <a:pt x="20168" y="3043"/>
                    </a:lnTo>
                    <a:lnTo>
                      <a:pt x="20004" y="2541"/>
                    </a:lnTo>
                    <a:lnTo>
                      <a:pt x="19226" y="2541"/>
                    </a:lnTo>
                    <a:lnTo>
                      <a:pt x="18838" y="2382"/>
                    </a:lnTo>
                    <a:lnTo>
                      <a:pt x="18142" y="1801"/>
                    </a:lnTo>
                    <a:lnTo>
                      <a:pt x="17815" y="980"/>
                    </a:lnTo>
                    <a:lnTo>
                      <a:pt x="17345" y="0"/>
                    </a:lnTo>
                    <a:lnTo>
                      <a:pt x="7344" y="0"/>
                    </a:lnTo>
                    <a:lnTo>
                      <a:pt x="6954" y="213"/>
                    </a:lnTo>
                    <a:lnTo>
                      <a:pt x="6505" y="344"/>
                    </a:lnTo>
                    <a:lnTo>
                      <a:pt x="5113" y="980"/>
                    </a:lnTo>
                    <a:lnTo>
                      <a:pt x="4091" y="1932"/>
                    </a:lnTo>
                    <a:lnTo>
                      <a:pt x="4419" y="2118"/>
                    </a:lnTo>
                    <a:lnTo>
                      <a:pt x="4664" y="3097"/>
                    </a:lnTo>
                    <a:lnTo>
                      <a:pt x="4991" y="3043"/>
                    </a:lnTo>
                    <a:lnTo>
                      <a:pt x="5870" y="3043"/>
                    </a:lnTo>
                    <a:lnTo>
                      <a:pt x="6239" y="2620"/>
                    </a:lnTo>
                    <a:lnTo>
                      <a:pt x="6893" y="2620"/>
                    </a:lnTo>
                    <a:lnTo>
                      <a:pt x="8101" y="1615"/>
                    </a:lnTo>
                    <a:lnTo>
                      <a:pt x="8489" y="1801"/>
                    </a:lnTo>
                    <a:lnTo>
                      <a:pt x="8877" y="1932"/>
                    </a:lnTo>
                    <a:lnTo>
                      <a:pt x="9041" y="5002"/>
                    </a:lnTo>
                    <a:lnTo>
                      <a:pt x="8284" y="6566"/>
                    </a:lnTo>
                    <a:lnTo>
                      <a:pt x="8795" y="6061"/>
                    </a:lnTo>
                    <a:lnTo>
                      <a:pt x="9123" y="6935"/>
                    </a:lnTo>
                    <a:lnTo>
                      <a:pt x="9246" y="7808"/>
                    </a:lnTo>
                    <a:lnTo>
                      <a:pt x="9389" y="9874"/>
                    </a:lnTo>
                    <a:lnTo>
                      <a:pt x="9246" y="11620"/>
                    </a:lnTo>
                    <a:lnTo>
                      <a:pt x="8489" y="12971"/>
                    </a:lnTo>
                    <a:lnTo>
                      <a:pt x="6954" y="13208"/>
                    </a:lnTo>
                    <a:lnTo>
                      <a:pt x="7384" y="12733"/>
                    </a:lnTo>
                    <a:lnTo>
                      <a:pt x="6954" y="12150"/>
                    </a:lnTo>
                    <a:lnTo>
                      <a:pt x="6239" y="11806"/>
                    </a:lnTo>
                    <a:lnTo>
                      <a:pt x="5748" y="11620"/>
                    </a:lnTo>
                    <a:lnTo>
                      <a:pt x="4419" y="12150"/>
                    </a:lnTo>
                    <a:lnTo>
                      <a:pt x="3968" y="12733"/>
                    </a:lnTo>
                    <a:lnTo>
                      <a:pt x="3641" y="12837"/>
                    </a:lnTo>
                    <a:lnTo>
                      <a:pt x="3335" y="12865"/>
                    </a:lnTo>
                    <a:lnTo>
                      <a:pt x="2987" y="13367"/>
                    </a:lnTo>
                    <a:lnTo>
                      <a:pt x="2250" y="14294"/>
                    </a:lnTo>
                    <a:lnTo>
                      <a:pt x="1904" y="15168"/>
                    </a:lnTo>
                    <a:lnTo>
                      <a:pt x="799" y="16439"/>
                    </a:lnTo>
                    <a:lnTo>
                      <a:pt x="0" y="17842"/>
                    </a:lnTo>
                    <a:lnTo>
                      <a:pt x="1290" y="17842"/>
                    </a:lnTo>
                    <a:lnTo>
                      <a:pt x="1453" y="18238"/>
                    </a:lnTo>
                    <a:lnTo>
                      <a:pt x="1575" y="18557"/>
                    </a:lnTo>
                    <a:lnTo>
                      <a:pt x="1739" y="19641"/>
                    </a:lnTo>
                    <a:lnTo>
                      <a:pt x="1984" y="20647"/>
                    </a:lnTo>
                    <a:lnTo>
                      <a:pt x="2863" y="21600"/>
                    </a:lnTo>
                    <a:lnTo>
                      <a:pt x="3335" y="21043"/>
                    </a:lnTo>
                    <a:lnTo>
                      <a:pt x="4725" y="20860"/>
                    </a:lnTo>
                    <a:lnTo>
                      <a:pt x="5360" y="20383"/>
                    </a:lnTo>
                    <a:lnTo>
                      <a:pt x="6627" y="19641"/>
                    </a:lnTo>
                    <a:lnTo>
                      <a:pt x="7078" y="19297"/>
                    </a:lnTo>
                    <a:lnTo>
                      <a:pt x="7711" y="18980"/>
                    </a:lnTo>
                    <a:lnTo>
                      <a:pt x="7957" y="18901"/>
                    </a:lnTo>
                    <a:lnTo>
                      <a:pt x="8734" y="18901"/>
                    </a:lnTo>
                    <a:lnTo>
                      <a:pt x="8673" y="18557"/>
                    </a:lnTo>
                    <a:lnTo>
                      <a:pt x="9062" y="18238"/>
                    </a:lnTo>
                    <a:lnTo>
                      <a:pt x="9389" y="17684"/>
                    </a:lnTo>
                    <a:lnTo>
                      <a:pt x="9552" y="17419"/>
                    </a:lnTo>
                    <a:lnTo>
                      <a:pt x="10391" y="16439"/>
                    </a:lnTo>
                    <a:lnTo>
                      <a:pt x="11270" y="15935"/>
                    </a:lnTo>
                    <a:lnTo>
                      <a:pt x="11782" y="15803"/>
                    </a:lnTo>
                    <a:lnTo>
                      <a:pt x="14891" y="16174"/>
                    </a:lnTo>
                    <a:lnTo>
                      <a:pt x="15525" y="16518"/>
                    </a:lnTo>
                    <a:lnTo>
                      <a:pt x="16240" y="16147"/>
                    </a:lnTo>
                    <a:lnTo>
                      <a:pt x="16752" y="16147"/>
                    </a:lnTo>
                    <a:lnTo>
                      <a:pt x="17181" y="15803"/>
                    </a:lnTo>
                    <a:lnTo>
                      <a:pt x="17857" y="15195"/>
                    </a:lnTo>
                    <a:lnTo>
                      <a:pt x="19882" y="13208"/>
                    </a:lnTo>
                    <a:lnTo>
                      <a:pt x="20147" y="12971"/>
                    </a:lnTo>
                    <a:lnTo>
                      <a:pt x="21048" y="12150"/>
                    </a:lnTo>
                    <a:lnTo>
                      <a:pt x="21600" y="1164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8" name="図形"/>
              <p:cNvSpPr/>
              <p:nvPr/>
            </p:nvSpPr>
            <p:spPr>
              <a:xfrm>
                <a:off x="99175" y="4033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725"/>
                    </a:moveTo>
                    <a:lnTo>
                      <a:pt x="20595" y="11024"/>
                    </a:lnTo>
                    <a:lnTo>
                      <a:pt x="15171" y="10350"/>
                    </a:lnTo>
                    <a:lnTo>
                      <a:pt x="11553" y="3769"/>
                    </a:lnTo>
                    <a:lnTo>
                      <a:pt x="9913" y="1519"/>
                    </a:lnTo>
                    <a:lnTo>
                      <a:pt x="7734" y="1014"/>
                    </a:lnTo>
                    <a:lnTo>
                      <a:pt x="1036" y="0"/>
                    </a:lnTo>
                    <a:lnTo>
                      <a:pt x="0" y="4389"/>
                    </a:lnTo>
                    <a:lnTo>
                      <a:pt x="636" y="10350"/>
                    </a:lnTo>
                    <a:lnTo>
                      <a:pt x="870" y="11024"/>
                    </a:lnTo>
                    <a:lnTo>
                      <a:pt x="2476" y="13725"/>
                    </a:lnTo>
                    <a:lnTo>
                      <a:pt x="2310" y="19182"/>
                    </a:lnTo>
                    <a:lnTo>
                      <a:pt x="3750" y="18619"/>
                    </a:lnTo>
                    <a:lnTo>
                      <a:pt x="7400" y="15581"/>
                    </a:lnTo>
                    <a:lnTo>
                      <a:pt x="8839" y="16201"/>
                    </a:lnTo>
                    <a:lnTo>
                      <a:pt x="9712" y="20417"/>
                    </a:lnTo>
                    <a:lnTo>
                      <a:pt x="11922" y="17379"/>
                    </a:lnTo>
                    <a:lnTo>
                      <a:pt x="14032" y="15581"/>
                    </a:lnTo>
                    <a:lnTo>
                      <a:pt x="14433" y="15244"/>
                    </a:lnTo>
                    <a:lnTo>
                      <a:pt x="16980" y="21600"/>
                    </a:lnTo>
                    <a:lnTo>
                      <a:pt x="19525" y="20417"/>
                    </a:lnTo>
                    <a:lnTo>
                      <a:pt x="21299" y="15244"/>
                    </a:lnTo>
                    <a:lnTo>
                      <a:pt x="21600" y="1372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799" name="図形"/>
              <p:cNvSpPr/>
              <p:nvPr/>
            </p:nvSpPr>
            <p:spPr>
              <a:xfrm>
                <a:off x="96299" y="31028"/>
                <a:ext cx="14536"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86"/>
                    </a:moveTo>
                    <a:lnTo>
                      <a:pt x="21240" y="652"/>
                    </a:lnTo>
                    <a:lnTo>
                      <a:pt x="20846" y="237"/>
                    </a:lnTo>
                    <a:lnTo>
                      <a:pt x="19373" y="0"/>
                    </a:lnTo>
                    <a:lnTo>
                      <a:pt x="17797" y="870"/>
                    </a:lnTo>
                    <a:lnTo>
                      <a:pt x="15947" y="3003"/>
                    </a:lnTo>
                    <a:lnTo>
                      <a:pt x="15107" y="2133"/>
                    </a:lnTo>
                    <a:lnTo>
                      <a:pt x="13806" y="1522"/>
                    </a:lnTo>
                    <a:lnTo>
                      <a:pt x="12042" y="870"/>
                    </a:lnTo>
                    <a:lnTo>
                      <a:pt x="9832" y="652"/>
                    </a:lnTo>
                    <a:lnTo>
                      <a:pt x="10192" y="2133"/>
                    </a:lnTo>
                    <a:lnTo>
                      <a:pt x="11494" y="3853"/>
                    </a:lnTo>
                    <a:lnTo>
                      <a:pt x="11494" y="5988"/>
                    </a:lnTo>
                    <a:lnTo>
                      <a:pt x="9832" y="8557"/>
                    </a:lnTo>
                    <a:lnTo>
                      <a:pt x="8805" y="5870"/>
                    </a:lnTo>
                    <a:lnTo>
                      <a:pt x="6389" y="5474"/>
                    </a:lnTo>
                    <a:lnTo>
                      <a:pt x="5464" y="4822"/>
                    </a:lnTo>
                    <a:lnTo>
                      <a:pt x="4180" y="7589"/>
                    </a:lnTo>
                    <a:lnTo>
                      <a:pt x="3631" y="9209"/>
                    </a:lnTo>
                    <a:lnTo>
                      <a:pt x="1010" y="11560"/>
                    </a:lnTo>
                    <a:lnTo>
                      <a:pt x="0" y="13793"/>
                    </a:lnTo>
                    <a:lnTo>
                      <a:pt x="943" y="18497"/>
                    </a:lnTo>
                    <a:lnTo>
                      <a:pt x="2963" y="17648"/>
                    </a:lnTo>
                    <a:lnTo>
                      <a:pt x="5379" y="18279"/>
                    </a:lnTo>
                    <a:lnTo>
                      <a:pt x="7606" y="21600"/>
                    </a:lnTo>
                    <a:lnTo>
                      <a:pt x="9078" y="20750"/>
                    </a:lnTo>
                    <a:lnTo>
                      <a:pt x="6680" y="17648"/>
                    </a:lnTo>
                    <a:lnTo>
                      <a:pt x="5156" y="14545"/>
                    </a:lnTo>
                    <a:lnTo>
                      <a:pt x="5087" y="13793"/>
                    </a:lnTo>
                    <a:lnTo>
                      <a:pt x="5292" y="12509"/>
                    </a:lnTo>
                    <a:lnTo>
                      <a:pt x="7332" y="10395"/>
                    </a:lnTo>
                    <a:lnTo>
                      <a:pt x="7332" y="10592"/>
                    </a:lnTo>
                    <a:lnTo>
                      <a:pt x="8633" y="11026"/>
                    </a:lnTo>
                    <a:lnTo>
                      <a:pt x="9181" y="12074"/>
                    </a:lnTo>
                    <a:lnTo>
                      <a:pt x="9352" y="14031"/>
                    </a:lnTo>
                    <a:lnTo>
                      <a:pt x="10569" y="14545"/>
                    </a:lnTo>
                    <a:lnTo>
                      <a:pt x="12984" y="17984"/>
                    </a:lnTo>
                    <a:lnTo>
                      <a:pt x="14268" y="17332"/>
                    </a:lnTo>
                    <a:lnTo>
                      <a:pt x="16119" y="16896"/>
                    </a:lnTo>
                    <a:lnTo>
                      <a:pt x="16221" y="15751"/>
                    </a:lnTo>
                    <a:lnTo>
                      <a:pt x="15674" y="12509"/>
                    </a:lnTo>
                    <a:lnTo>
                      <a:pt x="16701" y="12628"/>
                    </a:lnTo>
                    <a:lnTo>
                      <a:pt x="16546" y="10395"/>
                    </a:lnTo>
                    <a:lnTo>
                      <a:pt x="16495" y="9643"/>
                    </a:lnTo>
                    <a:lnTo>
                      <a:pt x="15570" y="9109"/>
                    </a:lnTo>
                    <a:lnTo>
                      <a:pt x="15502" y="8557"/>
                    </a:lnTo>
                    <a:lnTo>
                      <a:pt x="15211" y="6324"/>
                    </a:lnTo>
                    <a:lnTo>
                      <a:pt x="17694" y="6540"/>
                    </a:lnTo>
                    <a:lnTo>
                      <a:pt x="18088" y="6324"/>
                    </a:lnTo>
                    <a:lnTo>
                      <a:pt x="19561" y="5474"/>
                    </a:lnTo>
                    <a:lnTo>
                      <a:pt x="19938" y="4387"/>
                    </a:lnTo>
                    <a:lnTo>
                      <a:pt x="21291" y="3003"/>
                    </a:lnTo>
                    <a:lnTo>
                      <a:pt x="21600" y="2687"/>
                    </a:lnTo>
                    <a:lnTo>
                      <a:pt x="21600" y="118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0" name="図形"/>
              <p:cNvSpPr/>
              <p:nvPr/>
            </p:nvSpPr>
            <p:spPr>
              <a:xfrm>
                <a:off x="102143" y="26902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435"/>
                    </a:moveTo>
                    <a:lnTo>
                      <a:pt x="20335" y="5294"/>
                    </a:lnTo>
                    <a:lnTo>
                      <a:pt x="18707" y="5223"/>
                    </a:lnTo>
                    <a:lnTo>
                      <a:pt x="17285" y="6288"/>
                    </a:lnTo>
                    <a:lnTo>
                      <a:pt x="16614" y="6334"/>
                    </a:lnTo>
                    <a:lnTo>
                      <a:pt x="13409" y="1489"/>
                    </a:lnTo>
                    <a:lnTo>
                      <a:pt x="12376" y="804"/>
                    </a:lnTo>
                    <a:lnTo>
                      <a:pt x="11550" y="687"/>
                    </a:lnTo>
                    <a:lnTo>
                      <a:pt x="8526" y="0"/>
                    </a:lnTo>
                    <a:lnTo>
                      <a:pt x="6175" y="95"/>
                    </a:lnTo>
                    <a:lnTo>
                      <a:pt x="2480" y="3688"/>
                    </a:lnTo>
                    <a:lnTo>
                      <a:pt x="2972" y="5294"/>
                    </a:lnTo>
                    <a:lnTo>
                      <a:pt x="3282" y="5082"/>
                    </a:lnTo>
                    <a:lnTo>
                      <a:pt x="4909" y="5506"/>
                    </a:lnTo>
                    <a:lnTo>
                      <a:pt x="5399" y="7114"/>
                    </a:lnTo>
                    <a:lnTo>
                      <a:pt x="6510" y="10305"/>
                    </a:lnTo>
                    <a:lnTo>
                      <a:pt x="4832" y="11414"/>
                    </a:lnTo>
                    <a:lnTo>
                      <a:pt x="3695" y="11250"/>
                    </a:lnTo>
                    <a:lnTo>
                      <a:pt x="2248" y="11462"/>
                    </a:lnTo>
                    <a:lnTo>
                      <a:pt x="1292" y="12196"/>
                    </a:lnTo>
                    <a:lnTo>
                      <a:pt x="956" y="12715"/>
                    </a:lnTo>
                    <a:lnTo>
                      <a:pt x="983" y="14250"/>
                    </a:lnTo>
                    <a:lnTo>
                      <a:pt x="1601" y="14486"/>
                    </a:lnTo>
                    <a:lnTo>
                      <a:pt x="2403" y="16235"/>
                    </a:lnTo>
                    <a:lnTo>
                      <a:pt x="2016" y="16944"/>
                    </a:lnTo>
                    <a:lnTo>
                      <a:pt x="1034" y="18528"/>
                    </a:lnTo>
                    <a:lnTo>
                      <a:pt x="802" y="19095"/>
                    </a:lnTo>
                    <a:lnTo>
                      <a:pt x="0" y="20372"/>
                    </a:lnTo>
                    <a:lnTo>
                      <a:pt x="879" y="21529"/>
                    </a:lnTo>
                    <a:lnTo>
                      <a:pt x="2480" y="21600"/>
                    </a:lnTo>
                    <a:lnTo>
                      <a:pt x="4419" y="21600"/>
                    </a:lnTo>
                    <a:lnTo>
                      <a:pt x="5218" y="20372"/>
                    </a:lnTo>
                    <a:lnTo>
                      <a:pt x="6641" y="19071"/>
                    </a:lnTo>
                    <a:lnTo>
                      <a:pt x="7080" y="18883"/>
                    </a:lnTo>
                    <a:lnTo>
                      <a:pt x="8526" y="18031"/>
                    </a:lnTo>
                    <a:lnTo>
                      <a:pt x="9509" y="16944"/>
                    </a:lnTo>
                    <a:lnTo>
                      <a:pt x="10026" y="15385"/>
                    </a:lnTo>
                    <a:lnTo>
                      <a:pt x="10516" y="14795"/>
                    </a:lnTo>
                    <a:lnTo>
                      <a:pt x="11653" y="13921"/>
                    </a:lnTo>
                    <a:lnTo>
                      <a:pt x="13385" y="12975"/>
                    </a:lnTo>
                    <a:lnTo>
                      <a:pt x="14003" y="11414"/>
                    </a:lnTo>
                    <a:lnTo>
                      <a:pt x="14288" y="10683"/>
                    </a:lnTo>
                    <a:lnTo>
                      <a:pt x="14546" y="10564"/>
                    </a:lnTo>
                    <a:lnTo>
                      <a:pt x="15399" y="9903"/>
                    </a:lnTo>
                    <a:lnTo>
                      <a:pt x="16304" y="9265"/>
                    </a:lnTo>
                    <a:lnTo>
                      <a:pt x="16872" y="9501"/>
                    </a:lnTo>
                    <a:lnTo>
                      <a:pt x="17802" y="9265"/>
                    </a:lnTo>
                    <a:lnTo>
                      <a:pt x="18630" y="9051"/>
                    </a:lnTo>
                    <a:lnTo>
                      <a:pt x="19120" y="8627"/>
                    </a:lnTo>
                    <a:lnTo>
                      <a:pt x="21213" y="7114"/>
                    </a:lnTo>
                    <a:lnTo>
                      <a:pt x="21368" y="6476"/>
                    </a:lnTo>
                    <a:lnTo>
                      <a:pt x="21600" y="543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1" name="図形"/>
              <p:cNvSpPr/>
              <p:nvPr/>
            </p:nvSpPr>
            <p:spPr>
              <a:xfrm>
                <a:off x="106696" y="24635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099"/>
                    </a:moveTo>
                    <a:lnTo>
                      <a:pt x="13236" y="0"/>
                    </a:lnTo>
                    <a:lnTo>
                      <a:pt x="10509" y="0"/>
                    </a:lnTo>
                    <a:lnTo>
                      <a:pt x="5546" y="3052"/>
                    </a:lnTo>
                    <a:lnTo>
                      <a:pt x="2826" y="14068"/>
                    </a:lnTo>
                    <a:lnTo>
                      <a:pt x="0" y="16118"/>
                    </a:lnTo>
                    <a:lnTo>
                      <a:pt x="4190" y="18120"/>
                    </a:lnTo>
                    <a:lnTo>
                      <a:pt x="9054" y="21600"/>
                    </a:lnTo>
                    <a:lnTo>
                      <a:pt x="14591" y="20838"/>
                    </a:lnTo>
                    <a:lnTo>
                      <a:pt x="20237" y="20170"/>
                    </a:lnTo>
                    <a:lnTo>
                      <a:pt x="20918" y="14068"/>
                    </a:lnTo>
                    <a:lnTo>
                      <a:pt x="21600" y="209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2" name="図形"/>
              <p:cNvSpPr/>
              <p:nvPr/>
            </p:nvSpPr>
            <p:spPr>
              <a:xfrm>
                <a:off x="105319" y="3383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792" y="5623"/>
                    </a:lnTo>
                    <a:lnTo>
                      <a:pt x="4116" y="6457"/>
                    </a:lnTo>
                    <a:lnTo>
                      <a:pt x="5059" y="13389"/>
                    </a:lnTo>
                    <a:lnTo>
                      <a:pt x="2058" y="18536"/>
                    </a:lnTo>
                    <a:lnTo>
                      <a:pt x="1083" y="21600"/>
                    </a:lnTo>
                    <a:lnTo>
                      <a:pt x="4501" y="20321"/>
                    </a:lnTo>
                    <a:lnTo>
                      <a:pt x="7886" y="15471"/>
                    </a:lnTo>
                    <a:lnTo>
                      <a:pt x="11271" y="15797"/>
                    </a:lnTo>
                    <a:lnTo>
                      <a:pt x="11444" y="15471"/>
                    </a:lnTo>
                    <a:lnTo>
                      <a:pt x="12807" y="13061"/>
                    </a:lnTo>
                    <a:lnTo>
                      <a:pt x="14692" y="10502"/>
                    </a:lnTo>
                    <a:lnTo>
                      <a:pt x="15250" y="10650"/>
                    </a:lnTo>
                    <a:lnTo>
                      <a:pt x="18635" y="6782"/>
                    </a:lnTo>
                    <a:lnTo>
                      <a:pt x="19017" y="5355"/>
                    </a:lnTo>
                    <a:lnTo>
                      <a:pt x="21322" y="832"/>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3" name="図形"/>
              <p:cNvSpPr/>
              <p:nvPr/>
            </p:nvSpPr>
            <p:spPr>
              <a:xfrm>
                <a:off x="106189" y="2856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528"/>
                    </a:moveTo>
                    <a:lnTo>
                      <a:pt x="17717" y="4438"/>
                    </a:lnTo>
                    <a:lnTo>
                      <a:pt x="16245" y="1527"/>
                    </a:lnTo>
                    <a:lnTo>
                      <a:pt x="9997" y="0"/>
                    </a:lnTo>
                    <a:lnTo>
                      <a:pt x="5889" y="2213"/>
                    </a:lnTo>
                    <a:lnTo>
                      <a:pt x="4642" y="6509"/>
                    </a:lnTo>
                    <a:lnTo>
                      <a:pt x="2765" y="11907"/>
                    </a:lnTo>
                    <a:lnTo>
                      <a:pt x="0" y="21600"/>
                    </a:lnTo>
                    <a:lnTo>
                      <a:pt x="21421" y="21600"/>
                    </a:lnTo>
                    <a:lnTo>
                      <a:pt x="21600" y="1952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4" name="図形"/>
              <p:cNvSpPr/>
              <p:nvPr/>
            </p:nvSpPr>
            <p:spPr>
              <a:xfrm>
                <a:off x="105572" y="26116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916"/>
                    </a:moveTo>
                    <a:lnTo>
                      <a:pt x="20821" y="8677"/>
                    </a:lnTo>
                    <a:lnTo>
                      <a:pt x="19933" y="8898"/>
                    </a:lnTo>
                    <a:lnTo>
                      <a:pt x="19472" y="9617"/>
                    </a:lnTo>
                    <a:lnTo>
                      <a:pt x="18620" y="10198"/>
                    </a:lnTo>
                    <a:lnTo>
                      <a:pt x="18053" y="11001"/>
                    </a:lnTo>
                    <a:lnTo>
                      <a:pt x="16740" y="11272"/>
                    </a:lnTo>
                    <a:lnTo>
                      <a:pt x="13975" y="10511"/>
                    </a:lnTo>
                    <a:lnTo>
                      <a:pt x="13654" y="10018"/>
                    </a:lnTo>
                    <a:lnTo>
                      <a:pt x="13372" y="7557"/>
                    </a:lnTo>
                    <a:lnTo>
                      <a:pt x="13406" y="4740"/>
                    </a:lnTo>
                    <a:lnTo>
                      <a:pt x="14045" y="2282"/>
                    </a:lnTo>
                    <a:lnTo>
                      <a:pt x="13975" y="0"/>
                    </a:lnTo>
                    <a:lnTo>
                      <a:pt x="13654" y="539"/>
                    </a:lnTo>
                    <a:lnTo>
                      <a:pt x="12093" y="1120"/>
                    </a:lnTo>
                    <a:lnTo>
                      <a:pt x="11669" y="2282"/>
                    </a:lnTo>
                    <a:lnTo>
                      <a:pt x="10320" y="2282"/>
                    </a:lnTo>
                    <a:lnTo>
                      <a:pt x="10783" y="1387"/>
                    </a:lnTo>
                    <a:lnTo>
                      <a:pt x="9895" y="806"/>
                    </a:lnTo>
                    <a:lnTo>
                      <a:pt x="9789" y="1567"/>
                    </a:lnTo>
                    <a:lnTo>
                      <a:pt x="8689" y="2370"/>
                    </a:lnTo>
                    <a:lnTo>
                      <a:pt x="7803" y="3757"/>
                    </a:lnTo>
                    <a:lnTo>
                      <a:pt x="7127" y="4338"/>
                    </a:lnTo>
                    <a:lnTo>
                      <a:pt x="6384" y="4740"/>
                    </a:lnTo>
                    <a:lnTo>
                      <a:pt x="4611" y="4472"/>
                    </a:lnTo>
                    <a:lnTo>
                      <a:pt x="4078" y="3757"/>
                    </a:lnTo>
                    <a:lnTo>
                      <a:pt x="2944" y="3532"/>
                    </a:lnTo>
                    <a:lnTo>
                      <a:pt x="1489" y="2549"/>
                    </a:lnTo>
                    <a:lnTo>
                      <a:pt x="958" y="2595"/>
                    </a:lnTo>
                    <a:lnTo>
                      <a:pt x="425" y="2817"/>
                    </a:lnTo>
                    <a:lnTo>
                      <a:pt x="176" y="3532"/>
                    </a:lnTo>
                    <a:lnTo>
                      <a:pt x="0" y="4740"/>
                    </a:lnTo>
                    <a:lnTo>
                      <a:pt x="249" y="5546"/>
                    </a:lnTo>
                    <a:lnTo>
                      <a:pt x="958" y="7603"/>
                    </a:lnTo>
                    <a:lnTo>
                      <a:pt x="2304" y="10825"/>
                    </a:lnTo>
                    <a:lnTo>
                      <a:pt x="2944" y="11001"/>
                    </a:lnTo>
                    <a:lnTo>
                      <a:pt x="3617" y="12121"/>
                    </a:lnTo>
                    <a:lnTo>
                      <a:pt x="3653" y="15832"/>
                    </a:lnTo>
                    <a:lnTo>
                      <a:pt x="3511" y="16681"/>
                    </a:lnTo>
                    <a:lnTo>
                      <a:pt x="3156" y="17128"/>
                    </a:lnTo>
                    <a:lnTo>
                      <a:pt x="2553" y="17621"/>
                    </a:lnTo>
                    <a:lnTo>
                      <a:pt x="3474" y="18783"/>
                    </a:lnTo>
                    <a:lnTo>
                      <a:pt x="4538" y="19276"/>
                    </a:lnTo>
                    <a:lnTo>
                      <a:pt x="5463" y="20304"/>
                    </a:lnTo>
                    <a:lnTo>
                      <a:pt x="6136" y="20304"/>
                    </a:lnTo>
                    <a:lnTo>
                      <a:pt x="7909" y="19945"/>
                    </a:lnTo>
                    <a:lnTo>
                      <a:pt x="7555" y="19945"/>
                    </a:lnTo>
                    <a:lnTo>
                      <a:pt x="8513" y="18156"/>
                    </a:lnTo>
                    <a:lnTo>
                      <a:pt x="9434" y="16681"/>
                    </a:lnTo>
                    <a:lnTo>
                      <a:pt x="9895" y="16681"/>
                    </a:lnTo>
                    <a:lnTo>
                      <a:pt x="11314" y="15832"/>
                    </a:lnTo>
                    <a:lnTo>
                      <a:pt x="10889" y="16681"/>
                    </a:lnTo>
                    <a:lnTo>
                      <a:pt x="11775" y="16994"/>
                    </a:lnTo>
                    <a:lnTo>
                      <a:pt x="12981" y="18156"/>
                    </a:lnTo>
                    <a:lnTo>
                      <a:pt x="13654" y="19945"/>
                    </a:lnTo>
                    <a:lnTo>
                      <a:pt x="14294" y="21019"/>
                    </a:lnTo>
                    <a:lnTo>
                      <a:pt x="14861" y="21244"/>
                    </a:lnTo>
                    <a:lnTo>
                      <a:pt x="15428" y="21600"/>
                    </a:lnTo>
                    <a:lnTo>
                      <a:pt x="15500" y="21019"/>
                    </a:lnTo>
                    <a:lnTo>
                      <a:pt x="16634" y="19276"/>
                    </a:lnTo>
                    <a:lnTo>
                      <a:pt x="16847" y="18156"/>
                    </a:lnTo>
                    <a:lnTo>
                      <a:pt x="17947" y="16191"/>
                    </a:lnTo>
                    <a:lnTo>
                      <a:pt x="17486" y="17086"/>
                    </a:lnTo>
                    <a:lnTo>
                      <a:pt x="18478" y="16279"/>
                    </a:lnTo>
                    <a:lnTo>
                      <a:pt x="18550" y="15832"/>
                    </a:lnTo>
                    <a:lnTo>
                      <a:pt x="18832" y="14043"/>
                    </a:lnTo>
                    <a:lnTo>
                      <a:pt x="19933" y="12121"/>
                    </a:lnTo>
                    <a:lnTo>
                      <a:pt x="20005" y="11272"/>
                    </a:lnTo>
                    <a:lnTo>
                      <a:pt x="20606" y="10018"/>
                    </a:lnTo>
                    <a:lnTo>
                      <a:pt x="21351" y="9036"/>
                    </a:lnTo>
                    <a:lnTo>
                      <a:pt x="21600" y="791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5" name="図形"/>
              <p:cNvSpPr/>
              <p:nvPr/>
            </p:nvSpPr>
            <p:spPr>
              <a:xfrm>
                <a:off x="109687" y="24316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64" y="478"/>
                    </a:lnTo>
                    <a:lnTo>
                      <a:pt x="0" y="2179"/>
                    </a:lnTo>
                    <a:lnTo>
                      <a:pt x="1771" y="21600"/>
                    </a:lnTo>
                    <a:lnTo>
                      <a:pt x="11361" y="16018"/>
                    </a:lnTo>
                    <a:lnTo>
                      <a:pt x="20934" y="11163"/>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6" name="図形"/>
              <p:cNvSpPr/>
              <p:nvPr/>
            </p:nvSpPr>
            <p:spPr>
              <a:xfrm>
                <a:off x="77315" y="277288"/>
                <a:ext cx="39836" cy="27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407" y="20700"/>
                    </a:lnTo>
                    <a:lnTo>
                      <a:pt x="20412" y="20700"/>
                    </a:lnTo>
                    <a:lnTo>
                      <a:pt x="20381" y="19800"/>
                    </a:lnTo>
                    <a:lnTo>
                      <a:pt x="20300" y="18900"/>
                    </a:lnTo>
                    <a:lnTo>
                      <a:pt x="20088" y="18900"/>
                    </a:lnTo>
                    <a:lnTo>
                      <a:pt x="20006" y="19800"/>
                    </a:lnTo>
                    <a:lnTo>
                      <a:pt x="19600" y="19800"/>
                    </a:lnTo>
                    <a:lnTo>
                      <a:pt x="19800" y="18900"/>
                    </a:lnTo>
                    <a:lnTo>
                      <a:pt x="19407" y="18900"/>
                    </a:lnTo>
                    <a:lnTo>
                      <a:pt x="19287" y="18000"/>
                    </a:lnTo>
                    <a:lnTo>
                      <a:pt x="19175" y="18000"/>
                    </a:lnTo>
                    <a:lnTo>
                      <a:pt x="19113" y="18900"/>
                    </a:lnTo>
                    <a:lnTo>
                      <a:pt x="18763" y="18900"/>
                    </a:lnTo>
                    <a:lnTo>
                      <a:pt x="18588" y="18000"/>
                    </a:lnTo>
                    <a:lnTo>
                      <a:pt x="18144" y="18000"/>
                    </a:lnTo>
                    <a:lnTo>
                      <a:pt x="17537" y="16200"/>
                    </a:lnTo>
                    <a:lnTo>
                      <a:pt x="17194" y="15300"/>
                    </a:lnTo>
                    <a:lnTo>
                      <a:pt x="17075" y="15300"/>
                    </a:lnTo>
                    <a:lnTo>
                      <a:pt x="16919" y="14400"/>
                    </a:lnTo>
                    <a:lnTo>
                      <a:pt x="16819" y="14400"/>
                    </a:lnTo>
                    <a:lnTo>
                      <a:pt x="16706" y="13500"/>
                    </a:lnTo>
                    <a:lnTo>
                      <a:pt x="16294" y="12600"/>
                    </a:lnTo>
                    <a:lnTo>
                      <a:pt x="16063" y="11700"/>
                    </a:lnTo>
                    <a:lnTo>
                      <a:pt x="15444" y="9900"/>
                    </a:lnTo>
                    <a:lnTo>
                      <a:pt x="15250" y="9000"/>
                    </a:lnTo>
                    <a:lnTo>
                      <a:pt x="14900" y="8100"/>
                    </a:lnTo>
                    <a:lnTo>
                      <a:pt x="14625" y="8100"/>
                    </a:lnTo>
                    <a:lnTo>
                      <a:pt x="14681" y="7200"/>
                    </a:lnTo>
                    <a:lnTo>
                      <a:pt x="14256" y="7200"/>
                    </a:lnTo>
                    <a:lnTo>
                      <a:pt x="13794" y="6300"/>
                    </a:lnTo>
                    <a:lnTo>
                      <a:pt x="13282" y="5400"/>
                    </a:lnTo>
                    <a:lnTo>
                      <a:pt x="13131" y="5400"/>
                    </a:lnTo>
                    <a:lnTo>
                      <a:pt x="13169" y="4500"/>
                    </a:lnTo>
                    <a:lnTo>
                      <a:pt x="13050" y="3600"/>
                    </a:lnTo>
                    <a:lnTo>
                      <a:pt x="12412" y="3600"/>
                    </a:lnTo>
                    <a:lnTo>
                      <a:pt x="12412" y="4500"/>
                    </a:lnTo>
                    <a:lnTo>
                      <a:pt x="11944" y="4500"/>
                    </a:lnTo>
                    <a:lnTo>
                      <a:pt x="11787" y="3600"/>
                    </a:lnTo>
                    <a:lnTo>
                      <a:pt x="11787" y="2700"/>
                    </a:lnTo>
                    <a:lnTo>
                      <a:pt x="11869" y="2700"/>
                    </a:lnTo>
                    <a:lnTo>
                      <a:pt x="11438" y="1800"/>
                    </a:lnTo>
                    <a:lnTo>
                      <a:pt x="11250" y="1800"/>
                    </a:lnTo>
                    <a:lnTo>
                      <a:pt x="10782" y="900"/>
                    </a:lnTo>
                    <a:lnTo>
                      <a:pt x="10856" y="900"/>
                    </a:lnTo>
                    <a:lnTo>
                      <a:pt x="10588" y="0"/>
                    </a:lnTo>
                    <a:lnTo>
                      <a:pt x="10525" y="0"/>
                    </a:lnTo>
                    <a:lnTo>
                      <a:pt x="10256" y="900"/>
                    </a:lnTo>
                    <a:lnTo>
                      <a:pt x="10019" y="900"/>
                    </a:lnTo>
                    <a:lnTo>
                      <a:pt x="9787" y="1800"/>
                    </a:lnTo>
                    <a:lnTo>
                      <a:pt x="7787" y="1800"/>
                    </a:lnTo>
                    <a:lnTo>
                      <a:pt x="7787" y="2700"/>
                    </a:lnTo>
                    <a:lnTo>
                      <a:pt x="9419" y="2700"/>
                    </a:lnTo>
                    <a:lnTo>
                      <a:pt x="9706" y="3600"/>
                    </a:lnTo>
                    <a:lnTo>
                      <a:pt x="9787" y="4500"/>
                    </a:lnTo>
                    <a:lnTo>
                      <a:pt x="9594" y="4500"/>
                    </a:lnTo>
                    <a:lnTo>
                      <a:pt x="9494" y="5400"/>
                    </a:lnTo>
                    <a:lnTo>
                      <a:pt x="9225" y="4500"/>
                    </a:lnTo>
                    <a:lnTo>
                      <a:pt x="9050" y="5400"/>
                    </a:lnTo>
                    <a:lnTo>
                      <a:pt x="9244" y="5400"/>
                    </a:lnTo>
                    <a:lnTo>
                      <a:pt x="9306" y="6300"/>
                    </a:lnTo>
                    <a:lnTo>
                      <a:pt x="9244" y="7200"/>
                    </a:lnTo>
                    <a:lnTo>
                      <a:pt x="9306" y="6300"/>
                    </a:lnTo>
                    <a:lnTo>
                      <a:pt x="9131" y="7200"/>
                    </a:lnTo>
                    <a:lnTo>
                      <a:pt x="7725" y="7200"/>
                    </a:lnTo>
                    <a:lnTo>
                      <a:pt x="7263" y="8100"/>
                    </a:lnTo>
                    <a:lnTo>
                      <a:pt x="5688" y="8100"/>
                    </a:lnTo>
                    <a:lnTo>
                      <a:pt x="5613" y="9000"/>
                    </a:lnTo>
                    <a:lnTo>
                      <a:pt x="4912" y="9000"/>
                    </a:lnTo>
                    <a:lnTo>
                      <a:pt x="4813" y="9900"/>
                    </a:lnTo>
                    <a:lnTo>
                      <a:pt x="4500" y="9900"/>
                    </a:lnTo>
                    <a:lnTo>
                      <a:pt x="4056" y="10800"/>
                    </a:lnTo>
                    <a:lnTo>
                      <a:pt x="3825" y="10800"/>
                    </a:lnTo>
                    <a:lnTo>
                      <a:pt x="3106" y="11700"/>
                    </a:lnTo>
                    <a:lnTo>
                      <a:pt x="2794" y="11700"/>
                    </a:lnTo>
                    <a:lnTo>
                      <a:pt x="2831" y="12600"/>
                    </a:lnTo>
                    <a:lnTo>
                      <a:pt x="1875" y="12600"/>
                    </a:lnTo>
                    <a:lnTo>
                      <a:pt x="1181" y="13500"/>
                    </a:lnTo>
                    <a:lnTo>
                      <a:pt x="1006" y="13500"/>
                    </a:lnTo>
                    <a:lnTo>
                      <a:pt x="1100" y="14400"/>
                    </a:lnTo>
                    <a:lnTo>
                      <a:pt x="1100" y="15300"/>
                    </a:lnTo>
                    <a:lnTo>
                      <a:pt x="969" y="15300"/>
                    </a:lnTo>
                    <a:lnTo>
                      <a:pt x="981" y="17100"/>
                    </a:lnTo>
                    <a:lnTo>
                      <a:pt x="794" y="18000"/>
                    </a:lnTo>
                    <a:lnTo>
                      <a:pt x="537" y="19800"/>
                    </a:lnTo>
                    <a:lnTo>
                      <a:pt x="281" y="20700"/>
                    </a:lnTo>
                    <a:lnTo>
                      <a:pt x="50" y="20700"/>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7" name="図形"/>
              <p:cNvSpPr/>
              <p:nvPr/>
            </p:nvSpPr>
            <p:spPr>
              <a:xfrm>
                <a:off x="111745" y="2884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960"/>
                    </a:moveTo>
                    <a:lnTo>
                      <a:pt x="15350" y="0"/>
                    </a:lnTo>
                    <a:lnTo>
                      <a:pt x="12307" y="6647"/>
                    </a:lnTo>
                    <a:lnTo>
                      <a:pt x="0" y="18503"/>
                    </a:lnTo>
                    <a:lnTo>
                      <a:pt x="5296" y="17282"/>
                    </a:lnTo>
                    <a:lnTo>
                      <a:pt x="14395" y="21600"/>
                    </a:lnTo>
                    <a:lnTo>
                      <a:pt x="17617" y="17282"/>
                    </a:lnTo>
                    <a:lnTo>
                      <a:pt x="21600" y="1196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8" name="図形"/>
              <p:cNvSpPr/>
              <p:nvPr/>
            </p:nvSpPr>
            <p:spPr>
              <a:xfrm>
                <a:off x="111543" y="25946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4323"/>
                    </a:moveTo>
                    <a:lnTo>
                      <a:pt x="20921" y="2196"/>
                    </a:lnTo>
                    <a:lnTo>
                      <a:pt x="20045" y="0"/>
                    </a:lnTo>
                    <a:lnTo>
                      <a:pt x="17628" y="2859"/>
                    </a:lnTo>
                    <a:lnTo>
                      <a:pt x="14044" y="5638"/>
                    </a:lnTo>
                    <a:lnTo>
                      <a:pt x="10461" y="8203"/>
                    </a:lnTo>
                    <a:lnTo>
                      <a:pt x="12008" y="7984"/>
                    </a:lnTo>
                    <a:lnTo>
                      <a:pt x="5520" y="13472"/>
                    </a:lnTo>
                    <a:lnTo>
                      <a:pt x="6298" y="15230"/>
                    </a:lnTo>
                    <a:lnTo>
                      <a:pt x="3972" y="16769"/>
                    </a:lnTo>
                    <a:lnTo>
                      <a:pt x="0" y="19548"/>
                    </a:lnTo>
                    <a:lnTo>
                      <a:pt x="5139" y="21600"/>
                    </a:lnTo>
                    <a:lnTo>
                      <a:pt x="9592" y="19548"/>
                    </a:lnTo>
                    <a:lnTo>
                      <a:pt x="14044" y="17351"/>
                    </a:lnTo>
                    <a:lnTo>
                      <a:pt x="11238" y="17720"/>
                    </a:lnTo>
                    <a:lnTo>
                      <a:pt x="12397" y="16400"/>
                    </a:lnTo>
                    <a:lnTo>
                      <a:pt x="13556" y="15230"/>
                    </a:lnTo>
                    <a:lnTo>
                      <a:pt x="15981" y="10399"/>
                    </a:lnTo>
                    <a:lnTo>
                      <a:pt x="18017" y="8935"/>
                    </a:lnTo>
                    <a:lnTo>
                      <a:pt x="18787" y="7033"/>
                    </a:lnTo>
                    <a:lnTo>
                      <a:pt x="19663" y="5275"/>
                    </a:lnTo>
                    <a:lnTo>
                      <a:pt x="21600" y="432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09" name="図形"/>
              <p:cNvSpPr/>
              <p:nvPr/>
            </p:nvSpPr>
            <p:spPr>
              <a:xfrm>
                <a:off x="110944" y="25588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590"/>
                    </a:moveTo>
                    <a:lnTo>
                      <a:pt x="19156" y="10403"/>
                    </a:lnTo>
                    <a:lnTo>
                      <a:pt x="16378" y="7623"/>
                    </a:lnTo>
                    <a:lnTo>
                      <a:pt x="15322" y="4372"/>
                    </a:lnTo>
                    <a:lnTo>
                      <a:pt x="13934" y="2123"/>
                    </a:lnTo>
                    <a:lnTo>
                      <a:pt x="12550" y="0"/>
                    </a:lnTo>
                    <a:lnTo>
                      <a:pt x="9575" y="0"/>
                    </a:lnTo>
                    <a:lnTo>
                      <a:pt x="7661" y="1257"/>
                    </a:lnTo>
                    <a:lnTo>
                      <a:pt x="5747" y="2718"/>
                    </a:lnTo>
                    <a:lnTo>
                      <a:pt x="1649" y="6892"/>
                    </a:lnTo>
                    <a:lnTo>
                      <a:pt x="1123" y="10137"/>
                    </a:lnTo>
                    <a:lnTo>
                      <a:pt x="525" y="13450"/>
                    </a:lnTo>
                    <a:lnTo>
                      <a:pt x="2044" y="16497"/>
                    </a:lnTo>
                    <a:lnTo>
                      <a:pt x="791" y="18689"/>
                    </a:lnTo>
                    <a:lnTo>
                      <a:pt x="0" y="20014"/>
                    </a:lnTo>
                    <a:lnTo>
                      <a:pt x="4093" y="21600"/>
                    </a:lnTo>
                    <a:lnTo>
                      <a:pt x="7396" y="21470"/>
                    </a:lnTo>
                    <a:lnTo>
                      <a:pt x="10631" y="21136"/>
                    </a:lnTo>
                    <a:lnTo>
                      <a:pt x="12285" y="18950"/>
                    </a:lnTo>
                    <a:lnTo>
                      <a:pt x="16711" y="15042"/>
                    </a:lnTo>
                    <a:lnTo>
                      <a:pt x="17767" y="14776"/>
                    </a:lnTo>
                    <a:lnTo>
                      <a:pt x="19681" y="13784"/>
                    </a:lnTo>
                    <a:lnTo>
                      <a:pt x="21600" y="1259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0" name="図形"/>
              <p:cNvSpPr/>
              <p:nvPr/>
            </p:nvSpPr>
            <p:spPr>
              <a:xfrm>
                <a:off x="108366" y="250007"/>
                <a:ext cx="14986"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872"/>
                    </a:moveTo>
                    <a:lnTo>
                      <a:pt x="19457" y="12872"/>
                    </a:lnTo>
                    <a:lnTo>
                      <a:pt x="18244" y="13151"/>
                    </a:lnTo>
                    <a:lnTo>
                      <a:pt x="18743" y="11876"/>
                    </a:lnTo>
                    <a:lnTo>
                      <a:pt x="19207" y="10561"/>
                    </a:lnTo>
                    <a:lnTo>
                      <a:pt x="20288" y="11019"/>
                    </a:lnTo>
                    <a:lnTo>
                      <a:pt x="21484" y="9006"/>
                    </a:lnTo>
                    <a:lnTo>
                      <a:pt x="19207" y="5998"/>
                    </a:lnTo>
                    <a:lnTo>
                      <a:pt x="17778" y="4304"/>
                    </a:lnTo>
                    <a:lnTo>
                      <a:pt x="17247" y="4404"/>
                    </a:lnTo>
                    <a:lnTo>
                      <a:pt x="17247" y="17814"/>
                    </a:lnTo>
                    <a:lnTo>
                      <a:pt x="17081" y="17375"/>
                    </a:lnTo>
                    <a:lnTo>
                      <a:pt x="17247" y="17814"/>
                    </a:lnTo>
                    <a:lnTo>
                      <a:pt x="17247" y="4404"/>
                    </a:lnTo>
                    <a:lnTo>
                      <a:pt x="16350" y="4563"/>
                    </a:lnTo>
                    <a:lnTo>
                      <a:pt x="14904" y="2849"/>
                    </a:lnTo>
                    <a:lnTo>
                      <a:pt x="12893" y="0"/>
                    </a:lnTo>
                    <a:lnTo>
                      <a:pt x="12645" y="557"/>
                    </a:lnTo>
                    <a:lnTo>
                      <a:pt x="12312" y="1374"/>
                    </a:lnTo>
                    <a:lnTo>
                      <a:pt x="12295" y="2570"/>
                    </a:lnTo>
                    <a:lnTo>
                      <a:pt x="11100" y="3985"/>
                    </a:lnTo>
                    <a:lnTo>
                      <a:pt x="10019" y="6276"/>
                    </a:lnTo>
                    <a:lnTo>
                      <a:pt x="10733" y="7412"/>
                    </a:lnTo>
                    <a:lnTo>
                      <a:pt x="12528" y="11019"/>
                    </a:lnTo>
                    <a:lnTo>
                      <a:pt x="11814" y="11876"/>
                    </a:lnTo>
                    <a:lnTo>
                      <a:pt x="10983" y="9166"/>
                    </a:lnTo>
                    <a:lnTo>
                      <a:pt x="9553" y="9983"/>
                    </a:lnTo>
                    <a:lnTo>
                      <a:pt x="7876" y="10321"/>
                    </a:lnTo>
                    <a:lnTo>
                      <a:pt x="6562" y="10859"/>
                    </a:lnTo>
                    <a:lnTo>
                      <a:pt x="5250" y="11457"/>
                    </a:lnTo>
                    <a:lnTo>
                      <a:pt x="4187" y="10321"/>
                    </a:lnTo>
                    <a:lnTo>
                      <a:pt x="3224" y="9983"/>
                    </a:lnTo>
                    <a:lnTo>
                      <a:pt x="2509" y="12453"/>
                    </a:lnTo>
                    <a:lnTo>
                      <a:pt x="831" y="16438"/>
                    </a:lnTo>
                    <a:lnTo>
                      <a:pt x="0" y="19468"/>
                    </a:lnTo>
                    <a:lnTo>
                      <a:pt x="1196" y="20604"/>
                    </a:lnTo>
                    <a:lnTo>
                      <a:pt x="6197" y="20604"/>
                    </a:lnTo>
                    <a:lnTo>
                      <a:pt x="7876" y="18730"/>
                    </a:lnTo>
                    <a:lnTo>
                      <a:pt x="9786" y="17036"/>
                    </a:lnTo>
                    <a:lnTo>
                      <a:pt x="11581" y="16717"/>
                    </a:lnTo>
                    <a:lnTo>
                      <a:pt x="12777" y="15283"/>
                    </a:lnTo>
                    <a:lnTo>
                      <a:pt x="12777" y="13430"/>
                    </a:lnTo>
                    <a:lnTo>
                      <a:pt x="14205" y="12872"/>
                    </a:lnTo>
                    <a:lnTo>
                      <a:pt x="14904" y="14008"/>
                    </a:lnTo>
                    <a:lnTo>
                      <a:pt x="16117" y="14885"/>
                    </a:lnTo>
                    <a:lnTo>
                      <a:pt x="16682" y="16378"/>
                    </a:lnTo>
                    <a:lnTo>
                      <a:pt x="16283" y="15821"/>
                    </a:lnTo>
                    <a:lnTo>
                      <a:pt x="15718" y="15483"/>
                    </a:lnTo>
                    <a:lnTo>
                      <a:pt x="15386" y="16458"/>
                    </a:lnTo>
                    <a:lnTo>
                      <a:pt x="15420" y="17375"/>
                    </a:lnTo>
                    <a:lnTo>
                      <a:pt x="16000" y="18611"/>
                    </a:lnTo>
                    <a:lnTo>
                      <a:pt x="15951" y="19367"/>
                    </a:lnTo>
                    <a:lnTo>
                      <a:pt x="15718" y="20682"/>
                    </a:lnTo>
                    <a:lnTo>
                      <a:pt x="16283" y="21101"/>
                    </a:lnTo>
                    <a:lnTo>
                      <a:pt x="16831" y="21600"/>
                    </a:lnTo>
                    <a:lnTo>
                      <a:pt x="17396" y="21600"/>
                    </a:lnTo>
                    <a:lnTo>
                      <a:pt x="17529" y="20682"/>
                    </a:lnTo>
                    <a:lnTo>
                      <a:pt x="17580" y="19367"/>
                    </a:lnTo>
                    <a:lnTo>
                      <a:pt x="17413" y="18192"/>
                    </a:lnTo>
                    <a:lnTo>
                      <a:pt x="18359" y="17594"/>
                    </a:lnTo>
                    <a:lnTo>
                      <a:pt x="19341" y="17036"/>
                    </a:lnTo>
                    <a:lnTo>
                      <a:pt x="18609" y="15741"/>
                    </a:lnTo>
                    <a:lnTo>
                      <a:pt x="21600" y="1287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1" name="図形"/>
              <p:cNvSpPr/>
              <p:nvPr/>
            </p:nvSpPr>
            <p:spPr>
              <a:xfrm>
                <a:off x="119887" y="1122"/>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150" y="14138"/>
                    </a:lnTo>
                    <a:lnTo>
                      <a:pt x="17833" y="0"/>
                    </a:lnTo>
                    <a:lnTo>
                      <a:pt x="11599" y="0"/>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2" name="図形"/>
              <p:cNvSpPr/>
              <p:nvPr/>
            </p:nvSpPr>
            <p:spPr>
              <a:xfrm>
                <a:off x="123512" y="-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997" y="11139"/>
                    </a:lnTo>
                    <a:lnTo>
                      <a:pt x="13034" y="0"/>
                    </a:lnTo>
                    <a:lnTo>
                      <a:pt x="9797" y="0"/>
                    </a:lnTo>
                    <a:lnTo>
                      <a:pt x="9581" y="16419"/>
                    </a:lnTo>
                    <a:lnTo>
                      <a:pt x="4105" y="17497"/>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3" name="図形"/>
              <p:cNvSpPr/>
              <p:nvPr/>
            </p:nvSpPr>
            <p:spPr>
              <a:xfrm>
                <a:off x="122936" y="2275"/>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997" y="10002"/>
                    </a:lnTo>
                    <a:lnTo>
                      <a:pt x="20892" y="7998"/>
                    </a:lnTo>
                    <a:lnTo>
                      <a:pt x="20473" y="10002"/>
                    </a:lnTo>
                    <a:lnTo>
                      <a:pt x="18743" y="7336"/>
                    </a:lnTo>
                    <a:lnTo>
                      <a:pt x="16908" y="6665"/>
                    </a:lnTo>
                    <a:lnTo>
                      <a:pt x="16122" y="0"/>
                    </a:lnTo>
                    <a:lnTo>
                      <a:pt x="78" y="0"/>
                    </a:lnTo>
                    <a:lnTo>
                      <a:pt x="314" y="3736"/>
                    </a:lnTo>
                    <a:lnTo>
                      <a:pt x="2857" y="9331"/>
                    </a:lnTo>
                    <a:lnTo>
                      <a:pt x="603" y="18136"/>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4" name="図形"/>
              <p:cNvSpPr/>
              <p:nvPr/>
            </p:nvSpPr>
            <p:spPr>
              <a:xfrm>
                <a:off x="124337" y="2091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54"/>
                    </a:moveTo>
                    <a:lnTo>
                      <a:pt x="21529" y="0"/>
                    </a:lnTo>
                    <a:lnTo>
                      <a:pt x="1041" y="0"/>
                    </a:lnTo>
                    <a:lnTo>
                      <a:pt x="1373" y="6535"/>
                    </a:lnTo>
                    <a:lnTo>
                      <a:pt x="1515" y="8211"/>
                    </a:lnTo>
                    <a:lnTo>
                      <a:pt x="0" y="10759"/>
                    </a:lnTo>
                    <a:lnTo>
                      <a:pt x="142" y="16497"/>
                    </a:lnTo>
                    <a:lnTo>
                      <a:pt x="2673" y="14664"/>
                    </a:lnTo>
                    <a:lnTo>
                      <a:pt x="3595" y="9567"/>
                    </a:lnTo>
                    <a:lnTo>
                      <a:pt x="2176" y="18173"/>
                    </a:lnTo>
                    <a:lnTo>
                      <a:pt x="4471" y="21600"/>
                    </a:lnTo>
                    <a:lnTo>
                      <a:pt x="5110" y="12592"/>
                    </a:lnTo>
                    <a:lnTo>
                      <a:pt x="6412" y="13471"/>
                    </a:lnTo>
                    <a:lnTo>
                      <a:pt x="7666" y="16898"/>
                    </a:lnTo>
                    <a:lnTo>
                      <a:pt x="8517" y="12592"/>
                    </a:lnTo>
                    <a:lnTo>
                      <a:pt x="9108" y="9567"/>
                    </a:lnTo>
                    <a:lnTo>
                      <a:pt x="8966" y="3503"/>
                    </a:lnTo>
                    <a:lnTo>
                      <a:pt x="9983" y="954"/>
                    </a:lnTo>
                    <a:lnTo>
                      <a:pt x="14573" y="6535"/>
                    </a:lnTo>
                    <a:lnTo>
                      <a:pt x="17910" y="15065"/>
                    </a:lnTo>
                    <a:lnTo>
                      <a:pt x="21363" y="17696"/>
                    </a:lnTo>
                    <a:lnTo>
                      <a:pt x="21600" y="3503"/>
                    </a:lnTo>
                    <a:lnTo>
                      <a:pt x="21600" y="95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5" name="図形"/>
              <p:cNvSpPr/>
              <p:nvPr/>
            </p:nvSpPr>
            <p:spPr>
              <a:xfrm>
                <a:off x="118936" y="9698"/>
                <a:ext cx="21452" cy="15585"/>
              </a:xfrm>
              <a:custGeom>
                <a:avLst/>
                <a:gdLst/>
                <a:ahLst/>
                <a:cxnLst>
                  <a:cxn ang="0">
                    <a:pos x="wd2" y="hd2"/>
                  </a:cxn>
                  <a:cxn ang="5400000">
                    <a:pos x="wd2" y="hd2"/>
                  </a:cxn>
                  <a:cxn ang="10800000">
                    <a:pos x="wd2" y="hd2"/>
                  </a:cxn>
                  <a:cxn ang="16200000">
                    <a:pos x="wd2" y="hd2"/>
                  </a:cxn>
                </a:cxnLst>
                <a:rect l="0" t="0" r="r" b="b"/>
                <a:pathLst>
                  <a:path w="21600" h="21600" extrusionOk="0">
                    <a:moveTo>
                      <a:pt x="21600" y="8372"/>
                    </a:moveTo>
                    <a:lnTo>
                      <a:pt x="21287" y="6822"/>
                    </a:lnTo>
                    <a:lnTo>
                      <a:pt x="20648" y="6135"/>
                    </a:lnTo>
                    <a:lnTo>
                      <a:pt x="20393" y="5863"/>
                    </a:lnTo>
                    <a:lnTo>
                      <a:pt x="20149" y="5608"/>
                    </a:lnTo>
                    <a:lnTo>
                      <a:pt x="19534" y="5863"/>
                    </a:lnTo>
                    <a:lnTo>
                      <a:pt x="19151" y="4666"/>
                    </a:lnTo>
                    <a:lnTo>
                      <a:pt x="19023" y="2589"/>
                    </a:lnTo>
                    <a:lnTo>
                      <a:pt x="17770" y="2589"/>
                    </a:lnTo>
                    <a:lnTo>
                      <a:pt x="17212" y="2237"/>
                    </a:lnTo>
                    <a:lnTo>
                      <a:pt x="17084" y="2157"/>
                    </a:lnTo>
                    <a:lnTo>
                      <a:pt x="16992" y="943"/>
                    </a:lnTo>
                    <a:lnTo>
                      <a:pt x="16957" y="415"/>
                    </a:lnTo>
                    <a:lnTo>
                      <a:pt x="16574" y="943"/>
                    </a:lnTo>
                    <a:lnTo>
                      <a:pt x="16086" y="415"/>
                    </a:lnTo>
                    <a:lnTo>
                      <a:pt x="15262" y="96"/>
                    </a:lnTo>
                    <a:lnTo>
                      <a:pt x="5525" y="0"/>
                    </a:lnTo>
                    <a:lnTo>
                      <a:pt x="4410" y="0"/>
                    </a:lnTo>
                    <a:lnTo>
                      <a:pt x="4155" y="943"/>
                    </a:lnTo>
                    <a:lnTo>
                      <a:pt x="4085" y="2062"/>
                    </a:lnTo>
                    <a:lnTo>
                      <a:pt x="3586" y="2237"/>
                    </a:lnTo>
                    <a:lnTo>
                      <a:pt x="2774" y="1981"/>
                    </a:lnTo>
                    <a:lnTo>
                      <a:pt x="2519" y="3355"/>
                    </a:lnTo>
                    <a:lnTo>
                      <a:pt x="2635" y="3962"/>
                    </a:lnTo>
                    <a:lnTo>
                      <a:pt x="3018" y="4154"/>
                    </a:lnTo>
                    <a:lnTo>
                      <a:pt x="4144" y="4234"/>
                    </a:lnTo>
                    <a:lnTo>
                      <a:pt x="3656" y="4554"/>
                    </a:lnTo>
                    <a:lnTo>
                      <a:pt x="2959" y="4666"/>
                    </a:lnTo>
                    <a:lnTo>
                      <a:pt x="3458" y="5353"/>
                    </a:lnTo>
                    <a:lnTo>
                      <a:pt x="3517" y="5768"/>
                    </a:lnTo>
                    <a:lnTo>
                      <a:pt x="2635" y="6135"/>
                    </a:lnTo>
                    <a:lnTo>
                      <a:pt x="2077" y="4234"/>
                    </a:lnTo>
                    <a:lnTo>
                      <a:pt x="1450" y="4234"/>
                    </a:lnTo>
                    <a:lnTo>
                      <a:pt x="1799" y="6135"/>
                    </a:lnTo>
                    <a:lnTo>
                      <a:pt x="1949" y="7940"/>
                    </a:lnTo>
                    <a:lnTo>
                      <a:pt x="824" y="8979"/>
                    </a:lnTo>
                    <a:lnTo>
                      <a:pt x="0" y="10272"/>
                    </a:lnTo>
                    <a:lnTo>
                      <a:pt x="1509" y="10975"/>
                    </a:lnTo>
                    <a:lnTo>
                      <a:pt x="2321" y="10544"/>
                    </a:lnTo>
                    <a:lnTo>
                      <a:pt x="2205" y="12781"/>
                    </a:lnTo>
                    <a:lnTo>
                      <a:pt x="2576" y="14347"/>
                    </a:lnTo>
                    <a:lnTo>
                      <a:pt x="1323" y="15017"/>
                    </a:lnTo>
                    <a:lnTo>
                      <a:pt x="1323" y="17270"/>
                    </a:lnTo>
                    <a:lnTo>
                      <a:pt x="2205" y="17621"/>
                    </a:lnTo>
                    <a:lnTo>
                      <a:pt x="3458" y="17621"/>
                    </a:lnTo>
                    <a:lnTo>
                      <a:pt x="3958" y="18324"/>
                    </a:lnTo>
                    <a:lnTo>
                      <a:pt x="3772" y="20816"/>
                    </a:lnTo>
                    <a:lnTo>
                      <a:pt x="5652" y="21519"/>
                    </a:lnTo>
                    <a:lnTo>
                      <a:pt x="6465" y="21519"/>
                    </a:lnTo>
                    <a:lnTo>
                      <a:pt x="7347" y="20482"/>
                    </a:lnTo>
                    <a:lnTo>
                      <a:pt x="8298" y="21169"/>
                    </a:lnTo>
                    <a:lnTo>
                      <a:pt x="8078" y="21600"/>
                    </a:lnTo>
                    <a:lnTo>
                      <a:pt x="17015" y="21600"/>
                    </a:lnTo>
                    <a:lnTo>
                      <a:pt x="16887" y="20721"/>
                    </a:lnTo>
                    <a:lnTo>
                      <a:pt x="16760" y="20482"/>
                    </a:lnTo>
                    <a:lnTo>
                      <a:pt x="16145" y="19363"/>
                    </a:lnTo>
                    <a:lnTo>
                      <a:pt x="16644" y="17461"/>
                    </a:lnTo>
                    <a:lnTo>
                      <a:pt x="17514" y="15737"/>
                    </a:lnTo>
                    <a:lnTo>
                      <a:pt x="17607" y="16503"/>
                    </a:lnTo>
                    <a:lnTo>
                      <a:pt x="17677" y="18324"/>
                    </a:lnTo>
                    <a:lnTo>
                      <a:pt x="17549" y="18851"/>
                    </a:lnTo>
                    <a:lnTo>
                      <a:pt x="17456" y="21073"/>
                    </a:lnTo>
                    <a:lnTo>
                      <a:pt x="18837" y="19874"/>
                    </a:lnTo>
                    <a:lnTo>
                      <a:pt x="19279" y="18851"/>
                    </a:lnTo>
                    <a:lnTo>
                      <a:pt x="19905" y="18324"/>
                    </a:lnTo>
                    <a:lnTo>
                      <a:pt x="20590" y="16503"/>
                    </a:lnTo>
                    <a:lnTo>
                      <a:pt x="20578" y="15737"/>
                    </a:lnTo>
                    <a:lnTo>
                      <a:pt x="20601" y="10544"/>
                    </a:lnTo>
                    <a:lnTo>
                      <a:pt x="20857" y="9251"/>
                    </a:lnTo>
                    <a:lnTo>
                      <a:pt x="21600" y="837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6" name="図形"/>
              <p:cNvSpPr/>
              <p:nvPr/>
            </p:nvSpPr>
            <p:spPr>
              <a:xfrm>
                <a:off x="146622" y="235512"/>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8930"/>
                    </a:moveTo>
                    <a:lnTo>
                      <a:pt x="14440" y="0"/>
                    </a:lnTo>
                    <a:lnTo>
                      <a:pt x="2631" y="0"/>
                    </a:lnTo>
                    <a:lnTo>
                      <a:pt x="0" y="11602"/>
                    </a:lnTo>
                    <a:lnTo>
                      <a:pt x="880" y="16777"/>
                    </a:lnTo>
                    <a:lnTo>
                      <a:pt x="1760" y="21600"/>
                    </a:lnTo>
                    <a:lnTo>
                      <a:pt x="7160" y="14105"/>
                    </a:lnTo>
                    <a:lnTo>
                      <a:pt x="14440" y="11602"/>
                    </a:lnTo>
                    <a:lnTo>
                      <a:pt x="21600" y="893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7" name="図形"/>
              <p:cNvSpPr/>
              <p:nvPr/>
            </p:nvSpPr>
            <p:spPr>
              <a:xfrm>
                <a:off x="147129" y="238825"/>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794" y="0"/>
                    </a:lnTo>
                    <a:lnTo>
                      <a:pt x="13898" y="2482"/>
                    </a:lnTo>
                    <a:lnTo>
                      <a:pt x="11424" y="5075"/>
                    </a:lnTo>
                    <a:lnTo>
                      <a:pt x="6287" y="7143"/>
                    </a:lnTo>
                    <a:lnTo>
                      <a:pt x="0" y="8086"/>
                    </a:lnTo>
                    <a:lnTo>
                      <a:pt x="3192" y="13105"/>
                    </a:lnTo>
                    <a:lnTo>
                      <a:pt x="8232" y="21600"/>
                    </a:lnTo>
                    <a:lnTo>
                      <a:pt x="10093" y="18235"/>
                    </a:lnTo>
                    <a:lnTo>
                      <a:pt x="12748" y="15698"/>
                    </a:lnTo>
                    <a:lnTo>
                      <a:pt x="18415" y="9740"/>
                    </a:lnTo>
                    <a:lnTo>
                      <a:pt x="19655" y="4605"/>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8" name="図形"/>
              <p:cNvSpPr/>
              <p:nvPr/>
            </p:nvSpPr>
            <p:spPr>
              <a:xfrm>
                <a:off x="149481" y="24090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524"/>
                    </a:moveTo>
                    <a:lnTo>
                      <a:pt x="18853" y="4267"/>
                    </a:lnTo>
                    <a:lnTo>
                      <a:pt x="15145" y="1972"/>
                    </a:lnTo>
                    <a:lnTo>
                      <a:pt x="11502" y="0"/>
                    </a:lnTo>
                    <a:lnTo>
                      <a:pt x="11054" y="1206"/>
                    </a:lnTo>
                    <a:lnTo>
                      <a:pt x="6008" y="6234"/>
                    </a:lnTo>
                    <a:lnTo>
                      <a:pt x="2299" y="7056"/>
                    </a:lnTo>
                    <a:lnTo>
                      <a:pt x="961" y="7056"/>
                    </a:lnTo>
                    <a:lnTo>
                      <a:pt x="0" y="11758"/>
                    </a:lnTo>
                    <a:lnTo>
                      <a:pt x="8755" y="17282"/>
                    </a:lnTo>
                    <a:lnTo>
                      <a:pt x="16996" y="21600"/>
                    </a:lnTo>
                    <a:lnTo>
                      <a:pt x="21600" y="21217"/>
                    </a:lnTo>
                    <a:lnTo>
                      <a:pt x="21600" y="16459"/>
                    </a:lnTo>
                    <a:lnTo>
                      <a:pt x="16106" y="15693"/>
                    </a:lnTo>
                    <a:lnTo>
                      <a:pt x="14249" y="10174"/>
                    </a:lnTo>
                    <a:lnTo>
                      <a:pt x="15145" y="10174"/>
                    </a:lnTo>
                    <a:lnTo>
                      <a:pt x="21600" y="552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19" name="図形"/>
              <p:cNvSpPr/>
              <p:nvPr/>
            </p:nvSpPr>
            <p:spPr>
              <a:xfrm>
                <a:off x="163053" y="239211"/>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11698"/>
                    </a:moveTo>
                    <a:lnTo>
                      <a:pt x="17652" y="12033"/>
                    </a:lnTo>
                    <a:lnTo>
                      <a:pt x="14661" y="10834"/>
                    </a:lnTo>
                    <a:lnTo>
                      <a:pt x="11818" y="9635"/>
                    </a:lnTo>
                    <a:lnTo>
                      <a:pt x="14661" y="6647"/>
                    </a:lnTo>
                    <a:lnTo>
                      <a:pt x="10874" y="796"/>
                    </a:lnTo>
                    <a:lnTo>
                      <a:pt x="0" y="0"/>
                    </a:lnTo>
                    <a:lnTo>
                      <a:pt x="0" y="3392"/>
                    </a:lnTo>
                    <a:lnTo>
                      <a:pt x="1887" y="7908"/>
                    </a:lnTo>
                    <a:lnTo>
                      <a:pt x="0" y="12896"/>
                    </a:lnTo>
                    <a:lnTo>
                      <a:pt x="2992" y="16549"/>
                    </a:lnTo>
                    <a:lnTo>
                      <a:pt x="6939" y="18277"/>
                    </a:lnTo>
                    <a:lnTo>
                      <a:pt x="9770" y="21600"/>
                    </a:lnTo>
                    <a:lnTo>
                      <a:pt x="19701" y="15686"/>
                    </a:lnTo>
                    <a:lnTo>
                      <a:pt x="21600" y="1169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0" name="図形"/>
              <p:cNvSpPr/>
              <p:nvPr/>
            </p:nvSpPr>
            <p:spPr>
              <a:xfrm>
                <a:off x="163801" y="227247"/>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1252"/>
                    </a:moveTo>
                    <a:lnTo>
                      <a:pt x="0" y="0"/>
                    </a:lnTo>
                    <a:lnTo>
                      <a:pt x="1105" y="21600"/>
                    </a:lnTo>
                    <a:lnTo>
                      <a:pt x="21600" y="20531"/>
                    </a:lnTo>
                    <a:lnTo>
                      <a:pt x="21600" y="125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1" name="図形"/>
              <p:cNvSpPr/>
              <p:nvPr/>
            </p:nvSpPr>
            <p:spPr>
              <a:xfrm>
                <a:off x="167409" y="24039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89" y="13238"/>
                    </a:lnTo>
                    <a:lnTo>
                      <a:pt x="16787" y="11855"/>
                    </a:lnTo>
                    <a:lnTo>
                      <a:pt x="16787" y="13238"/>
                    </a:lnTo>
                    <a:lnTo>
                      <a:pt x="14694" y="1376"/>
                    </a:lnTo>
                    <a:lnTo>
                      <a:pt x="9791" y="0"/>
                    </a:lnTo>
                    <a:lnTo>
                      <a:pt x="9791" y="5610"/>
                    </a:lnTo>
                    <a:lnTo>
                      <a:pt x="8132" y="9737"/>
                    </a:lnTo>
                    <a:lnTo>
                      <a:pt x="4896" y="13872"/>
                    </a:lnTo>
                    <a:lnTo>
                      <a:pt x="0" y="17148"/>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2" name="図形"/>
              <p:cNvSpPr/>
              <p:nvPr/>
            </p:nvSpPr>
            <p:spPr>
              <a:xfrm>
                <a:off x="173369" y="24107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363"/>
                    </a:moveTo>
                    <a:lnTo>
                      <a:pt x="14642" y="835"/>
                    </a:lnTo>
                    <a:lnTo>
                      <a:pt x="12848" y="0"/>
                    </a:lnTo>
                    <a:lnTo>
                      <a:pt x="10771" y="4115"/>
                    </a:lnTo>
                    <a:lnTo>
                      <a:pt x="7683" y="6879"/>
                    </a:lnTo>
                    <a:lnTo>
                      <a:pt x="4206" y="4434"/>
                    </a:lnTo>
                    <a:lnTo>
                      <a:pt x="2019" y="451"/>
                    </a:lnTo>
                    <a:lnTo>
                      <a:pt x="0" y="5209"/>
                    </a:lnTo>
                    <a:lnTo>
                      <a:pt x="2748" y="7649"/>
                    </a:lnTo>
                    <a:lnTo>
                      <a:pt x="6283" y="12473"/>
                    </a:lnTo>
                    <a:lnTo>
                      <a:pt x="5160" y="13242"/>
                    </a:lnTo>
                    <a:lnTo>
                      <a:pt x="3813" y="17231"/>
                    </a:lnTo>
                    <a:lnTo>
                      <a:pt x="4878" y="21600"/>
                    </a:lnTo>
                    <a:lnTo>
                      <a:pt x="7683" y="19671"/>
                    </a:lnTo>
                    <a:lnTo>
                      <a:pt x="12565" y="17231"/>
                    </a:lnTo>
                    <a:lnTo>
                      <a:pt x="12229" y="13242"/>
                    </a:lnTo>
                    <a:lnTo>
                      <a:pt x="15317" y="10479"/>
                    </a:lnTo>
                    <a:lnTo>
                      <a:pt x="18123" y="8874"/>
                    </a:lnTo>
                    <a:lnTo>
                      <a:pt x="20928" y="6879"/>
                    </a:lnTo>
                    <a:lnTo>
                      <a:pt x="21600" y="636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3" name="図形"/>
              <p:cNvSpPr/>
              <p:nvPr/>
            </p:nvSpPr>
            <p:spPr>
              <a:xfrm>
                <a:off x="177731" y="24014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643"/>
                    </a:moveTo>
                    <a:lnTo>
                      <a:pt x="12039" y="0"/>
                    </a:lnTo>
                    <a:lnTo>
                      <a:pt x="5248" y="8643"/>
                    </a:lnTo>
                    <a:lnTo>
                      <a:pt x="0" y="18837"/>
                    </a:lnTo>
                    <a:lnTo>
                      <a:pt x="13886" y="21600"/>
                    </a:lnTo>
                    <a:lnTo>
                      <a:pt x="21600" y="21600"/>
                    </a:lnTo>
                    <a:lnTo>
                      <a:pt x="21600" y="864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4" name="図形"/>
              <p:cNvSpPr/>
              <p:nvPr/>
            </p:nvSpPr>
            <p:spPr>
              <a:xfrm>
                <a:off x="195308" y="231547"/>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17365"/>
                    </a:moveTo>
                    <a:lnTo>
                      <a:pt x="15729" y="15870"/>
                    </a:lnTo>
                    <a:lnTo>
                      <a:pt x="14227" y="11263"/>
                    </a:lnTo>
                    <a:lnTo>
                      <a:pt x="10704" y="6475"/>
                    </a:lnTo>
                    <a:lnTo>
                      <a:pt x="10190" y="5725"/>
                    </a:lnTo>
                    <a:lnTo>
                      <a:pt x="10190" y="6475"/>
                    </a:lnTo>
                    <a:lnTo>
                      <a:pt x="7276" y="2740"/>
                    </a:lnTo>
                    <a:lnTo>
                      <a:pt x="4648" y="2304"/>
                    </a:lnTo>
                    <a:lnTo>
                      <a:pt x="2910" y="0"/>
                    </a:lnTo>
                    <a:lnTo>
                      <a:pt x="1738" y="1117"/>
                    </a:lnTo>
                    <a:lnTo>
                      <a:pt x="0" y="2304"/>
                    </a:lnTo>
                    <a:lnTo>
                      <a:pt x="891" y="4980"/>
                    </a:lnTo>
                    <a:lnTo>
                      <a:pt x="3191" y="9709"/>
                    </a:lnTo>
                    <a:lnTo>
                      <a:pt x="5539" y="12386"/>
                    </a:lnTo>
                    <a:lnTo>
                      <a:pt x="4929" y="17801"/>
                    </a:lnTo>
                    <a:lnTo>
                      <a:pt x="6995" y="18546"/>
                    </a:lnTo>
                    <a:lnTo>
                      <a:pt x="9905" y="21600"/>
                    </a:lnTo>
                    <a:lnTo>
                      <a:pt x="15215" y="20041"/>
                    </a:lnTo>
                    <a:lnTo>
                      <a:pt x="16623" y="20478"/>
                    </a:lnTo>
                    <a:lnTo>
                      <a:pt x="18124" y="20791"/>
                    </a:lnTo>
                    <a:lnTo>
                      <a:pt x="18875" y="20041"/>
                    </a:lnTo>
                    <a:lnTo>
                      <a:pt x="21600" y="1736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5" name="図形"/>
              <p:cNvSpPr/>
              <p:nvPr/>
            </p:nvSpPr>
            <p:spPr>
              <a:xfrm>
                <a:off x="201532" y="23931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5046"/>
                    </a:moveTo>
                    <a:lnTo>
                      <a:pt x="19949" y="0"/>
                    </a:lnTo>
                    <a:lnTo>
                      <a:pt x="13081" y="0"/>
                    </a:lnTo>
                    <a:lnTo>
                      <a:pt x="8732" y="6917"/>
                    </a:lnTo>
                    <a:lnTo>
                      <a:pt x="0" y="12018"/>
                    </a:lnTo>
                    <a:lnTo>
                      <a:pt x="0" y="20750"/>
                    </a:lnTo>
                    <a:lnTo>
                      <a:pt x="4366" y="20989"/>
                    </a:lnTo>
                    <a:lnTo>
                      <a:pt x="8732" y="21600"/>
                    </a:lnTo>
                    <a:lnTo>
                      <a:pt x="21600" y="1504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6" name="図形"/>
              <p:cNvSpPr/>
              <p:nvPr/>
            </p:nvSpPr>
            <p:spPr>
              <a:xfrm>
                <a:off x="203549" y="229288"/>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9718"/>
                    </a:moveTo>
                    <a:lnTo>
                      <a:pt x="20367" y="6292"/>
                    </a:lnTo>
                    <a:lnTo>
                      <a:pt x="17512" y="4984"/>
                    </a:lnTo>
                    <a:lnTo>
                      <a:pt x="16085" y="3120"/>
                    </a:lnTo>
                    <a:lnTo>
                      <a:pt x="14621" y="0"/>
                    </a:lnTo>
                    <a:lnTo>
                      <a:pt x="11766" y="904"/>
                    </a:lnTo>
                    <a:lnTo>
                      <a:pt x="9373" y="3422"/>
                    </a:lnTo>
                    <a:lnTo>
                      <a:pt x="7213" y="4631"/>
                    </a:lnTo>
                    <a:lnTo>
                      <a:pt x="5786" y="4631"/>
                    </a:lnTo>
                    <a:lnTo>
                      <a:pt x="2894" y="5991"/>
                    </a:lnTo>
                    <a:lnTo>
                      <a:pt x="0" y="10927"/>
                    </a:lnTo>
                    <a:lnTo>
                      <a:pt x="2159" y="13746"/>
                    </a:lnTo>
                    <a:lnTo>
                      <a:pt x="5054" y="15054"/>
                    </a:lnTo>
                    <a:lnTo>
                      <a:pt x="6442" y="15106"/>
                    </a:lnTo>
                    <a:lnTo>
                      <a:pt x="8139" y="15661"/>
                    </a:lnTo>
                    <a:lnTo>
                      <a:pt x="9102" y="15911"/>
                    </a:lnTo>
                    <a:lnTo>
                      <a:pt x="11535" y="18480"/>
                    </a:lnTo>
                    <a:lnTo>
                      <a:pt x="13424" y="21600"/>
                    </a:lnTo>
                    <a:lnTo>
                      <a:pt x="14621" y="21299"/>
                    </a:lnTo>
                    <a:lnTo>
                      <a:pt x="15122" y="19134"/>
                    </a:lnTo>
                    <a:lnTo>
                      <a:pt x="15583" y="16918"/>
                    </a:lnTo>
                    <a:lnTo>
                      <a:pt x="16315" y="16565"/>
                    </a:lnTo>
                    <a:lnTo>
                      <a:pt x="19210" y="13492"/>
                    </a:lnTo>
                    <a:lnTo>
                      <a:pt x="19671" y="12838"/>
                    </a:lnTo>
                    <a:lnTo>
                      <a:pt x="21600" y="971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7" name="図形"/>
              <p:cNvSpPr/>
              <p:nvPr/>
            </p:nvSpPr>
            <p:spPr>
              <a:xfrm>
                <a:off x="217126" y="230007"/>
                <a:ext cx="21695" cy="136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196" y="0"/>
                    </a:lnTo>
                    <a:lnTo>
                      <a:pt x="6439" y="895"/>
                    </a:lnTo>
                    <a:lnTo>
                      <a:pt x="5428" y="1443"/>
                    </a:lnTo>
                    <a:lnTo>
                      <a:pt x="4385" y="1901"/>
                    </a:lnTo>
                    <a:lnTo>
                      <a:pt x="3926" y="2651"/>
                    </a:lnTo>
                    <a:lnTo>
                      <a:pt x="3202" y="1443"/>
                    </a:lnTo>
                    <a:lnTo>
                      <a:pt x="3145" y="401"/>
                    </a:lnTo>
                    <a:lnTo>
                      <a:pt x="2009" y="237"/>
                    </a:lnTo>
                    <a:lnTo>
                      <a:pt x="2100" y="4148"/>
                    </a:lnTo>
                    <a:lnTo>
                      <a:pt x="2571" y="4934"/>
                    </a:lnTo>
                    <a:lnTo>
                      <a:pt x="3167" y="7127"/>
                    </a:lnTo>
                    <a:lnTo>
                      <a:pt x="3868" y="7438"/>
                    </a:lnTo>
                    <a:lnTo>
                      <a:pt x="4224" y="8096"/>
                    </a:lnTo>
                    <a:lnTo>
                      <a:pt x="3512" y="7822"/>
                    </a:lnTo>
                    <a:lnTo>
                      <a:pt x="2388" y="7219"/>
                    </a:lnTo>
                    <a:lnTo>
                      <a:pt x="1917" y="7036"/>
                    </a:lnTo>
                    <a:lnTo>
                      <a:pt x="1675" y="6798"/>
                    </a:lnTo>
                    <a:lnTo>
                      <a:pt x="1010" y="8022"/>
                    </a:lnTo>
                    <a:lnTo>
                      <a:pt x="918" y="9265"/>
                    </a:lnTo>
                    <a:lnTo>
                      <a:pt x="69" y="9904"/>
                    </a:lnTo>
                    <a:lnTo>
                      <a:pt x="0" y="10143"/>
                    </a:lnTo>
                    <a:lnTo>
                      <a:pt x="436" y="11549"/>
                    </a:lnTo>
                    <a:lnTo>
                      <a:pt x="677" y="12189"/>
                    </a:lnTo>
                    <a:lnTo>
                      <a:pt x="1389" y="12573"/>
                    </a:lnTo>
                    <a:lnTo>
                      <a:pt x="2525" y="11843"/>
                    </a:lnTo>
                    <a:lnTo>
                      <a:pt x="2835" y="9832"/>
                    </a:lnTo>
                    <a:lnTo>
                      <a:pt x="4200" y="9704"/>
                    </a:lnTo>
                    <a:lnTo>
                      <a:pt x="4293" y="9083"/>
                    </a:lnTo>
                    <a:lnTo>
                      <a:pt x="5153" y="8188"/>
                    </a:lnTo>
                    <a:lnTo>
                      <a:pt x="5428" y="8406"/>
                    </a:lnTo>
                    <a:lnTo>
                      <a:pt x="7104" y="8864"/>
                    </a:lnTo>
                    <a:lnTo>
                      <a:pt x="7678" y="9904"/>
                    </a:lnTo>
                    <a:lnTo>
                      <a:pt x="8102" y="9265"/>
                    </a:lnTo>
                    <a:lnTo>
                      <a:pt x="8676" y="9265"/>
                    </a:lnTo>
                    <a:lnTo>
                      <a:pt x="9239" y="10599"/>
                    </a:lnTo>
                    <a:lnTo>
                      <a:pt x="9687" y="12189"/>
                    </a:lnTo>
                    <a:lnTo>
                      <a:pt x="9916" y="12573"/>
                    </a:lnTo>
                    <a:lnTo>
                      <a:pt x="9538" y="15021"/>
                    </a:lnTo>
                    <a:lnTo>
                      <a:pt x="9193" y="15443"/>
                    </a:lnTo>
                    <a:lnTo>
                      <a:pt x="8861" y="15899"/>
                    </a:lnTo>
                    <a:lnTo>
                      <a:pt x="8527" y="16447"/>
                    </a:lnTo>
                    <a:lnTo>
                      <a:pt x="8241" y="16447"/>
                    </a:lnTo>
                    <a:lnTo>
                      <a:pt x="8344" y="16905"/>
                    </a:lnTo>
                    <a:lnTo>
                      <a:pt x="9193" y="17050"/>
                    </a:lnTo>
                    <a:lnTo>
                      <a:pt x="9618" y="17178"/>
                    </a:lnTo>
                    <a:lnTo>
                      <a:pt x="9526" y="18329"/>
                    </a:lnTo>
                    <a:lnTo>
                      <a:pt x="8952" y="19098"/>
                    </a:lnTo>
                    <a:lnTo>
                      <a:pt x="8573" y="19224"/>
                    </a:lnTo>
                    <a:lnTo>
                      <a:pt x="8481" y="21144"/>
                    </a:lnTo>
                    <a:lnTo>
                      <a:pt x="9331" y="21600"/>
                    </a:lnTo>
                    <a:lnTo>
                      <a:pt x="10192" y="21052"/>
                    </a:lnTo>
                    <a:lnTo>
                      <a:pt x="10673" y="19701"/>
                    </a:lnTo>
                    <a:lnTo>
                      <a:pt x="10283" y="19006"/>
                    </a:lnTo>
                    <a:lnTo>
                      <a:pt x="11167" y="16447"/>
                    </a:lnTo>
                    <a:lnTo>
                      <a:pt x="11718" y="14693"/>
                    </a:lnTo>
                    <a:lnTo>
                      <a:pt x="11994" y="12408"/>
                    </a:lnTo>
                    <a:lnTo>
                      <a:pt x="13141" y="11074"/>
                    </a:lnTo>
                    <a:lnTo>
                      <a:pt x="14094" y="10763"/>
                    </a:lnTo>
                    <a:lnTo>
                      <a:pt x="15620" y="9557"/>
                    </a:lnTo>
                    <a:lnTo>
                      <a:pt x="16136" y="9832"/>
                    </a:lnTo>
                    <a:lnTo>
                      <a:pt x="17330" y="9832"/>
                    </a:lnTo>
                    <a:lnTo>
                      <a:pt x="17813" y="11330"/>
                    </a:lnTo>
                    <a:lnTo>
                      <a:pt x="18133" y="13322"/>
                    </a:lnTo>
                    <a:lnTo>
                      <a:pt x="18375" y="14473"/>
                    </a:lnTo>
                    <a:lnTo>
                      <a:pt x="18856" y="15899"/>
                    </a:lnTo>
                    <a:lnTo>
                      <a:pt x="19224" y="17580"/>
                    </a:lnTo>
                    <a:lnTo>
                      <a:pt x="19511" y="16905"/>
                    </a:lnTo>
                    <a:lnTo>
                      <a:pt x="19454" y="15443"/>
                    </a:lnTo>
                    <a:lnTo>
                      <a:pt x="19350" y="14693"/>
                    </a:lnTo>
                    <a:lnTo>
                      <a:pt x="19086" y="13706"/>
                    </a:lnTo>
                    <a:lnTo>
                      <a:pt x="19178" y="11330"/>
                    </a:lnTo>
                    <a:lnTo>
                      <a:pt x="19832" y="8096"/>
                    </a:lnTo>
                    <a:lnTo>
                      <a:pt x="19924" y="7822"/>
                    </a:lnTo>
                    <a:lnTo>
                      <a:pt x="19889" y="7585"/>
                    </a:lnTo>
                    <a:lnTo>
                      <a:pt x="20567" y="6798"/>
                    </a:lnTo>
                    <a:lnTo>
                      <a:pt x="20704" y="6743"/>
                    </a:lnTo>
                    <a:lnTo>
                      <a:pt x="20900" y="5995"/>
                    </a:lnTo>
                    <a:lnTo>
                      <a:pt x="20704" y="5701"/>
                    </a:lnTo>
                    <a:lnTo>
                      <a:pt x="21083" y="3253"/>
                    </a:lnTo>
                    <a:lnTo>
                      <a:pt x="21186" y="2651"/>
                    </a:lnTo>
                    <a:lnTo>
                      <a:pt x="21473" y="895"/>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8" name="図形"/>
              <p:cNvSpPr/>
              <p:nvPr/>
            </p:nvSpPr>
            <p:spPr>
              <a:xfrm>
                <a:off x="225955" y="221242"/>
                <a:ext cx="1292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524"/>
                    </a:moveTo>
                    <a:lnTo>
                      <a:pt x="20772" y="16775"/>
                    </a:lnTo>
                    <a:lnTo>
                      <a:pt x="20329" y="15317"/>
                    </a:lnTo>
                    <a:lnTo>
                      <a:pt x="20001" y="16775"/>
                    </a:lnTo>
                    <a:lnTo>
                      <a:pt x="19210" y="13466"/>
                    </a:lnTo>
                    <a:lnTo>
                      <a:pt x="18710" y="12565"/>
                    </a:lnTo>
                    <a:lnTo>
                      <a:pt x="19075" y="11164"/>
                    </a:lnTo>
                    <a:lnTo>
                      <a:pt x="19693" y="8810"/>
                    </a:lnTo>
                    <a:lnTo>
                      <a:pt x="20001" y="8359"/>
                    </a:lnTo>
                    <a:lnTo>
                      <a:pt x="19846" y="4374"/>
                    </a:lnTo>
                    <a:lnTo>
                      <a:pt x="19596" y="2748"/>
                    </a:lnTo>
                    <a:lnTo>
                      <a:pt x="19133" y="504"/>
                    </a:lnTo>
                    <a:lnTo>
                      <a:pt x="18497" y="278"/>
                    </a:lnTo>
                    <a:lnTo>
                      <a:pt x="17381" y="278"/>
                    </a:lnTo>
                    <a:lnTo>
                      <a:pt x="16803" y="0"/>
                    </a:lnTo>
                    <a:lnTo>
                      <a:pt x="14258" y="504"/>
                    </a:lnTo>
                    <a:lnTo>
                      <a:pt x="13777" y="3252"/>
                    </a:lnTo>
                    <a:lnTo>
                      <a:pt x="12081" y="8134"/>
                    </a:lnTo>
                    <a:lnTo>
                      <a:pt x="11928" y="9313"/>
                    </a:lnTo>
                    <a:lnTo>
                      <a:pt x="10174" y="10661"/>
                    </a:lnTo>
                    <a:lnTo>
                      <a:pt x="9384" y="11164"/>
                    </a:lnTo>
                    <a:lnTo>
                      <a:pt x="8267" y="11164"/>
                    </a:lnTo>
                    <a:lnTo>
                      <a:pt x="7304" y="10268"/>
                    </a:lnTo>
                    <a:lnTo>
                      <a:pt x="6436" y="9313"/>
                    </a:lnTo>
                    <a:lnTo>
                      <a:pt x="5550" y="6565"/>
                    </a:lnTo>
                    <a:lnTo>
                      <a:pt x="4124" y="11668"/>
                    </a:lnTo>
                    <a:lnTo>
                      <a:pt x="2755" y="17226"/>
                    </a:lnTo>
                    <a:lnTo>
                      <a:pt x="347" y="20478"/>
                    </a:lnTo>
                    <a:lnTo>
                      <a:pt x="0" y="21600"/>
                    </a:lnTo>
                    <a:lnTo>
                      <a:pt x="21562" y="21600"/>
                    </a:lnTo>
                    <a:lnTo>
                      <a:pt x="21600" y="1952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29" name="図形"/>
              <p:cNvSpPr/>
              <p:nvPr/>
            </p:nvSpPr>
            <p:spPr>
              <a:xfrm>
                <a:off x="232330" y="21958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8" y="10981"/>
                    </a:lnTo>
                    <a:lnTo>
                      <a:pt x="10783" y="17364"/>
                    </a:lnTo>
                    <a:lnTo>
                      <a:pt x="17688"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0" name="図形"/>
              <p:cNvSpPr/>
              <p:nvPr/>
            </p:nvSpPr>
            <p:spPr>
              <a:xfrm>
                <a:off x="117369" y="246167"/>
                <a:ext cx="156064" cy="58785"/>
              </a:xfrm>
              <a:custGeom>
                <a:avLst/>
                <a:gdLst/>
                <a:ahLst/>
                <a:cxnLst>
                  <a:cxn ang="0">
                    <a:pos x="wd2" y="hd2"/>
                  </a:cxn>
                  <a:cxn ang="5400000">
                    <a:pos x="wd2" y="hd2"/>
                  </a:cxn>
                  <a:cxn ang="10800000">
                    <a:pos x="wd2" y="hd2"/>
                  </a:cxn>
                  <a:cxn ang="16200000">
                    <a:pos x="wd2" y="hd2"/>
                  </a:cxn>
                </a:cxnLst>
                <a:rect l="0" t="0" r="r" b="b"/>
                <a:pathLst>
                  <a:path w="21600" h="21600" extrusionOk="0">
                    <a:moveTo>
                      <a:pt x="21600" y="20753"/>
                    </a:moveTo>
                    <a:lnTo>
                      <a:pt x="21581" y="20753"/>
                    </a:lnTo>
                    <a:lnTo>
                      <a:pt x="21576" y="20329"/>
                    </a:lnTo>
                    <a:lnTo>
                      <a:pt x="21141" y="20329"/>
                    </a:lnTo>
                    <a:lnTo>
                      <a:pt x="21223" y="19906"/>
                    </a:lnTo>
                    <a:lnTo>
                      <a:pt x="21254" y="19482"/>
                    </a:lnTo>
                    <a:lnTo>
                      <a:pt x="21120" y="19482"/>
                    </a:lnTo>
                    <a:lnTo>
                      <a:pt x="21000" y="19059"/>
                    </a:lnTo>
                    <a:lnTo>
                      <a:pt x="20962" y="18635"/>
                    </a:lnTo>
                    <a:lnTo>
                      <a:pt x="20812" y="18635"/>
                    </a:lnTo>
                    <a:lnTo>
                      <a:pt x="20796" y="17788"/>
                    </a:lnTo>
                    <a:lnTo>
                      <a:pt x="20718" y="17365"/>
                    </a:lnTo>
                    <a:lnTo>
                      <a:pt x="20573" y="17365"/>
                    </a:lnTo>
                    <a:lnTo>
                      <a:pt x="20585" y="17788"/>
                    </a:lnTo>
                    <a:lnTo>
                      <a:pt x="20459" y="17788"/>
                    </a:lnTo>
                    <a:lnTo>
                      <a:pt x="20410" y="18212"/>
                    </a:lnTo>
                    <a:lnTo>
                      <a:pt x="20247" y="18212"/>
                    </a:lnTo>
                    <a:lnTo>
                      <a:pt x="20266" y="17788"/>
                    </a:lnTo>
                    <a:lnTo>
                      <a:pt x="20217" y="17788"/>
                    </a:lnTo>
                    <a:lnTo>
                      <a:pt x="20191" y="18212"/>
                    </a:lnTo>
                    <a:lnTo>
                      <a:pt x="20121" y="17788"/>
                    </a:lnTo>
                    <a:lnTo>
                      <a:pt x="19994" y="17365"/>
                    </a:lnTo>
                    <a:lnTo>
                      <a:pt x="20029" y="17365"/>
                    </a:lnTo>
                    <a:lnTo>
                      <a:pt x="20048" y="16941"/>
                    </a:lnTo>
                    <a:lnTo>
                      <a:pt x="20092" y="16941"/>
                    </a:lnTo>
                    <a:lnTo>
                      <a:pt x="20024" y="16518"/>
                    </a:lnTo>
                    <a:lnTo>
                      <a:pt x="19949" y="16518"/>
                    </a:lnTo>
                    <a:lnTo>
                      <a:pt x="19949" y="15247"/>
                    </a:lnTo>
                    <a:lnTo>
                      <a:pt x="20113" y="15247"/>
                    </a:lnTo>
                    <a:lnTo>
                      <a:pt x="20132" y="14824"/>
                    </a:lnTo>
                    <a:lnTo>
                      <a:pt x="20092" y="14824"/>
                    </a:lnTo>
                    <a:lnTo>
                      <a:pt x="20102" y="14400"/>
                    </a:lnTo>
                    <a:lnTo>
                      <a:pt x="19973" y="14400"/>
                    </a:lnTo>
                    <a:lnTo>
                      <a:pt x="19874" y="13976"/>
                    </a:lnTo>
                    <a:lnTo>
                      <a:pt x="19711" y="13553"/>
                    </a:lnTo>
                    <a:lnTo>
                      <a:pt x="19820" y="13553"/>
                    </a:lnTo>
                    <a:lnTo>
                      <a:pt x="19935" y="13976"/>
                    </a:lnTo>
                    <a:lnTo>
                      <a:pt x="20177" y="13976"/>
                    </a:lnTo>
                    <a:lnTo>
                      <a:pt x="20202" y="13553"/>
                    </a:lnTo>
                    <a:lnTo>
                      <a:pt x="20182" y="13129"/>
                    </a:lnTo>
                    <a:lnTo>
                      <a:pt x="20144" y="13129"/>
                    </a:lnTo>
                    <a:lnTo>
                      <a:pt x="20132" y="12706"/>
                    </a:lnTo>
                    <a:lnTo>
                      <a:pt x="20172" y="12706"/>
                    </a:lnTo>
                    <a:lnTo>
                      <a:pt x="20191" y="12282"/>
                    </a:lnTo>
                    <a:lnTo>
                      <a:pt x="20226" y="12282"/>
                    </a:lnTo>
                    <a:lnTo>
                      <a:pt x="20261" y="11859"/>
                    </a:lnTo>
                    <a:lnTo>
                      <a:pt x="20370" y="11859"/>
                    </a:lnTo>
                    <a:lnTo>
                      <a:pt x="20375" y="11435"/>
                    </a:lnTo>
                    <a:lnTo>
                      <a:pt x="20396" y="11012"/>
                    </a:lnTo>
                    <a:lnTo>
                      <a:pt x="20434" y="11012"/>
                    </a:lnTo>
                    <a:lnTo>
                      <a:pt x="20523" y="10588"/>
                    </a:lnTo>
                    <a:lnTo>
                      <a:pt x="20558" y="10165"/>
                    </a:lnTo>
                    <a:lnTo>
                      <a:pt x="20624" y="10165"/>
                    </a:lnTo>
                    <a:lnTo>
                      <a:pt x="20687" y="9741"/>
                    </a:lnTo>
                    <a:lnTo>
                      <a:pt x="20445" y="9741"/>
                    </a:lnTo>
                    <a:lnTo>
                      <a:pt x="20415" y="9318"/>
                    </a:lnTo>
                    <a:lnTo>
                      <a:pt x="20210" y="9318"/>
                    </a:lnTo>
                    <a:lnTo>
                      <a:pt x="20064" y="8894"/>
                    </a:lnTo>
                    <a:lnTo>
                      <a:pt x="19965" y="8894"/>
                    </a:lnTo>
                    <a:lnTo>
                      <a:pt x="19935" y="8471"/>
                    </a:lnTo>
                    <a:lnTo>
                      <a:pt x="19965" y="8047"/>
                    </a:lnTo>
                    <a:lnTo>
                      <a:pt x="20083" y="8047"/>
                    </a:lnTo>
                    <a:lnTo>
                      <a:pt x="20158" y="7624"/>
                    </a:lnTo>
                    <a:lnTo>
                      <a:pt x="20226" y="7624"/>
                    </a:lnTo>
                    <a:lnTo>
                      <a:pt x="20241" y="7200"/>
                    </a:lnTo>
                    <a:lnTo>
                      <a:pt x="20292" y="7200"/>
                    </a:lnTo>
                    <a:lnTo>
                      <a:pt x="20330" y="7624"/>
                    </a:lnTo>
                    <a:lnTo>
                      <a:pt x="20356" y="7200"/>
                    </a:lnTo>
                    <a:lnTo>
                      <a:pt x="20386" y="7200"/>
                    </a:lnTo>
                    <a:lnTo>
                      <a:pt x="20410" y="6776"/>
                    </a:lnTo>
                    <a:lnTo>
                      <a:pt x="20277" y="6353"/>
                    </a:lnTo>
                    <a:lnTo>
                      <a:pt x="20226" y="6776"/>
                    </a:lnTo>
                    <a:lnTo>
                      <a:pt x="20064" y="6776"/>
                    </a:lnTo>
                    <a:lnTo>
                      <a:pt x="20029" y="7200"/>
                    </a:lnTo>
                    <a:lnTo>
                      <a:pt x="19662" y="7200"/>
                    </a:lnTo>
                    <a:lnTo>
                      <a:pt x="19711" y="7624"/>
                    </a:lnTo>
                    <a:lnTo>
                      <a:pt x="19582" y="7624"/>
                    </a:lnTo>
                    <a:lnTo>
                      <a:pt x="19532" y="8047"/>
                    </a:lnTo>
                    <a:lnTo>
                      <a:pt x="19424" y="7624"/>
                    </a:lnTo>
                    <a:lnTo>
                      <a:pt x="18660" y="7624"/>
                    </a:lnTo>
                    <a:lnTo>
                      <a:pt x="18430" y="8047"/>
                    </a:lnTo>
                    <a:lnTo>
                      <a:pt x="18293" y="8471"/>
                    </a:lnTo>
                    <a:lnTo>
                      <a:pt x="18044" y="8471"/>
                    </a:lnTo>
                    <a:lnTo>
                      <a:pt x="17746" y="8047"/>
                    </a:lnTo>
                    <a:lnTo>
                      <a:pt x="17499" y="7624"/>
                    </a:lnTo>
                    <a:lnTo>
                      <a:pt x="17430" y="7624"/>
                    </a:lnTo>
                    <a:lnTo>
                      <a:pt x="17448" y="7200"/>
                    </a:lnTo>
                    <a:lnTo>
                      <a:pt x="17380" y="7200"/>
                    </a:lnTo>
                    <a:lnTo>
                      <a:pt x="17334" y="6776"/>
                    </a:lnTo>
                    <a:lnTo>
                      <a:pt x="17364" y="6776"/>
                    </a:lnTo>
                    <a:lnTo>
                      <a:pt x="17374" y="6353"/>
                    </a:lnTo>
                    <a:lnTo>
                      <a:pt x="17052" y="6353"/>
                    </a:lnTo>
                    <a:lnTo>
                      <a:pt x="17033" y="6776"/>
                    </a:lnTo>
                    <a:lnTo>
                      <a:pt x="16819" y="6776"/>
                    </a:lnTo>
                    <a:lnTo>
                      <a:pt x="16419" y="6353"/>
                    </a:lnTo>
                    <a:lnTo>
                      <a:pt x="16179" y="5506"/>
                    </a:lnTo>
                    <a:lnTo>
                      <a:pt x="16134" y="5506"/>
                    </a:lnTo>
                    <a:lnTo>
                      <a:pt x="16055" y="5082"/>
                    </a:lnTo>
                    <a:lnTo>
                      <a:pt x="15852" y="5082"/>
                    </a:lnTo>
                    <a:lnTo>
                      <a:pt x="15673" y="4659"/>
                    </a:lnTo>
                    <a:lnTo>
                      <a:pt x="15276" y="4659"/>
                    </a:lnTo>
                    <a:lnTo>
                      <a:pt x="15208" y="4235"/>
                    </a:lnTo>
                    <a:lnTo>
                      <a:pt x="15182" y="3812"/>
                    </a:lnTo>
                    <a:lnTo>
                      <a:pt x="15347" y="3812"/>
                    </a:lnTo>
                    <a:lnTo>
                      <a:pt x="15415" y="3388"/>
                    </a:lnTo>
                    <a:lnTo>
                      <a:pt x="15464" y="3388"/>
                    </a:lnTo>
                    <a:lnTo>
                      <a:pt x="15455" y="2965"/>
                    </a:lnTo>
                    <a:lnTo>
                      <a:pt x="15375" y="2541"/>
                    </a:lnTo>
                    <a:lnTo>
                      <a:pt x="15295" y="2541"/>
                    </a:lnTo>
                    <a:lnTo>
                      <a:pt x="15287" y="2118"/>
                    </a:lnTo>
                    <a:lnTo>
                      <a:pt x="15236" y="2118"/>
                    </a:lnTo>
                    <a:lnTo>
                      <a:pt x="15158" y="2541"/>
                    </a:lnTo>
                    <a:lnTo>
                      <a:pt x="14890" y="2541"/>
                    </a:lnTo>
                    <a:lnTo>
                      <a:pt x="14820" y="2118"/>
                    </a:lnTo>
                    <a:lnTo>
                      <a:pt x="14810" y="1694"/>
                    </a:lnTo>
                    <a:lnTo>
                      <a:pt x="14780" y="1271"/>
                    </a:lnTo>
                    <a:lnTo>
                      <a:pt x="14657" y="1271"/>
                    </a:lnTo>
                    <a:lnTo>
                      <a:pt x="14667" y="2118"/>
                    </a:lnTo>
                    <a:lnTo>
                      <a:pt x="14657" y="2541"/>
                    </a:lnTo>
                    <a:lnTo>
                      <a:pt x="14533" y="2541"/>
                    </a:lnTo>
                    <a:lnTo>
                      <a:pt x="14474" y="2118"/>
                    </a:lnTo>
                    <a:lnTo>
                      <a:pt x="14399" y="2118"/>
                    </a:lnTo>
                    <a:lnTo>
                      <a:pt x="14429" y="2541"/>
                    </a:lnTo>
                    <a:lnTo>
                      <a:pt x="14434" y="2965"/>
                    </a:lnTo>
                    <a:lnTo>
                      <a:pt x="14381" y="2965"/>
                    </a:lnTo>
                    <a:lnTo>
                      <a:pt x="14209" y="3388"/>
                    </a:lnTo>
                    <a:lnTo>
                      <a:pt x="14171" y="2965"/>
                    </a:lnTo>
                    <a:lnTo>
                      <a:pt x="14022" y="2965"/>
                    </a:lnTo>
                    <a:lnTo>
                      <a:pt x="13962" y="2541"/>
                    </a:lnTo>
                    <a:lnTo>
                      <a:pt x="13971" y="2118"/>
                    </a:lnTo>
                    <a:lnTo>
                      <a:pt x="14016" y="1271"/>
                    </a:lnTo>
                    <a:lnTo>
                      <a:pt x="14027" y="847"/>
                    </a:lnTo>
                    <a:lnTo>
                      <a:pt x="14046" y="847"/>
                    </a:lnTo>
                    <a:lnTo>
                      <a:pt x="14075" y="424"/>
                    </a:lnTo>
                    <a:lnTo>
                      <a:pt x="13957" y="424"/>
                    </a:lnTo>
                    <a:lnTo>
                      <a:pt x="13847" y="0"/>
                    </a:lnTo>
                    <a:lnTo>
                      <a:pt x="13512" y="0"/>
                    </a:lnTo>
                    <a:lnTo>
                      <a:pt x="13560" y="424"/>
                    </a:lnTo>
                    <a:lnTo>
                      <a:pt x="13585" y="424"/>
                    </a:lnTo>
                    <a:lnTo>
                      <a:pt x="13467" y="847"/>
                    </a:lnTo>
                    <a:lnTo>
                      <a:pt x="13431" y="847"/>
                    </a:lnTo>
                    <a:lnTo>
                      <a:pt x="13461" y="1271"/>
                    </a:lnTo>
                    <a:lnTo>
                      <a:pt x="13475" y="1694"/>
                    </a:lnTo>
                    <a:lnTo>
                      <a:pt x="13447" y="2118"/>
                    </a:lnTo>
                    <a:lnTo>
                      <a:pt x="13392" y="1694"/>
                    </a:lnTo>
                    <a:lnTo>
                      <a:pt x="13333" y="1694"/>
                    </a:lnTo>
                    <a:lnTo>
                      <a:pt x="13263" y="1271"/>
                    </a:lnTo>
                    <a:lnTo>
                      <a:pt x="13174" y="847"/>
                    </a:lnTo>
                    <a:lnTo>
                      <a:pt x="13150" y="424"/>
                    </a:lnTo>
                    <a:lnTo>
                      <a:pt x="13068" y="847"/>
                    </a:lnTo>
                    <a:lnTo>
                      <a:pt x="13103" y="1694"/>
                    </a:lnTo>
                    <a:lnTo>
                      <a:pt x="12995" y="1694"/>
                    </a:lnTo>
                    <a:lnTo>
                      <a:pt x="13016" y="2118"/>
                    </a:lnTo>
                    <a:lnTo>
                      <a:pt x="12971" y="2118"/>
                    </a:lnTo>
                    <a:lnTo>
                      <a:pt x="13045" y="2541"/>
                    </a:lnTo>
                    <a:lnTo>
                      <a:pt x="12990" y="2541"/>
                    </a:lnTo>
                    <a:lnTo>
                      <a:pt x="12891" y="2118"/>
                    </a:lnTo>
                    <a:lnTo>
                      <a:pt x="12875" y="2118"/>
                    </a:lnTo>
                    <a:lnTo>
                      <a:pt x="12816" y="1694"/>
                    </a:lnTo>
                    <a:lnTo>
                      <a:pt x="12837" y="1271"/>
                    </a:lnTo>
                    <a:lnTo>
                      <a:pt x="12762" y="1694"/>
                    </a:lnTo>
                    <a:lnTo>
                      <a:pt x="12633" y="1694"/>
                    </a:lnTo>
                    <a:lnTo>
                      <a:pt x="12623" y="2118"/>
                    </a:lnTo>
                    <a:lnTo>
                      <a:pt x="12508" y="2118"/>
                    </a:lnTo>
                    <a:lnTo>
                      <a:pt x="12489" y="1694"/>
                    </a:lnTo>
                    <a:lnTo>
                      <a:pt x="12449" y="2118"/>
                    </a:lnTo>
                    <a:lnTo>
                      <a:pt x="11894" y="2118"/>
                    </a:lnTo>
                    <a:lnTo>
                      <a:pt x="11824" y="1694"/>
                    </a:lnTo>
                    <a:lnTo>
                      <a:pt x="11754" y="2118"/>
                    </a:lnTo>
                    <a:lnTo>
                      <a:pt x="11706" y="1694"/>
                    </a:lnTo>
                    <a:lnTo>
                      <a:pt x="11655" y="1694"/>
                    </a:lnTo>
                    <a:lnTo>
                      <a:pt x="11572" y="1271"/>
                    </a:lnTo>
                    <a:lnTo>
                      <a:pt x="11239" y="1271"/>
                    </a:lnTo>
                    <a:lnTo>
                      <a:pt x="11279" y="847"/>
                    </a:lnTo>
                    <a:lnTo>
                      <a:pt x="10888" y="847"/>
                    </a:lnTo>
                    <a:lnTo>
                      <a:pt x="10878" y="424"/>
                    </a:lnTo>
                    <a:lnTo>
                      <a:pt x="10794" y="424"/>
                    </a:lnTo>
                    <a:lnTo>
                      <a:pt x="10754" y="847"/>
                    </a:lnTo>
                    <a:lnTo>
                      <a:pt x="10723" y="847"/>
                    </a:lnTo>
                    <a:lnTo>
                      <a:pt x="10714" y="1271"/>
                    </a:lnTo>
                    <a:lnTo>
                      <a:pt x="10668" y="1271"/>
                    </a:lnTo>
                    <a:lnTo>
                      <a:pt x="10591" y="847"/>
                    </a:lnTo>
                    <a:lnTo>
                      <a:pt x="10288" y="847"/>
                    </a:lnTo>
                    <a:lnTo>
                      <a:pt x="10277" y="1271"/>
                    </a:lnTo>
                    <a:lnTo>
                      <a:pt x="10302" y="1271"/>
                    </a:lnTo>
                    <a:lnTo>
                      <a:pt x="10368" y="1694"/>
                    </a:lnTo>
                    <a:lnTo>
                      <a:pt x="10356" y="2118"/>
                    </a:lnTo>
                    <a:lnTo>
                      <a:pt x="10208" y="2118"/>
                    </a:lnTo>
                    <a:lnTo>
                      <a:pt x="10063" y="2541"/>
                    </a:lnTo>
                    <a:lnTo>
                      <a:pt x="9985" y="2541"/>
                    </a:lnTo>
                    <a:lnTo>
                      <a:pt x="9820" y="2965"/>
                    </a:lnTo>
                    <a:lnTo>
                      <a:pt x="9731" y="3388"/>
                    </a:lnTo>
                    <a:lnTo>
                      <a:pt x="9489" y="3388"/>
                    </a:lnTo>
                    <a:lnTo>
                      <a:pt x="9449" y="2965"/>
                    </a:lnTo>
                    <a:lnTo>
                      <a:pt x="9543" y="2965"/>
                    </a:lnTo>
                    <a:lnTo>
                      <a:pt x="9623" y="2541"/>
                    </a:lnTo>
                    <a:lnTo>
                      <a:pt x="9761" y="2541"/>
                    </a:lnTo>
                    <a:lnTo>
                      <a:pt x="9820" y="2118"/>
                    </a:lnTo>
                    <a:lnTo>
                      <a:pt x="9792" y="2118"/>
                    </a:lnTo>
                    <a:lnTo>
                      <a:pt x="9785" y="1694"/>
                    </a:lnTo>
                    <a:lnTo>
                      <a:pt x="9766" y="1694"/>
                    </a:lnTo>
                    <a:lnTo>
                      <a:pt x="9677" y="2118"/>
                    </a:lnTo>
                    <a:lnTo>
                      <a:pt x="9588" y="2118"/>
                    </a:lnTo>
                    <a:lnTo>
                      <a:pt x="9498" y="2541"/>
                    </a:lnTo>
                    <a:lnTo>
                      <a:pt x="9409" y="2541"/>
                    </a:lnTo>
                    <a:lnTo>
                      <a:pt x="9439" y="2118"/>
                    </a:lnTo>
                    <a:lnTo>
                      <a:pt x="9479" y="2118"/>
                    </a:lnTo>
                    <a:lnTo>
                      <a:pt x="9573" y="1694"/>
                    </a:lnTo>
                    <a:lnTo>
                      <a:pt x="9498" y="1694"/>
                    </a:lnTo>
                    <a:lnTo>
                      <a:pt x="9371" y="2118"/>
                    </a:lnTo>
                    <a:lnTo>
                      <a:pt x="9320" y="2118"/>
                    </a:lnTo>
                    <a:lnTo>
                      <a:pt x="9320" y="2541"/>
                    </a:lnTo>
                    <a:lnTo>
                      <a:pt x="9344" y="2541"/>
                    </a:lnTo>
                    <a:lnTo>
                      <a:pt x="9353" y="3388"/>
                    </a:lnTo>
                    <a:lnTo>
                      <a:pt x="9399" y="3388"/>
                    </a:lnTo>
                    <a:lnTo>
                      <a:pt x="9315" y="3812"/>
                    </a:lnTo>
                    <a:lnTo>
                      <a:pt x="9112" y="3812"/>
                    </a:lnTo>
                    <a:lnTo>
                      <a:pt x="9087" y="4235"/>
                    </a:lnTo>
                    <a:lnTo>
                      <a:pt x="8929" y="4235"/>
                    </a:lnTo>
                    <a:lnTo>
                      <a:pt x="8833" y="3812"/>
                    </a:lnTo>
                    <a:lnTo>
                      <a:pt x="8750" y="4235"/>
                    </a:lnTo>
                    <a:lnTo>
                      <a:pt x="8611" y="4235"/>
                    </a:lnTo>
                    <a:lnTo>
                      <a:pt x="8570" y="4659"/>
                    </a:lnTo>
                    <a:lnTo>
                      <a:pt x="8590" y="4659"/>
                    </a:lnTo>
                    <a:lnTo>
                      <a:pt x="8600" y="5082"/>
                    </a:lnTo>
                    <a:lnTo>
                      <a:pt x="8421" y="5082"/>
                    </a:lnTo>
                    <a:lnTo>
                      <a:pt x="8447" y="5506"/>
                    </a:lnTo>
                    <a:lnTo>
                      <a:pt x="8327" y="5082"/>
                    </a:lnTo>
                    <a:lnTo>
                      <a:pt x="8168" y="5082"/>
                    </a:lnTo>
                    <a:lnTo>
                      <a:pt x="8189" y="5506"/>
                    </a:lnTo>
                    <a:lnTo>
                      <a:pt x="8165" y="5082"/>
                    </a:lnTo>
                    <a:lnTo>
                      <a:pt x="8139" y="5082"/>
                    </a:lnTo>
                    <a:lnTo>
                      <a:pt x="8075" y="5506"/>
                    </a:lnTo>
                    <a:lnTo>
                      <a:pt x="8056" y="5506"/>
                    </a:lnTo>
                    <a:lnTo>
                      <a:pt x="8031" y="5929"/>
                    </a:lnTo>
                    <a:lnTo>
                      <a:pt x="8015" y="6353"/>
                    </a:lnTo>
                    <a:lnTo>
                      <a:pt x="7925" y="6353"/>
                    </a:lnTo>
                    <a:lnTo>
                      <a:pt x="7866" y="6776"/>
                    </a:lnTo>
                    <a:lnTo>
                      <a:pt x="7747" y="6776"/>
                    </a:lnTo>
                    <a:lnTo>
                      <a:pt x="7683" y="7200"/>
                    </a:lnTo>
                    <a:lnTo>
                      <a:pt x="7509" y="7200"/>
                    </a:lnTo>
                    <a:lnTo>
                      <a:pt x="7431" y="7624"/>
                    </a:lnTo>
                    <a:lnTo>
                      <a:pt x="7340" y="7624"/>
                    </a:lnTo>
                    <a:lnTo>
                      <a:pt x="7316" y="7200"/>
                    </a:lnTo>
                    <a:lnTo>
                      <a:pt x="7281" y="7200"/>
                    </a:lnTo>
                    <a:lnTo>
                      <a:pt x="7286" y="7624"/>
                    </a:lnTo>
                    <a:lnTo>
                      <a:pt x="7142" y="7624"/>
                    </a:lnTo>
                    <a:lnTo>
                      <a:pt x="7142" y="7200"/>
                    </a:lnTo>
                    <a:lnTo>
                      <a:pt x="6507" y="7200"/>
                    </a:lnTo>
                    <a:lnTo>
                      <a:pt x="6448" y="6776"/>
                    </a:lnTo>
                    <a:lnTo>
                      <a:pt x="6354" y="6353"/>
                    </a:lnTo>
                    <a:lnTo>
                      <a:pt x="6081" y="6353"/>
                    </a:lnTo>
                    <a:lnTo>
                      <a:pt x="5962" y="5929"/>
                    </a:lnTo>
                    <a:lnTo>
                      <a:pt x="5843" y="5929"/>
                    </a:lnTo>
                    <a:lnTo>
                      <a:pt x="5874" y="6353"/>
                    </a:lnTo>
                    <a:lnTo>
                      <a:pt x="5952" y="6353"/>
                    </a:lnTo>
                    <a:lnTo>
                      <a:pt x="5952" y="6776"/>
                    </a:lnTo>
                    <a:lnTo>
                      <a:pt x="6008" y="6776"/>
                    </a:lnTo>
                    <a:lnTo>
                      <a:pt x="6140" y="7200"/>
                    </a:lnTo>
                    <a:lnTo>
                      <a:pt x="6349" y="7200"/>
                    </a:lnTo>
                    <a:lnTo>
                      <a:pt x="6399" y="7624"/>
                    </a:lnTo>
                    <a:lnTo>
                      <a:pt x="6474" y="8047"/>
                    </a:lnTo>
                    <a:lnTo>
                      <a:pt x="6587" y="8047"/>
                    </a:lnTo>
                    <a:lnTo>
                      <a:pt x="6676" y="8471"/>
                    </a:lnTo>
                    <a:lnTo>
                      <a:pt x="6791" y="8471"/>
                    </a:lnTo>
                    <a:lnTo>
                      <a:pt x="6815" y="8894"/>
                    </a:lnTo>
                    <a:lnTo>
                      <a:pt x="6880" y="8894"/>
                    </a:lnTo>
                    <a:lnTo>
                      <a:pt x="6904" y="9318"/>
                    </a:lnTo>
                    <a:lnTo>
                      <a:pt x="6864" y="9741"/>
                    </a:lnTo>
                    <a:lnTo>
                      <a:pt x="6884" y="9741"/>
                    </a:lnTo>
                    <a:lnTo>
                      <a:pt x="6810" y="11012"/>
                    </a:lnTo>
                    <a:lnTo>
                      <a:pt x="6780" y="11435"/>
                    </a:lnTo>
                    <a:lnTo>
                      <a:pt x="6801" y="11859"/>
                    </a:lnTo>
                    <a:lnTo>
                      <a:pt x="6785" y="11859"/>
                    </a:lnTo>
                    <a:lnTo>
                      <a:pt x="6746" y="12282"/>
                    </a:lnTo>
                    <a:lnTo>
                      <a:pt x="6735" y="12706"/>
                    </a:lnTo>
                    <a:lnTo>
                      <a:pt x="6756" y="12706"/>
                    </a:lnTo>
                    <a:lnTo>
                      <a:pt x="6770" y="13129"/>
                    </a:lnTo>
                    <a:lnTo>
                      <a:pt x="6780" y="13976"/>
                    </a:lnTo>
                    <a:lnTo>
                      <a:pt x="6746" y="14400"/>
                    </a:lnTo>
                    <a:lnTo>
                      <a:pt x="6655" y="14824"/>
                    </a:lnTo>
                    <a:lnTo>
                      <a:pt x="6438" y="15247"/>
                    </a:lnTo>
                    <a:lnTo>
                      <a:pt x="6298" y="15671"/>
                    </a:lnTo>
                    <a:lnTo>
                      <a:pt x="6170" y="15671"/>
                    </a:lnTo>
                    <a:lnTo>
                      <a:pt x="6041" y="16094"/>
                    </a:lnTo>
                    <a:lnTo>
                      <a:pt x="5926" y="16518"/>
                    </a:lnTo>
                    <a:lnTo>
                      <a:pt x="5799" y="16941"/>
                    </a:lnTo>
                    <a:lnTo>
                      <a:pt x="5743" y="17365"/>
                    </a:lnTo>
                    <a:lnTo>
                      <a:pt x="5484" y="18212"/>
                    </a:lnTo>
                    <a:lnTo>
                      <a:pt x="5301" y="18212"/>
                    </a:lnTo>
                    <a:lnTo>
                      <a:pt x="5247" y="18635"/>
                    </a:lnTo>
                    <a:lnTo>
                      <a:pt x="5108" y="18635"/>
                    </a:lnTo>
                    <a:lnTo>
                      <a:pt x="5030" y="19059"/>
                    </a:lnTo>
                    <a:lnTo>
                      <a:pt x="4463" y="19059"/>
                    </a:lnTo>
                    <a:lnTo>
                      <a:pt x="4306" y="18635"/>
                    </a:lnTo>
                    <a:lnTo>
                      <a:pt x="3998" y="18635"/>
                    </a:lnTo>
                    <a:lnTo>
                      <a:pt x="3979" y="18212"/>
                    </a:lnTo>
                    <a:lnTo>
                      <a:pt x="3318" y="18212"/>
                    </a:lnTo>
                    <a:lnTo>
                      <a:pt x="3026" y="18635"/>
                    </a:lnTo>
                    <a:lnTo>
                      <a:pt x="2688" y="18635"/>
                    </a:lnTo>
                    <a:lnTo>
                      <a:pt x="2619" y="18212"/>
                    </a:lnTo>
                    <a:lnTo>
                      <a:pt x="2481" y="18212"/>
                    </a:lnTo>
                    <a:lnTo>
                      <a:pt x="2391" y="17788"/>
                    </a:lnTo>
                    <a:lnTo>
                      <a:pt x="2297" y="17788"/>
                    </a:lnTo>
                    <a:lnTo>
                      <a:pt x="2297" y="18212"/>
                    </a:lnTo>
                    <a:lnTo>
                      <a:pt x="2312" y="18635"/>
                    </a:lnTo>
                    <a:lnTo>
                      <a:pt x="2222" y="18635"/>
                    </a:lnTo>
                    <a:lnTo>
                      <a:pt x="2201" y="18212"/>
                    </a:lnTo>
                    <a:lnTo>
                      <a:pt x="2015" y="18212"/>
                    </a:lnTo>
                    <a:lnTo>
                      <a:pt x="2008" y="17788"/>
                    </a:lnTo>
                    <a:lnTo>
                      <a:pt x="1949" y="18212"/>
                    </a:lnTo>
                    <a:lnTo>
                      <a:pt x="1919" y="18212"/>
                    </a:lnTo>
                    <a:lnTo>
                      <a:pt x="1830" y="18635"/>
                    </a:lnTo>
                    <a:lnTo>
                      <a:pt x="1578" y="18635"/>
                    </a:lnTo>
                    <a:lnTo>
                      <a:pt x="1662" y="19059"/>
                    </a:lnTo>
                    <a:lnTo>
                      <a:pt x="1364" y="19059"/>
                    </a:lnTo>
                    <a:lnTo>
                      <a:pt x="1413" y="19482"/>
                    </a:lnTo>
                    <a:lnTo>
                      <a:pt x="1294" y="19482"/>
                    </a:lnTo>
                    <a:lnTo>
                      <a:pt x="1284" y="19906"/>
                    </a:lnTo>
                    <a:lnTo>
                      <a:pt x="908" y="19906"/>
                    </a:lnTo>
                    <a:lnTo>
                      <a:pt x="475" y="20329"/>
                    </a:lnTo>
                    <a:lnTo>
                      <a:pt x="303" y="20329"/>
                    </a:lnTo>
                    <a:lnTo>
                      <a:pt x="311" y="20753"/>
                    </a:lnTo>
                    <a:lnTo>
                      <a:pt x="219" y="20753"/>
                    </a:lnTo>
                    <a:lnTo>
                      <a:pt x="174" y="20329"/>
                    </a:lnTo>
                    <a:lnTo>
                      <a:pt x="124" y="20753"/>
                    </a:lnTo>
                    <a:lnTo>
                      <a:pt x="0" y="20753"/>
                    </a:lnTo>
                    <a:lnTo>
                      <a:pt x="61" y="21176"/>
                    </a:lnTo>
                    <a:lnTo>
                      <a:pt x="89" y="21600"/>
                    </a:lnTo>
                    <a:lnTo>
                      <a:pt x="21536" y="21600"/>
                    </a:lnTo>
                    <a:lnTo>
                      <a:pt x="21546" y="21176"/>
                    </a:lnTo>
                    <a:lnTo>
                      <a:pt x="21600" y="2075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1" name="図形"/>
              <p:cNvSpPr/>
              <p:nvPr/>
            </p:nvSpPr>
            <p:spPr>
              <a:xfrm>
                <a:off x="9496" y="306103"/>
                <a:ext cx="268236" cy="140620"/>
              </a:xfrm>
              <a:custGeom>
                <a:avLst/>
                <a:gdLst/>
                <a:ahLst/>
                <a:cxnLst>
                  <a:cxn ang="0">
                    <a:pos x="wd2" y="hd2"/>
                  </a:cxn>
                  <a:cxn ang="5400000">
                    <a:pos x="wd2" y="hd2"/>
                  </a:cxn>
                  <a:cxn ang="10800000">
                    <a:pos x="wd2" y="hd2"/>
                  </a:cxn>
                  <a:cxn ang="16200000">
                    <a:pos x="wd2" y="hd2"/>
                  </a:cxn>
                </a:cxnLst>
                <a:rect l="0" t="0" r="r" b="b"/>
                <a:pathLst>
                  <a:path w="21600" h="21600" extrusionOk="0">
                    <a:moveTo>
                      <a:pt x="21600" y="1239"/>
                    </a:moveTo>
                    <a:lnTo>
                      <a:pt x="21560" y="1062"/>
                    </a:lnTo>
                    <a:lnTo>
                      <a:pt x="21508" y="1239"/>
                    </a:lnTo>
                    <a:lnTo>
                      <a:pt x="21147" y="1239"/>
                    </a:lnTo>
                    <a:lnTo>
                      <a:pt x="21084" y="1416"/>
                    </a:lnTo>
                    <a:lnTo>
                      <a:pt x="20991" y="1416"/>
                    </a:lnTo>
                    <a:lnTo>
                      <a:pt x="20977" y="1239"/>
                    </a:lnTo>
                    <a:lnTo>
                      <a:pt x="21063" y="1239"/>
                    </a:lnTo>
                    <a:lnTo>
                      <a:pt x="21133" y="1062"/>
                    </a:lnTo>
                    <a:lnTo>
                      <a:pt x="21147" y="885"/>
                    </a:lnTo>
                    <a:lnTo>
                      <a:pt x="21058" y="885"/>
                    </a:lnTo>
                    <a:lnTo>
                      <a:pt x="21017" y="1062"/>
                    </a:lnTo>
                    <a:lnTo>
                      <a:pt x="20729" y="1062"/>
                    </a:lnTo>
                    <a:lnTo>
                      <a:pt x="20757" y="885"/>
                    </a:lnTo>
                    <a:lnTo>
                      <a:pt x="20884" y="885"/>
                    </a:lnTo>
                    <a:lnTo>
                      <a:pt x="20925" y="708"/>
                    </a:lnTo>
                    <a:lnTo>
                      <a:pt x="20720" y="708"/>
                    </a:lnTo>
                    <a:lnTo>
                      <a:pt x="20766" y="531"/>
                    </a:lnTo>
                    <a:lnTo>
                      <a:pt x="20795" y="531"/>
                    </a:lnTo>
                    <a:lnTo>
                      <a:pt x="20870" y="354"/>
                    </a:lnTo>
                    <a:lnTo>
                      <a:pt x="21003" y="354"/>
                    </a:lnTo>
                    <a:lnTo>
                      <a:pt x="21043" y="177"/>
                    </a:lnTo>
                    <a:lnTo>
                      <a:pt x="21087" y="177"/>
                    </a:lnTo>
                    <a:lnTo>
                      <a:pt x="21159" y="0"/>
                    </a:lnTo>
                    <a:lnTo>
                      <a:pt x="5109" y="0"/>
                    </a:lnTo>
                    <a:lnTo>
                      <a:pt x="5102" y="177"/>
                    </a:lnTo>
                    <a:lnTo>
                      <a:pt x="5085" y="177"/>
                    </a:lnTo>
                    <a:lnTo>
                      <a:pt x="5051" y="354"/>
                    </a:lnTo>
                    <a:lnTo>
                      <a:pt x="5073" y="531"/>
                    </a:lnTo>
                    <a:lnTo>
                      <a:pt x="5120" y="531"/>
                    </a:lnTo>
                    <a:lnTo>
                      <a:pt x="5114" y="885"/>
                    </a:lnTo>
                    <a:lnTo>
                      <a:pt x="5080" y="885"/>
                    </a:lnTo>
                    <a:lnTo>
                      <a:pt x="5045" y="1062"/>
                    </a:lnTo>
                    <a:lnTo>
                      <a:pt x="4999" y="1239"/>
                    </a:lnTo>
                    <a:lnTo>
                      <a:pt x="4993" y="1593"/>
                    </a:lnTo>
                    <a:lnTo>
                      <a:pt x="4946" y="1593"/>
                    </a:lnTo>
                    <a:lnTo>
                      <a:pt x="4993" y="1770"/>
                    </a:lnTo>
                    <a:lnTo>
                      <a:pt x="5028" y="1770"/>
                    </a:lnTo>
                    <a:lnTo>
                      <a:pt x="5005" y="1948"/>
                    </a:lnTo>
                    <a:lnTo>
                      <a:pt x="5021" y="2125"/>
                    </a:lnTo>
                    <a:lnTo>
                      <a:pt x="5114" y="2125"/>
                    </a:lnTo>
                    <a:lnTo>
                      <a:pt x="5056" y="2479"/>
                    </a:lnTo>
                    <a:lnTo>
                      <a:pt x="4953" y="2833"/>
                    </a:lnTo>
                    <a:lnTo>
                      <a:pt x="4861" y="3010"/>
                    </a:lnTo>
                    <a:lnTo>
                      <a:pt x="4826" y="3187"/>
                    </a:lnTo>
                    <a:lnTo>
                      <a:pt x="4790" y="3541"/>
                    </a:lnTo>
                    <a:lnTo>
                      <a:pt x="4710" y="3541"/>
                    </a:lnTo>
                    <a:lnTo>
                      <a:pt x="4686" y="3718"/>
                    </a:lnTo>
                    <a:lnTo>
                      <a:pt x="4641" y="3895"/>
                    </a:lnTo>
                    <a:lnTo>
                      <a:pt x="4474" y="4072"/>
                    </a:lnTo>
                    <a:lnTo>
                      <a:pt x="4370" y="4249"/>
                    </a:lnTo>
                    <a:lnTo>
                      <a:pt x="4271" y="4426"/>
                    </a:lnTo>
                    <a:lnTo>
                      <a:pt x="4017" y="4780"/>
                    </a:lnTo>
                    <a:lnTo>
                      <a:pt x="3764" y="4780"/>
                    </a:lnTo>
                    <a:lnTo>
                      <a:pt x="3412" y="5134"/>
                    </a:lnTo>
                    <a:lnTo>
                      <a:pt x="3336" y="5311"/>
                    </a:lnTo>
                    <a:lnTo>
                      <a:pt x="3222" y="5311"/>
                    </a:lnTo>
                    <a:lnTo>
                      <a:pt x="3198" y="5489"/>
                    </a:lnTo>
                    <a:lnTo>
                      <a:pt x="3019" y="5843"/>
                    </a:lnTo>
                    <a:lnTo>
                      <a:pt x="2892" y="6020"/>
                    </a:lnTo>
                    <a:lnTo>
                      <a:pt x="2869" y="6197"/>
                    </a:lnTo>
                    <a:lnTo>
                      <a:pt x="2857" y="6374"/>
                    </a:lnTo>
                    <a:lnTo>
                      <a:pt x="2857" y="6551"/>
                    </a:lnTo>
                    <a:lnTo>
                      <a:pt x="2766" y="6551"/>
                    </a:lnTo>
                    <a:lnTo>
                      <a:pt x="2604" y="6728"/>
                    </a:lnTo>
                    <a:lnTo>
                      <a:pt x="2465" y="6905"/>
                    </a:lnTo>
                    <a:lnTo>
                      <a:pt x="2026" y="7436"/>
                    </a:lnTo>
                    <a:lnTo>
                      <a:pt x="1928" y="7613"/>
                    </a:lnTo>
                    <a:lnTo>
                      <a:pt x="1830" y="7613"/>
                    </a:lnTo>
                    <a:lnTo>
                      <a:pt x="1767" y="7790"/>
                    </a:lnTo>
                    <a:lnTo>
                      <a:pt x="1628" y="7790"/>
                    </a:lnTo>
                    <a:lnTo>
                      <a:pt x="1622" y="7967"/>
                    </a:lnTo>
                    <a:lnTo>
                      <a:pt x="1490" y="7967"/>
                    </a:lnTo>
                    <a:lnTo>
                      <a:pt x="1506" y="8321"/>
                    </a:lnTo>
                    <a:lnTo>
                      <a:pt x="1351" y="8321"/>
                    </a:lnTo>
                    <a:lnTo>
                      <a:pt x="1351" y="8144"/>
                    </a:lnTo>
                    <a:lnTo>
                      <a:pt x="1235" y="8144"/>
                    </a:lnTo>
                    <a:lnTo>
                      <a:pt x="1172" y="8321"/>
                    </a:lnTo>
                    <a:lnTo>
                      <a:pt x="1183" y="8321"/>
                    </a:lnTo>
                    <a:lnTo>
                      <a:pt x="1097" y="8498"/>
                    </a:lnTo>
                    <a:lnTo>
                      <a:pt x="1004" y="8321"/>
                    </a:lnTo>
                    <a:lnTo>
                      <a:pt x="970" y="8321"/>
                    </a:lnTo>
                    <a:lnTo>
                      <a:pt x="942" y="8144"/>
                    </a:lnTo>
                    <a:lnTo>
                      <a:pt x="930" y="8321"/>
                    </a:lnTo>
                    <a:lnTo>
                      <a:pt x="942" y="8498"/>
                    </a:lnTo>
                    <a:lnTo>
                      <a:pt x="906" y="8498"/>
                    </a:lnTo>
                    <a:lnTo>
                      <a:pt x="848" y="8321"/>
                    </a:lnTo>
                    <a:lnTo>
                      <a:pt x="796" y="8321"/>
                    </a:lnTo>
                    <a:lnTo>
                      <a:pt x="785" y="8498"/>
                    </a:lnTo>
                    <a:lnTo>
                      <a:pt x="780" y="8852"/>
                    </a:lnTo>
                    <a:lnTo>
                      <a:pt x="745" y="8852"/>
                    </a:lnTo>
                    <a:lnTo>
                      <a:pt x="667" y="8702"/>
                    </a:lnTo>
                    <a:lnTo>
                      <a:pt x="716" y="8852"/>
                    </a:lnTo>
                    <a:lnTo>
                      <a:pt x="705" y="9030"/>
                    </a:lnTo>
                    <a:lnTo>
                      <a:pt x="641" y="9207"/>
                    </a:lnTo>
                    <a:lnTo>
                      <a:pt x="561" y="9030"/>
                    </a:lnTo>
                    <a:lnTo>
                      <a:pt x="509" y="8852"/>
                    </a:lnTo>
                    <a:lnTo>
                      <a:pt x="462" y="8852"/>
                    </a:lnTo>
                    <a:lnTo>
                      <a:pt x="473" y="9030"/>
                    </a:lnTo>
                    <a:lnTo>
                      <a:pt x="473" y="9207"/>
                    </a:lnTo>
                    <a:lnTo>
                      <a:pt x="376" y="9207"/>
                    </a:lnTo>
                    <a:lnTo>
                      <a:pt x="387" y="9030"/>
                    </a:lnTo>
                    <a:lnTo>
                      <a:pt x="410" y="8852"/>
                    </a:lnTo>
                    <a:lnTo>
                      <a:pt x="289" y="8852"/>
                    </a:lnTo>
                    <a:lnTo>
                      <a:pt x="220" y="9030"/>
                    </a:lnTo>
                    <a:lnTo>
                      <a:pt x="127" y="9207"/>
                    </a:lnTo>
                    <a:lnTo>
                      <a:pt x="23" y="9384"/>
                    </a:lnTo>
                    <a:lnTo>
                      <a:pt x="11" y="9384"/>
                    </a:lnTo>
                    <a:lnTo>
                      <a:pt x="0" y="9561"/>
                    </a:lnTo>
                    <a:lnTo>
                      <a:pt x="98" y="9561"/>
                    </a:lnTo>
                    <a:lnTo>
                      <a:pt x="167" y="9384"/>
                    </a:lnTo>
                    <a:lnTo>
                      <a:pt x="208" y="9384"/>
                    </a:lnTo>
                    <a:lnTo>
                      <a:pt x="230" y="9561"/>
                    </a:lnTo>
                    <a:lnTo>
                      <a:pt x="272" y="9561"/>
                    </a:lnTo>
                    <a:lnTo>
                      <a:pt x="214" y="9738"/>
                    </a:lnTo>
                    <a:lnTo>
                      <a:pt x="156" y="9738"/>
                    </a:lnTo>
                    <a:lnTo>
                      <a:pt x="111" y="9915"/>
                    </a:lnTo>
                    <a:lnTo>
                      <a:pt x="304" y="9915"/>
                    </a:lnTo>
                    <a:lnTo>
                      <a:pt x="405" y="9738"/>
                    </a:lnTo>
                    <a:lnTo>
                      <a:pt x="451" y="9561"/>
                    </a:lnTo>
                    <a:lnTo>
                      <a:pt x="607" y="9561"/>
                    </a:lnTo>
                    <a:lnTo>
                      <a:pt x="613" y="9384"/>
                    </a:lnTo>
                    <a:lnTo>
                      <a:pt x="647" y="9384"/>
                    </a:lnTo>
                    <a:lnTo>
                      <a:pt x="768" y="9207"/>
                    </a:lnTo>
                    <a:lnTo>
                      <a:pt x="796" y="9207"/>
                    </a:lnTo>
                    <a:lnTo>
                      <a:pt x="866" y="9030"/>
                    </a:lnTo>
                    <a:lnTo>
                      <a:pt x="924" y="9030"/>
                    </a:lnTo>
                    <a:lnTo>
                      <a:pt x="1016" y="8852"/>
                    </a:lnTo>
                    <a:lnTo>
                      <a:pt x="1189" y="8852"/>
                    </a:lnTo>
                    <a:lnTo>
                      <a:pt x="1270" y="8675"/>
                    </a:lnTo>
                    <a:lnTo>
                      <a:pt x="1328" y="8675"/>
                    </a:lnTo>
                    <a:lnTo>
                      <a:pt x="1408" y="8498"/>
                    </a:lnTo>
                    <a:lnTo>
                      <a:pt x="1530" y="8321"/>
                    </a:lnTo>
                    <a:lnTo>
                      <a:pt x="1657" y="8321"/>
                    </a:lnTo>
                    <a:lnTo>
                      <a:pt x="1686" y="8144"/>
                    </a:lnTo>
                    <a:lnTo>
                      <a:pt x="1715" y="8144"/>
                    </a:lnTo>
                    <a:lnTo>
                      <a:pt x="1755" y="7967"/>
                    </a:lnTo>
                    <a:lnTo>
                      <a:pt x="1865" y="7967"/>
                    </a:lnTo>
                    <a:lnTo>
                      <a:pt x="1877" y="8144"/>
                    </a:lnTo>
                    <a:lnTo>
                      <a:pt x="1905" y="8321"/>
                    </a:lnTo>
                    <a:lnTo>
                      <a:pt x="1923" y="8321"/>
                    </a:lnTo>
                    <a:lnTo>
                      <a:pt x="1957" y="7967"/>
                    </a:lnTo>
                    <a:lnTo>
                      <a:pt x="2200" y="7967"/>
                    </a:lnTo>
                    <a:lnTo>
                      <a:pt x="2130" y="7790"/>
                    </a:lnTo>
                    <a:lnTo>
                      <a:pt x="2124" y="7613"/>
                    </a:lnTo>
                    <a:lnTo>
                      <a:pt x="2170" y="7613"/>
                    </a:lnTo>
                    <a:lnTo>
                      <a:pt x="2211" y="7790"/>
                    </a:lnTo>
                    <a:lnTo>
                      <a:pt x="2344" y="7790"/>
                    </a:lnTo>
                    <a:lnTo>
                      <a:pt x="2367" y="7967"/>
                    </a:lnTo>
                    <a:lnTo>
                      <a:pt x="2396" y="8144"/>
                    </a:lnTo>
                    <a:lnTo>
                      <a:pt x="2419" y="8144"/>
                    </a:lnTo>
                    <a:lnTo>
                      <a:pt x="2413" y="7967"/>
                    </a:lnTo>
                    <a:lnTo>
                      <a:pt x="2448" y="7967"/>
                    </a:lnTo>
                    <a:lnTo>
                      <a:pt x="2523" y="7790"/>
                    </a:lnTo>
                    <a:lnTo>
                      <a:pt x="2591" y="7790"/>
                    </a:lnTo>
                    <a:lnTo>
                      <a:pt x="2626" y="7967"/>
                    </a:lnTo>
                    <a:lnTo>
                      <a:pt x="2539" y="7967"/>
                    </a:lnTo>
                    <a:lnTo>
                      <a:pt x="2494" y="8144"/>
                    </a:lnTo>
                    <a:lnTo>
                      <a:pt x="2729" y="8144"/>
                    </a:lnTo>
                    <a:lnTo>
                      <a:pt x="2729" y="8321"/>
                    </a:lnTo>
                    <a:lnTo>
                      <a:pt x="2632" y="8321"/>
                    </a:lnTo>
                    <a:lnTo>
                      <a:pt x="2611" y="8498"/>
                    </a:lnTo>
                    <a:lnTo>
                      <a:pt x="2722" y="8498"/>
                    </a:lnTo>
                    <a:lnTo>
                      <a:pt x="2672" y="8675"/>
                    </a:lnTo>
                    <a:lnTo>
                      <a:pt x="2643" y="8675"/>
                    </a:lnTo>
                    <a:lnTo>
                      <a:pt x="2636" y="8852"/>
                    </a:lnTo>
                    <a:lnTo>
                      <a:pt x="2609" y="8852"/>
                    </a:lnTo>
                    <a:lnTo>
                      <a:pt x="2607" y="8675"/>
                    </a:lnTo>
                    <a:lnTo>
                      <a:pt x="2569" y="8852"/>
                    </a:lnTo>
                    <a:lnTo>
                      <a:pt x="2543" y="8675"/>
                    </a:lnTo>
                    <a:lnTo>
                      <a:pt x="2510" y="8852"/>
                    </a:lnTo>
                    <a:lnTo>
                      <a:pt x="2467" y="8852"/>
                    </a:lnTo>
                    <a:lnTo>
                      <a:pt x="2498" y="9030"/>
                    </a:lnTo>
                    <a:lnTo>
                      <a:pt x="2526" y="9030"/>
                    </a:lnTo>
                    <a:lnTo>
                      <a:pt x="2534" y="9207"/>
                    </a:lnTo>
                    <a:lnTo>
                      <a:pt x="2543" y="9384"/>
                    </a:lnTo>
                    <a:lnTo>
                      <a:pt x="2446" y="9384"/>
                    </a:lnTo>
                    <a:lnTo>
                      <a:pt x="2428" y="9561"/>
                    </a:lnTo>
                    <a:lnTo>
                      <a:pt x="2480" y="9561"/>
                    </a:lnTo>
                    <a:lnTo>
                      <a:pt x="2500" y="9738"/>
                    </a:lnTo>
                    <a:lnTo>
                      <a:pt x="2484" y="9915"/>
                    </a:lnTo>
                    <a:lnTo>
                      <a:pt x="2505" y="9915"/>
                    </a:lnTo>
                    <a:lnTo>
                      <a:pt x="2563" y="9738"/>
                    </a:lnTo>
                    <a:lnTo>
                      <a:pt x="2634" y="9738"/>
                    </a:lnTo>
                    <a:lnTo>
                      <a:pt x="2658" y="9561"/>
                    </a:lnTo>
                    <a:lnTo>
                      <a:pt x="2736" y="9561"/>
                    </a:lnTo>
                    <a:lnTo>
                      <a:pt x="2738" y="9738"/>
                    </a:lnTo>
                    <a:lnTo>
                      <a:pt x="2692" y="9738"/>
                    </a:lnTo>
                    <a:lnTo>
                      <a:pt x="2666" y="9915"/>
                    </a:lnTo>
                    <a:lnTo>
                      <a:pt x="2713" y="9915"/>
                    </a:lnTo>
                    <a:lnTo>
                      <a:pt x="2736" y="10092"/>
                    </a:lnTo>
                    <a:lnTo>
                      <a:pt x="2677" y="10092"/>
                    </a:lnTo>
                    <a:lnTo>
                      <a:pt x="2681" y="10269"/>
                    </a:lnTo>
                    <a:lnTo>
                      <a:pt x="2525" y="10269"/>
                    </a:lnTo>
                    <a:lnTo>
                      <a:pt x="2487" y="10446"/>
                    </a:lnTo>
                    <a:lnTo>
                      <a:pt x="2480" y="10269"/>
                    </a:lnTo>
                    <a:lnTo>
                      <a:pt x="2438" y="10446"/>
                    </a:lnTo>
                    <a:lnTo>
                      <a:pt x="2410" y="10446"/>
                    </a:lnTo>
                    <a:lnTo>
                      <a:pt x="2394" y="10623"/>
                    </a:lnTo>
                    <a:lnTo>
                      <a:pt x="2487" y="10623"/>
                    </a:lnTo>
                    <a:lnTo>
                      <a:pt x="2525" y="10800"/>
                    </a:lnTo>
                    <a:lnTo>
                      <a:pt x="2588" y="10800"/>
                    </a:lnTo>
                    <a:lnTo>
                      <a:pt x="2619" y="10977"/>
                    </a:lnTo>
                    <a:lnTo>
                      <a:pt x="2790" y="10977"/>
                    </a:lnTo>
                    <a:lnTo>
                      <a:pt x="2806" y="10800"/>
                    </a:lnTo>
                    <a:lnTo>
                      <a:pt x="2928" y="10800"/>
                    </a:lnTo>
                    <a:lnTo>
                      <a:pt x="2961" y="10977"/>
                    </a:lnTo>
                    <a:lnTo>
                      <a:pt x="2991" y="10800"/>
                    </a:lnTo>
                    <a:lnTo>
                      <a:pt x="3019" y="10800"/>
                    </a:lnTo>
                    <a:lnTo>
                      <a:pt x="3049" y="10977"/>
                    </a:lnTo>
                    <a:lnTo>
                      <a:pt x="3095" y="10800"/>
                    </a:lnTo>
                    <a:lnTo>
                      <a:pt x="3131" y="10977"/>
                    </a:lnTo>
                    <a:lnTo>
                      <a:pt x="3142" y="10800"/>
                    </a:lnTo>
                    <a:lnTo>
                      <a:pt x="3294" y="10800"/>
                    </a:lnTo>
                    <a:lnTo>
                      <a:pt x="3310" y="10623"/>
                    </a:lnTo>
                    <a:lnTo>
                      <a:pt x="3371" y="10623"/>
                    </a:lnTo>
                    <a:lnTo>
                      <a:pt x="3371" y="10800"/>
                    </a:lnTo>
                    <a:lnTo>
                      <a:pt x="3615" y="10800"/>
                    </a:lnTo>
                    <a:lnTo>
                      <a:pt x="3635" y="10977"/>
                    </a:lnTo>
                    <a:lnTo>
                      <a:pt x="3502" y="10977"/>
                    </a:lnTo>
                    <a:lnTo>
                      <a:pt x="3391" y="11154"/>
                    </a:lnTo>
                    <a:lnTo>
                      <a:pt x="3350" y="11154"/>
                    </a:lnTo>
                    <a:lnTo>
                      <a:pt x="3262" y="11331"/>
                    </a:lnTo>
                    <a:lnTo>
                      <a:pt x="3262" y="11508"/>
                    </a:lnTo>
                    <a:lnTo>
                      <a:pt x="3298" y="11508"/>
                    </a:lnTo>
                    <a:lnTo>
                      <a:pt x="3319" y="11685"/>
                    </a:lnTo>
                    <a:lnTo>
                      <a:pt x="3432" y="11685"/>
                    </a:lnTo>
                    <a:lnTo>
                      <a:pt x="3504" y="11862"/>
                    </a:lnTo>
                    <a:lnTo>
                      <a:pt x="3515" y="11862"/>
                    </a:lnTo>
                    <a:lnTo>
                      <a:pt x="3595" y="11685"/>
                    </a:lnTo>
                    <a:lnTo>
                      <a:pt x="3739" y="11685"/>
                    </a:lnTo>
                    <a:lnTo>
                      <a:pt x="3717" y="11862"/>
                    </a:lnTo>
                    <a:lnTo>
                      <a:pt x="3627" y="11862"/>
                    </a:lnTo>
                    <a:lnTo>
                      <a:pt x="3635" y="12039"/>
                    </a:lnTo>
                    <a:lnTo>
                      <a:pt x="3685" y="12039"/>
                    </a:lnTo>
                    <a:lnTo>
                      <a:pt x="3737" y="12216"/>
                    </a:lnTo>
                    <a:lnTo>
                      <a:pt x="3927" y="12216"/>
                    </a:lnTo>
                    <a:lnTo>
                      <a:pt x="3906" y="12393"/>
                    </a:lnTo>
                    <a:lnTo>
                      <a:pt x="3868" y="12393"/>
                    </a:lnTo>
                    <a:lnTo>
                      <a:pt x="3866" y="12570"/>
                    </a:lnTo>
                    <a:lnTo>
                      <a:pt x="3769" y="12570"/>
                    </a:lnTo>
                    <a:lnTo>
                      <a:pt x="3746" y="12748"/>
                    </a:lnTo>
                    <a:lnTo>
                      <a:pt x="3469" y="12748"/>
                    </a:lnTo>
                    <a:lnTo>
                      <a:pt x="3436" y="12925"/>
                    </a:lnTo>
                    <a:lnTo>
                      <a:pt x="3495" y="12925"/>
                    </a:lnTo>
                    <a:lnTo>
                      <a:pt x="3495" y="13102"/>
                    </a:lnTo>
                    <a:lnTo>
                      <a:pt x="3502" y="13456"/>
                    </a:lnTo>
                    <a:lnTo>
                      <a:pt x="3412" y="13456"/>
                    </a:lnTo>
                    <a:lnTo>
                      <a:pt x="3410" y="13279"/>
                    </a:lnTo>
                    <a:lnTo>
                      <a:pt x="3356" y="13279"/>
                    </a:lnTo>
                    <a:lnTo>
                      <a:pt x="3375" y="13456"/>
                    </a:lnTo>
                    <a:lnTo>
                      <a:pt x="3332" y="13456"/>
                    </a:lnTo>
                    <a:lnTo>
                      <a:pt x="3262" y="13633"/>
                    </a:lnTo>
                    <a:lnTo>
                      <a:pt x="3262" y="13279"/>
                    </a:lnTo>
                    <a:lnTo>
                      <a:pt x="3190" y="13279"/>
                    </a:lnTo>
                    <a:lnTo>
                      <a:pt x="3144" y="13456"/>
                    </a:lnTo>
                    <a:lnTo>
                      <a:pt x="3129" y="13279"/>
                    </a:lnTo>
                    <a:lnTo>
                      <a:pt x="3085" y="13279"/>
                    </a:lnTo>
                    <a:lnTo>
                      <a:pt x="3094" y="13456"/>
                    </a:lnTo>
                    <a:lnTo>
                      <a:pt x="2862" y="13456"/>
                    </a:lnTo>
                    <a:lnTo>
                      <a:pt x="2857" y="13633"/>
                    </a:lnTo>
                    <a:lnTo>
                      <a:pt x="2833" y="13810"/>
                    </a:lnTo>
                    <a:lnTo>
                      <a:pt x="2906" y="13810"/>
                    </a:lnTo>
                    <a:lnTo>
                      <a:pt x="2944" y="13987"/>
                    </a:lnTo>
                    <a:lnTo>
                      <a:pt x="2955" y="13987"/>
                    </a:lnTo>
                    <a:lnTo>
                      <a:pt x="2952" y="14164"/>
                    </a:lnTo>
                    <a:lnTo>
                      <a:pt x="3015" y="14164"/>
                    </a:lnTo>
                    <a:lnTo>
                      <a:pt x="3027" y="13987"/>
                    </a:lnTo>
                    <a:lnTo>
                      <a:pt x="3262" y="13987"/>
                    </a:lnTo>
                    <a:lnTo>
                      <a:pt x="3290" y="14164"/>
                    </a:lnTo>
                    <a:lnTo>
                      <a:pt x="3412" y="14164"/>
                    </a:lnTo>
                    <a:lnTo>
                      <a:pt x="3408" y="14341"/>
                    </a:lnTo>
                    <a:lnTo>
                      <a:pt x="3217" y="14341"/>
                    </a:lnTo>
                    <a:lnTo>
                      <a:pt x="3173" y="14518"/>
                    </a:lnTo>
                    <a:lnTo>
                      <a:pt x="3138" y="14341"/>
                    </a:lnTo>
                    <a:lnTo>
                      <a:pt x="3077" y="14341"/>
                    </a:lnTo>
                    <a:lnTo>
                      <a:pt x="3134" y="14518"/>
                    </a:lnTo>
                    <a:lnTo>
                      <a:pt x="3159" y="14518"/>
                    </a:lnTo>
                    <a:lnTo>
                      <a:pt x="3201" y="14695"/>
                    </a:lnTo>
                    <a:lnTo>
                      <a:pt x="3181" y="14695"/>
                    </a:lnTo>
                    <a:lnTo>
                      <a:pt x="3196" y="14872"/>
                    </a:lnTo>
                    <a:lnTo>
                      <a:pt x="3163" y="14872"/>
                    </a:lnTo>
                    <a:lnTo>
                      <a:pt x="3133" y="15049"/>
                    </a:lnTo>
                    <a:lnTo>
                      <a:pt x="3169" y="15049"/>
                    </a:lnTo>
                    <a:lnTo>
                      <a:pt x="3146" y="15226"/>
                    </a:lnTo>
                    <a:lnTo>
                      <a:pt x="3196" y="15226"/>
                    </a:lnTo>
                    <a:lnTo>
                      <a:pt x="3204" y="15049"/>
                    </a:lnTo>
                    <a:lnTo>
                      <a:pt x="3262" y="15049"/>
                    </a:lnTo>
                    <a:lnTo>
                      <a:pt x="3262" y="15403"/>
                    </a:lnTo>
                    <a:lnTo>
                      <a:pt x="3107" y="15403"/>
                    </a:lnTo>
                    <a:lnTo>
                      <a:pt x="3081" y="15580"/>
                    </a:lnTo>
                    <a:lnTo>
                      <a:pt x="2977" y="15580"/>
                    </a:lnTo>
                    <a:lnTo>
                      <a:pt x="2982" y="15403"/>
                    </a:lnTo>
                    <a:lnTo>
                      <a:pt x="2948" y="15403"/>
                    </a:lnTo>
                    <a:lnTo>
                      <a:pt x="2952" y="15580"/>
                    </a:lnTo>
                    <a:lnTo>
                      <a:pt x="2797" y="15580"/>
                    </a:lnTo>
                    <a:lnTo>
                      <a:pt x="2804" y="15403"/>
                    </a:lnTo>
                    <a:lnTo>
                      <a:pt x="2643" y="15403"/>
                    </a:lnTo>
                    <a:lnTo>
                      <a:pt x="2625" y="15580"/>
                    </a:lnTo>
                    <a:lnTo>
                      <a:pt x="2602" y="15580"/>
                    </a:lnTo>
                    <a:lnTo>
                      <a:pt x="2605" y="15757"/>
                    </a:lnTo>
                    <a:lnTo>
                      <a:pt x="2640" y="15757"/>
                    </a:lnTo>
                    <a:lnTo>
                      <a:pt x="2605" y="15934"/>
                    </a:lnTo>
                    <a:lnTo>
                      <a:pt x="2577" y="15934"/>
                    </a:lnTo>
                    <a:lnTo>
                      <a:pt x="2569" y="16111"/>
                    </a:lnTo>
                    <a:lnTo>
                      <a:pt x="2543" y="16111"/>
                    </a:lnTo>
                    <a:lnTo>
                      <a:pt x="2559" y="16289"/>
                    </a:lnTo>
                    <a:lnTo>
                      <a:pt x="2621" y="16111"/>
                    </a:lnTo>
                    <a:lnTo>
                      <a:pt x="2625" y="16289"/>
                    </a:lnTo>
                    <a:lnTo>
                      <a:pt x="2654" y="16289"/>
                    </a:lnTo>
                    <a:lnTo>
                      <a:pt x="2650" y="16111"/>
                    </a:lnTo>
                    <a:lnTo>
                      <a:pt x="2652" y="15934"/>
                    </a:lnTo>
                    <a:lnTo>
                      <a:pt x="2668" y="16111"/>
                    </a:lnTo>
                    <a:lnTo>
                      <a:pt x="2718" y="16111"/>
                    </a:lnTo>
                    <a:lnTo>
                      <a:pt x="2686" y="15934"/>
                    </a:lnTo>
                    <a:lnTo>
                      <a:pt x="2667" y="15934"/>
                    </a:lnTo>
                    <a:lnTo>
                      <a:pt x="2668" y="15757"/>
                    </a:lnTo>
                    <a:lnTo>
                      <a:pt x="2646" y="15757"/>
                    </a:lnTo>
                    <a:lnTo>
                      <a:pt x="2657" y="15580"/>
                    </a:lnTo>
                    <a:lnTo>
                      <a:pt x="2796" y="15580"/>
                    </a:lnTo>
                    <a:lnTo>
                      <a:pt x="2826" y="15757"/>
                    </a:lnTo>
                    <a:lnTo>
                      <a:pt x="2957" y="15757"/>
                    </a:lnTo>
                    <a:lnTo>
                      <a:pt x="2971" y="15934"/>
                    </a:lnTo>
                    <a:lnTo>
                      <a:pt x="2991" y="15934"/>
                    </a:lnTo>
                    <a:lnTo>
                      <a:pt x="3005" y="15757"/>
                    </a:lnTo>
                    <a:lnTo>
                      <a:pt x="3286" y="15757"/>
                    </a:lnTo>
                    <a:lnTo>
                      <a:pt x="3262" y="15934"/>
                    </a:lnTo>
                    <a:lnTo>
                      <a:pt x="3262" y="16289"/>
                    </a:lnTo>
                    <a:lnTo>
                      <a:pt x="3277" y="16289"/>
                    </a:lnTo>
                    <a:lnTo>
                      <a:pt x="3300" y="16466"/>
                    </a:lnTo>
                    <a:lnTo>
                      <a:pt x="3321" y="16289"/>
                    </a:lnTo>
                    <a:lnTo>
                      <a:pt x="3362" y="16289"/>
                    </a:lnTo>
                    <a:lnTo>
                      <a:pt x="3400" y="16466"/>
                    </a:lnTo>
                    <a:lnTo>
                      <a:pt x="3502" y="16466"/>
                    </a:lnTo>
                    <a:lnTo>
                      <a:pt x="3498" y="16643"/>
                    </a:lnTo>
                    <a:lnTo>
                      <a:pt x="3444" y="16643"/>
                    </a:lnTo>
                    <a:lnTo>
                      <a:pt x="3432" y="16820"/>
                    </a:lnTo>
                    <a:lnTo>
                      <a:pt x="3484" y="16820"/>
                    </a:lnTo>
                    <a:lnTo>
                      <a:pt x="3520" y="16997"/>
                    </a:lnTo>
                    <a:lnTo>
                      <a:pt x="3602" y="16997"/>
                    </a:lnTo>
                    <a:lnTo>
                      <a:pt x="3637" y="17174"/>
                    </a:lnTo>
                    <a:lnTo>
                      <a:pt x="3744" y="17174"/>
                    </a:lnTo>
                    <a:lnTo>
                      <a:pt x="3936" y="17351"/>
                    </a:lnTo>
                    <a:lnTo>
                      <a:pt x="3724" y="17351"/>
                    </a:lnTo>
                    <a:lnTo>
                      <a:pt x="3694" y="17174"/>
                    </a:lnTo>
                    <a:lnTo>
                      <a:pt x="3660" y="17351"/>
                    </a:lnTo>
                    <a:lnTo>
                      <a:pt x="3394" y="17351"/>
                    </a:lnTo>
                    <a:lnTo>
                      <a:pt x="3423" y="17528"/>
                    </a:lnTo>
                    <a:lnTo>
                      <a:pt x="3389" y="17528"/>
                    </a:lnTo>
                    <a:lnTo>
                      <a:pt x="3360" y="17705"/>
                    </a:lnTo>
                    <a:lnTo>
                      <a:pt x="3106" y="17705"/>
                    </a:lnTo>
                    <a:lnTo>
                      <a:pt x="3175" y="17882"/>
                    </a:lnTo>
                    <a:lnTo>
                      <a:pt x="3204" y="17882"/>
                    </a:lnTo>
                    <a:lnTo>
                      <a:pt x="3204" y="18059"/>
                    </a:lnTo>
                    <a:lnTo>
                      <a:pt x="3222" y="18059"/>
                    </a:lnTo>
                    <a:lnTo>
                      <a:pt x="3232" y="18236"/>
                    </a:lnTo>
                    <a:lnTo>
                      <a:pt x="3262" y="18236"/>
                    </a:lnTo>
                    <a:lnTo>
                      <a:pt x="3262" y="18413"/>
                    </a:lnTo>
                    <a:lnTo>
                      <a:pt x="3515" y="18413"/>
                    </a:lnTo>
                    <a:lnTo>
                      <a:pt x="3573" y="18236"/>
                    </a:lnTo>
                    <a:lnTo>
                      <a:pt x="3624" y="18236"/>
                    </a:lnTo>
                    <a:lnTo>
                      <a:pt x="3637" y="18059"/>
                    </a:lnTo>
                    <a:lnTo>
                      <a:pt x="3389" y="18059"/>
                    </a:lnTo>
                    <a:lnTo>
                      <a:pt x="3457" y="17882"/>
                    </a:lnTo>
                    <a:lnTo>
                      <a:pt x="3619" y="17882"/>
                    </a:lnTo>
                    <a:lnTo>
                      <a:pt x="3585" y="17705"/>
                    </a:lnTo>
                    <a:lnTo>
                      <a:pt x="3434" y="17705"/>
                    </a:lnTo>
                    <a:lnTo>
                      <a:pt x="3550" y="17528"/>
                    </a:lnTo>
                    <a:lnTo>
                      <a:pt x="3728" y="17528"/>
                    </a:lnTo>
                    <a:lnTo>
                      <a:pt x="3728" y="17705"/>
                    </a:lnTo>
                    <a:lnTo>
                      <a:pt x="3746" y="17882"/>
                    </a:lnTo>
                    <a:lnTo>
                      <a:pt x="3960" y="17882"/>
                    </a:lnTo>
                    <a:lnTo>
                      <a:pt x="3902" y="17705"/>
                    </a:lnTo>
                    <a:lnTo>
                      <a:pt x="3809" y="17705"/>
                    </a:lnTo>
                    <a:lnTo>
                      <a:pt x="3814" y="17528"/>
                    </a:lnTo>
                    <a:lnTo>
                      <a:pt x="4028" y="17528"/>
                    </a:lnTo>
                    <a:lnTo>
                      <a:pt x="4048" y="17705"/>
                    </a:lnTo>
                    <a:lnTo>
                      <a:pt x="4071" y="17705"/>
                    </a:lnTo>
                    <a:lnTo>
                      <a:pt x="4100" y="17528"/>
                    </a:lnTo>
                    <a:lnTo>
                      <a:pt x="4262" y="17528"/>
                    </a:lnTo>
                    <a:lnTo>
                      <a:pt x="4183" y="17705"/>
                    </a:lnTo>
                    <a:lnTo>
                      <a:pt x="4141" y="17705"/>
                    </a:lnTo>
                    <a:lnTo>
                      <a:pt x="4124" y="17882"/>
                    </a:lnTo>
                    <a:lnTo>
                      <a:pt x="4208" y="17882"/>
                    </a:lnTo>
                    <a:lnTo>
                      <a:pt x="4223" y="18059"/>
                    </a:lnTo>
                    <a:lnTo>
                      <a:pt x="4367" y="18059"/>
                    </a:lnTo>
                    <a:lnTo>
                      <a:pt x="4375" y="18236"/>
                    </a:lnTo>
                    <a:lnTo>
                      <a:pt x="4343" y="18413"/>
                    </a:lnTo>
                    <a:lnTo>
                      <a:pt x="4363" y="18413"/>
                    </a:lnTo>
                    <a:lnTo>
                      <a:pt x="4410" y="18590"/>
                    </a:lnTo>
                    <a:lnTo>
                      <a:pt x="4508" y="18590"/>
                    </a:lnTo>
                    <a:lnTo>
                      <a:pt x="4593" y="18413"/>
                    </a:lnTo>
                    <a:lnTo>
                      <a:pt x="4718" y="18413"/>
                    </a:lnTo>
                    <a:lnTo>
                      <a:pt x="4814" y="18236"/>
                    </a:lnTo>
                    <a:lnTo>
                      <a:pt x="5002" y="18236"/>
                    </a:lnTo>
                    <a:lnTo>
                      <a:pt x="5037" y="18059"/>
                    </a:lnTo>
                    <a:lnTo>
                      <a:pt x="5158" y="18059"/>
                    </a:lnTo>
                    <a:lnTo>
                      <a:pt x="5177" y="18236"/>
                    </a:lnTo>
                    <a:lnTo>
                      <a:pt x="5139" y="18413"/>
                    </a:lnTo>
                    <a:lnTo>
                      <a:pt x="5197" y="18413"/>
                    </a:lnTo>
                    <a:lnTo>
                      <a:pt x="5197" y="18590"/>
                    </a:lnTo>
                    <a:lnTo>
                      <a:pt x="5073" y="18590"/>
                    </a:lnTo>
                    <a:lnTo>
                      <a:pt x="5068" y="18767"/>
                    </a:lnTo>
                    <a:lnTo>
                      <a:pt x="4981" y="18767"/>
                    </a:lnTo>
                    <a:lnTo>
                      <a:pt x="4942" y="18944"/>
                    </a:lnTo>
                    <a:lnTo>
                      <a:pt x="4919" y="18944"/>
                    </a:lnTo>
                    <a:lnTo>
                      <a:pt x="4865" y="19121"/>
                    </a:lnTo>
                    <a:lnTo>
                      <a:pt x="4748" y="19121"/>
                    </a:lnTo>
                    <a:lnTo>
                      <a:pt x="4747" y="19298"/>
                    </a:lnTo>
                    <a:lnTo>
                      <a:pt x="4772" y="19298"/>
                    </a:lnTo>
                    <a:lnTo>
                      <a:pt x="4802" y="19475"/>
                    </a:lnTo>
                    <a:lnTo>
                      <a:pt x="4750" y="19475"/>
                    </a:lnTo>
                    <a:lnTo>
                      <a:pt x="4727" y="19652"/>
                    </a:lnTo>
                    <a:lnTo>
                      <a:pt x="4738" y="19652"/>
                    </a:lnTo>
                    <a:lnTo>
                      <a:pt x="4693" y="19830"/>
                    </a:lnTo>
                    <a:lnTo>
                      <a:pt x="4623" y="19830"/>
                    </a:lnTo>
                    <a:lnTo>
                      <a:pt x="4612" y="20007"/>
                    </a:lnTo>
                    <a:lnTo>
                      <a:pt x="4589" y="20007"/>
                    </a:lnTo>
                    <a:lnTo>
                      <a:pt x="4594" y="20184"/>
                    </a:lnTo>
                    <a:lnTo>
                      <a:pt x="4560" y="20184"/>
                    </a:lnTo>
                    <a:lnTo>
                      <a:pt x="4542" y="20361"/>
                    </a:lnTo>
                    <a:lnTo>
                      <a:pt x="4600" y="20538"/>
                    </a:lnTo>
                    <a:lnTo>
                      <a:pt x="4526" y="20538"/>
                    </a:lnTo>
                    <a:lnTo>
                      <a:pt x="4548" y="20715"/>
                    </a:lnTo>
                    <a:lnTo>
                      <a:pt x="4571" y="20715"/>
                    </a:lnTo>
                    <a:lnTo>
                      <a:pt x="4537" y="20892"/>
                    </a:lnTo>
                    <a:lnTo>
                      <a:pt x="4641" y="20892"/>
                    </a:lnTo>
                    <a:lnTo>
                      <a:pt x="4641" y="20715"/>
                    </a:lnTo>
                    <a:lnTo>
                      <a:pt x="4675" y="20538"/>
                    </a:lnTo>
                    <a:lnTo>
                      <a:pt x="5005" y="20538"/>
                    </a:lnTo>
                    <a:lnTo>
                      <a:pt x="4976" y="20361"/>
                    </a:lnTo>
                    <a:lnTo>
                      <a:pt x="5224" y="20361"/>
                    </a:lnTo>
                    <a:lnTo>
                      <a:pt x="5281" y="20715"/>
                    </a:lnTo>
                    <a:lnTo>
                      <a:pt x="5420" y="20715"/>
                    </a:lnTo>
                    <a:lnTo>
                      <a:pt x="5432" y="20892"/>
                    </a:lnTo>
                    <a:lnTo>
                      <a:pt x="5455" y="20892"/>
                    </a:lnTo>
                    <a:lnTo>
                      <a:pt x="5472" y="21069"/>
                    </a:lnTo>
                    <a:lnTo>
                      <a:pt x="5778" y="21069"/>
                    </a:lnTo>
                    <a:lnTo>
                      <a:pt x="5812" y="21246"/>
                    </a:lnTo>
                    <a:lnTo>
                      <a:pt x="5859" y="21246"/>
                    </a:lnTo>
                    <a:lnTo>
                      <a:pt x="5916" y="21069"/>
                    </a:lnTo>
                    <a:lnTo>
                      <a:pt x="5991" y="21069"/>
                    </a:lnTo>
                    <a:lnTo>
                      <a:pt x="5980" y="20892"/>
                    </a:lnTo>
                    <a:lnTo>
                      <a:pt x="6107" y="20892"/>
                    </a:lnTo>
                    <a:lnTo>
                      <a:pt x="6153" y="20715"/>
                    </a:lnTo>
                    <a:lnTo>
                      <a:pt x="6136" y="20715"/>
                    </a:lnTo>
                    <a:lnTo>
                      <a:pt x="6181" y="20538"/>
                    </a:lnTo>
                    <a:lnTo>
                      <a:pt x="6378" y="20538"/>
                    </a:lnTo>
                    <a:lnTo>
                      <a:pt x="6430" y="20361"/>
                    </a:lnTo>
                    <a:lnTo>
                      <a:pt x="6430" y="20538"/>
                    </a:lnTo>
                    <a:lnTo>
                      <a:pt x="6447" y="20715"/>
                    </a:lnTo>
                    <a:lnTo>
                      <a:pt x="6418" y="20715"/>
                    </a:lnTo>
                    <a:lnTo>
                      <a:pt x="6413" y="20892"/>
                    </a:lnTo>
                    <a:lnTo>
                      <a:pt x="6466" y="20892"/>
                    </a:lnTo>
                    <a:lnTo>
                      <a:pt x="6453" y="20715"/>
                    </a:lnTo>
                    <a:lnTo>
                      <a:pt x="6474" y="20715"/>
                    </a:lnTo>
                    <a:lnTo>
                      <a:pt x="6479" y="20538"/>
                    </a:lnTo>
                    <a:lnTo>
                      <a:pt x="6567" y="20361"/>
                    </a:lnTo>
                    <a:lnTo>
                      <a:pt x="6601" y="20361"/>
                    </a:lnTo>
                    <a:lnTo>
                      <a:pt x="6689" y="20538"/>
                    </a:lnTo>
                    <a:lnTo>
                      <a:pt x="7044" y="20538"/>
                    </a:lnTo>
                    <a:lnTo>
                      <a:pt x="6990" y="20715"/>
                    </a:lnTo>
                    <a:lnTo>
                      <a:pt x="7006" y="20715"/>
                    </a:lnTo>
                    <a:lnTo>
                      <a:pt x="7028" y="20892"/>
                    </a:lnTo>
                    <a:lnTo>
                      <a:pt x="7055" y="20892"/>
                    </a:lnTo>
                    <a:lnTo>
                      <a:pt x="7080" y="20715"/>
                    </a:lnTo>
                    <a:lnTo>
                      <a:pt x="7151" y="20715"/>
                    </a:lnTo>
                    <a:lnTo>
                      <a:pt x="7155" y="20892"/>
                    </a:lnTo>
                    <a:lnTo>
                      <a:pt x="7113" y="20892"/>
                    </a:lnTo>
                    <a:lnTo>
                      <a:pt x="7144" y="21069"/>
                    </a:lnTo>
                    <a:lnTo>
                      <a:pt x="7200" y="21069"/>
                    </a:lnTo>
                    <a:lnTo>
                      <a:pt x="7227" y="21246"/>
                    </a:lnTo>
                    <a:lnTo>
                      <a:pt x="7241" y="21246"/>
                    </a:lnTo>
                    <a:lnTo>
                      <a:pt x="7215" y="21423"/>
                    </a:lnTo>
                    <a:lnTo>
                      <a:pt x="7396" y="21423"/>
                    </a:lnTo>
                    <a:lnTo>
                      <a:pt x="7440" y="21600"/>
                    </a:lnTo>
                    <a:lnTo>
                      <a:pt x="7652" y="21600"/>
                    </a:lnTo>
                    <a:lnTo>
                      <a:pt x="7650" y="21423"/>
                    </a:lnTo>
                    <a:lnTo>
                      <a:pt x="7623" y="21246"/>
                    </a:lnTo>
                    <a:lnTo>
                      <a:pt x="7593" y="21246"/>
                    </a:lnTo>
                    <a:lnTo>
                      <a:pt x="7592" y="21069"/>
                    </a:lnTo>
                    <a:lnTo>
                      <a:pt x="7569" y="21069"/>
                    </a:lnTo>
                    <a:lnTo>
                      <a:pt x="7576" y="20892"/>
                    </a:lnTo>
                    <a:lnTo>
                      <a:pt x="7532" y="20892"/>
                    </a:lnTo>
                    <a:lnTo>
                      <a:pt x="7510" y="20715"/>
                    </a:lnTo>
                    <a:lnTo>
                      <a:pt x="7487" y="20715"/>
                    </a:lnTo>
                    <a:lnTo>
                      <a:pt x="7471" y="20538"/>
                    </a:lnTo>
                    <a:lnTo>
                      <a:pt x="7431" y="20538"/>
                    </a:lnTo>
                    <a:lnTo>
                      <a:pt x="7417" y="20361"/>
                    </a:lnTo>
                    <a:lnTo>
                      <a:pt x="7166" y="20361"/>
                    </a:lnTo>
                    <a:lnTo>
                      <a:pt x="7044" y="20007"/>
                    </a:lnTo>
                    <a:lnTo>
                      <a:pt x="7060" y="19830"/>
                    </a:lnTo>
                    <a:lnTo>
                      <a:pt x="7086" y="19830"/>
                    </a:lnTo>
                    <a:lnTo>
                      <a:pt x="7101" y="19652"/>
                    </a:lnTo>
                    <a:lnTo>
                      <a:pt x="7098" y="19475"/>
                    </a:lnTo>
                    <a:lnTo>
                      <a:pt x="7082" y="19298"/>
                    </a:lnTo>
                    <a:lnTo>
                      <a:pt x="7042" y="19298"/>
                    </a:lnTo>
                    <a:lnTo>
                      <a:pt x="7080" y="19121"/>
                    </a:lnTo>
                    <a:lnTo>
                      <a:pt x="7146" y="19121"/>
                    </a:lnTo>
                    <a:lnTo>
                      <a:pt x="7228" y="18944"/>
                    </a:lnTo>
                    <a:lnTo>
                      <a:pt x="7279" y="18944"/>
                    </a:lnTo>
                    <a:lnTo>
                      <a:pt x="7394" y="19121"/>
                    </a:lnTo>
                    <a:lnTo>
                      <a:pt x="7425" y="19121"/>
                    </a:lnTo>
                    <a:lnTo>
                      <a:pt x="7449" y="18944"/>
                    </a:lnTo>
                    <a:lnTo>
                      <a:pt x="7480" y="18767"/>
                    </a:lnTo>
                    <a:lnTo>
                      <a:pt x="7517" y="18767"/>
                    </a:lnTo>
                    <a:lnTo>
                      <a:pt x="7525" y="18413"/>
                    </a:lnTo>
                    <a:lnTo>
                      <a:pt x="7515" y="18236"/>
                    </a:lnTo>
                    <a:lnTo>
                      <a:pt x="7473" y="18059"/>
                    </a:lnTo>
                    <a:lnTo>
                      <a:pt x="7449" y="18059"/>
                    </a:lnTo>
                    <a:lnTo>
                      <a:pt x="7421" y="17882"/>
                    </a:lnTo>
                    <a:lnTo>
                      <a:pt x="7214" y="17882"/>
                    </a:lnTo>
                    <a:lnTo>
                      <a:pt x="7241" y="17705"/>
                    </a:lnTo>
                    <a:lnTo>
                      <a:pt x="7286" y="17705"/>
                    </a:lnTo>
                    <a:lnTo>
                      <a:pt x="7315" y="17528"/>
                    </a:lnTo>
                    <a:lnTo>
                      <a:pt x="7334" y="17528"/>
                    </a:lnTo>
                    <a:lnTo>
                      <a:pt x="7295" y="17351"/>
                    </a:lnTo>
                    <a:lnTo>
                      <a:pt x="7268" y="17351"/>
                    </a:lnTo>
                    <a:lnTo>
                      <a:pt x="7248" y="17174"/>
                    </a:lnTo>
                    <a:lnTo>
                      <a:pt x="7267" y="17174"/>
                    </a:lnTo>
                    <a:lnTo>
                      <a:pt x="7325" y="17351"/>
                    </a:lnTo>
                    <a:lnTo>
                      <a:pt x="7344" y="17351"/>
                    </a:lnTo>
                    <a:lnTo>
                      <a:pt x="7349" y="17528"/>
                    </a:lnTo>
                    <a:lnTo>
                      <a:pt x="7483" y="17528"/>
                    </a:lnTo>
                    <a:lnTo>
                      <a:pt x="7473" y="17351"/>
                    </a:lnTo>
                    <a:lnTo>
                      <a:pt x="7448" y="17174"/>
                    </a:lnTo>
                    <a:lnTo>
                      <a:pt x="7449" y="16820"/>
                    </a:lnTo>
                    <a:lnTo>
                      <a:pt x="7477" y="16820"/>
                    </a:lnTo>
                    <a:lnTo>
                      <a:pt x="7483" y="16643"/>
                    </a:lnTo>
                    <a:lnTo>
                      <a:pt x="7517" y="16643"/>
                    </a:lnTo>
                    <a:lnTo>
                      <a:pt x="7525" y="16466"/>
                    </a:lnTo>
                    <a:lnTo>
                      <a:pt x="7565" y="16289"/>
                    </a:lnTo>
                    <a:lnTo>
                      <a:pt x="7605" y="16111"/>
                    </a:lnTo>
                    <a:lnTo>
                      <a:pt x="7661" y="15934"/>
                    </a:lnTo>
                    <a:lnTo>
                      <a:pt x="8117" y="15934"/>
                    </a:lnTo>
                    <a:lnTo>
                      <a:pt x="8131" y="16111"/>
                    </a:lnTo>
                    <a:lnTo>
                      <a:pt x="8251" y="16111"/>
                    </a:lnTo>
                    <a:lnTo>
                      <a:pt x="8232" y="15934"/>
                    </a:lnTo>
                    <a:lnTo>
                      <a:pt x="8236" y="15757"/>
                    </a:lnTo>
                    <a:lnTo>
                      <a:pt x="8279" y="15580"/>
                    </a:lnTo>
                    <a:lnTo>
                      <a:pt x="8319" y="15403"/>
                    </a:lnTo>
                    <a:lnTo>
                      <a:pt x="8335" y="15403"/>
                    </a:lnTo>
                    <a:lnTo>
                      <a:pt x="8319" y="15226"/>
                    </a:lnTo>
                    <a:lnTo>
                      <a:pt x="8406" y="15226"/>
                    </a:lnTo>
                    <a:lnTo>
                      <a:pt x="8400" y="15049"/>
                    </a:lnTo>
                    <a:lnTo>
                      <a:pt x="8412" y="15049"/>
                    </a:lnTo>
                    <a:lnTo>
                      <a:pt x="8475" y="14872"/>
                    </a:lnTo>
                    <a:lnTo>
                      <a:pt x="8603" y="14872"/>
                    </a:lnTo>
                    <a:lnTo>
                      <a:pt x="8645" y="14695"/>
                    </a:lnTo>
                    <a:lnTo>
                      <a:pt x="8660" y="14518"/>
                    </a:lnTo>
                    <a:lnTo>
                      <a:pt x="8731" y="14341"/>
                    </a:lnTo>
                    <a:lnTo>
                      <a:pt x="8751" y="14164"/>
                    </a:lnTo>
                    <a:lnTo>
                      <a:pt x="8794" y="13987"/>
                    </a:lnTo>
                    <a:lnTo>
                      <a:pt x="8830" y="13987"/>
                    </a:lnTo>
                    <a:lnTo>
                      <a:pt x="8846" y="13810"/>
                    </a:lnTo>
                    <a:lnTo>
                      <a:pt x="8889" y="13810"/>
                    </a:lnTo>
                    <a:lnTo>
                      <a:pt x="8927" y="13633"/>
                    </a:lnTo>
                    <a:lnTo>
                      <a:pt x="8958" y="13633"/>
                    </a:lnTo>
                    <a:lnTo>
                      <a:pt x="9002" y="13456"/>
                    </a:lnTo>
                    <a:lnTo>
                      <a:pt x="9102" y="13456"/>
                    </a:lnTo>
                    <a:lnTo>
                      <a:pt x="9156" y="13633"/>
                    </a:lnTo>
                    <a:lnTo>
                      <a:pt x="9171" y="13633"/>
                    </a:lnTo>
                    <a:lnTo>
                      <a:pt x="9191" y="13810"/>
                    </a:lnTo>
                    <a:lnTo>
                      <a:pt x="9246" y="13810"/>
                    </a:lnTo>
                    <a:lnTo>
                      <a:pt x="9241" y="13456"/>
                    </a:lnTo>
                    <a:lnTo>
                      <a:pt x="9181" y="13279"/>
                    </a:lnTo>
                    <a:lnTo>
                      <a:pt x="9169" y="13279"/>
                    </a:lnTo>
                    <a:lnTo>
                      <a:pt x="9177" y="13102"/>
                    </a:lnTo>
                    <a:lnTo>
                      <a:pt x="9212" y="13102"/>
                    </a:lnTo>
                    <a:lnTo>
                      <a:pt x="9285" y="12925"/>
                    </a:lnTo>
                    <a:lnTo>
                      <a:pt x="9389" y="12925"/>
                    </a:lnTo>
                    <a:lnTo>
                      <a:pt x="9365" y="12748"/>
                    </a:lnTo>
                    <a:lnTo>
                      <a:pt x="9355" y="12748"/>
                    </a:lnTo>
                    <a:lnTo>
                      <a:pt x="9401" y="12570"/>
                    </a:lnTo>
                    <a:lnTo>
                      <a:pt x="9508" y="12570"/>
                    </a:lnTo>
                    <a:lnTo>
                      <a:pt x="9532" y="12393"/>
                    </a:lnTo>
                    <a:lnTo>
                      <a:pt x="9489" y="12393"/>
                    </a:lnTo>
                    <a:lnTo>
                      <a:pt x="9492" y="12216"/>
                    </a:lnTo>
                    <a:lnTo>
                      <a:pt x="9468" y="12216"/>
                    </a:lnTo>
                    <a:lnTo>
                      <a:pt x="9476" y="12039"/>
                    </a:lnTo>
                    <a:lnTo>
                      <a:pt x="9539" y="12039"/>
                    </a:lnTo>
                    <a:lnTo>
                      <a:pt x="9562" y="11862"/>
                    </a:lnTo>
                    <a:lnTo>
                      <a:pt x="9583" y="11862"/>
                    </a:lnTo>
                    <a:lnTo>
                      <a:pt x="9556" y="11685"/>
                    </a:lnTo>
                    <a:lnTo>
                      <a:pt x="9541" y="11685"/>
                    </a:lnTo>
                    <a:lnTo>
                      <a:pt x="9548" y="11508"/>
                    </a:lnTo>
                    <a:lnTo>
                      <a:pt x="9410" y="11508"/>
                    </a:lnTo>
                    <a:lnTo>
                      <a:pt x="9441" y="11331"/>
                    </a:lnTo>
                    <a:lnTo>
                      <a:pt x="9413" y="11331"/>
                    </a:lnTo>
                    <a:lnTo>
                      <a:pt x="9406" y="11154"/>
                    </a:lnTo>
                    <a:lnTo>
                      <a:pt x="9447" y="11154"/>
                    </a:lnTo>
                    <a:lnTo>
                      <a:pt x="9485" y="10977"/>
                    </a:lnTo>
                    <a:lnTo>
                      <a:pt x="9539" y="10977"/>
                    </a:lnTo>
                    <a:lnTo>
                      <a:pt x="9529" y="10800"/>
                    </a:lnTo>
                    <a:lnTo>
                      <a:pt x="9385" y="10800"/>
                    </a:lnTo>
                    <a:lnTo>
                      <a:pt x="9350" y="10623"/>
                    </a:lnTo>
                    <a:lnTo>
                      <a:pt x="9348" y="10446"/>
                    </a:lnTo>
                    <a:lnTo>
                      <a:pt x="9542" y="10446"/>
                    </a:lnTo>
                    <a:lnTo>
                      <a:pt x="9569" y="10269"/>
                    </a:lnTo>
                    <a:lnTo>
                      <a:pt x="9577" y="10092"/>
                    </a:lnTo>
                    <a:lnTo>
                      <a:pt x="9606" y="10092"/>
                    </a:lnTo>
                    <a:lnTo>
                      <a:pt x="9579" y="9915"/>
                    </a:lnTo>
                    <a:lnTo>
                      <a:pt x="9566" y="10092"/>
                    </a:lnTo>
                    <a:lnTo>
                      <a:pt x="9562" y="9915"/>
                    </a:lnTo>
                    <a:lnTo>
                      <a:pt x="9589" y="9915"/>
                    </a:lnTo>
                    <a:lnTo>
                      <a:pt x="9643" y="9738"/>
                    </a:lnTo>
                    <a:lnTo>
                      <a:pt x="9733" y="9738"/>
                    </a:lnTo>
                    <a:lnTo>
                      <a:pt x="9721" y="9561"/>
                    </a:lnTo>
                    <a:lnTo>
                      <a:pt x="9743" y="9384"/>
                    </a:lnTo>
                    <a:lnTo>
                      <a:pt x="9917" y="9384"/>
                    </a:lnTo>
                    <a:lnTo>
                      <a:pt x="9914" y="9561"/>
                    </a:lnTo>
                    <a:lnTo>
                      <a:pt x="9868" y="9561"/>
                    </a:lnTo>
                    <a:lnTo>
                      <a:pt x="9879" y="9738"/>
                    </a:lnTo>
                    <a:lnTo>
                      <a:pt x="9917" y="9738"/>
                    </a:lnTo>
                    <a:lnTo>
                      <a:pt x="9971" y="9561"/>
                    </a:lnTo>
                    <a:lnTo>
                      <a:pt x="10085" y="9561"/>
                    </a:lnTo>
                    <a:lnTo>
                      <a:pt x="10093" y="9915"/>
                    </a:lnTo>
                    <a:lnTo>
                      <a:pt x="10018" y="9915"/>
                    </a:lnTo>
                    <a:lnTo>
                      <a:pt x="10026" y="10092"/>
                    </a:lnTo>
                    <a:lnTo>
                      <a:pt x="10070" y="10092"/>
                    </a:lnTo>
                    <a:lnTo>
                      <a:pt x="10110" y="9915"/>
                    </a:lnTo>
                    <a:lnTo>
                      <a:pt x="10125" y="9915"/>
                    </a:lnTo>
                    <a:lnTo>
                      <a:pt x="10148" y="9738"/>
                    </a:lnTo>
                    <a:lnTo>
                      <a:pt x="10152" y="9561"/>
                    </a:lnTo>
                    <a:lnTo>
                      <a:pt x="10180" y="9384"/>
                    </a:lnTo>
                    <a:lnTo>
                      <a:pt x="10220" y="9384"/>
                    </a:lnTo>
                    <a:lnTo>
                      <a:pt x="10277" y="9207"/>
                    </a:lnTo>
                    <a:lnTo>
                      <a:pt x="10422" y="9207"/>
                    </a:lnTo>
                    <a:lnTo>
                      <a:pt x="10364" y="9030"/>
                    </a:lnTo>
                    <a:lnTo>
                      <a:pt x="10329" y="9030"/>
                    </a:lnTo>
                    <a:lnTo>
                      <a:pt x="10308" y="8852"/>
                    </a:lnTo>
                    <a:lnTo>
                      <a:pt x="10397" y="8852"/>
                    </a:lnTo>
                    <a:lnTo>
                      <a:pt x="10420" y="8675"/>
                    </a:lnTo>
                    <a:lnTo>
                      <a:pt x="10764" y="8675"/>
                    </a:lnTo>
                    <a:lnTo>
                      <a:pt x="10693" y="8498"/>
                    </a:lnTo>
                    <a:lnTo>
                      <a:pt x="10704" y="8498"/>
                    </a:lnTo>
                    <a:lnTo>
                      <a:pt x="10718" y="8321"/>
                    </a:lnTo>
                    <a:lnTo>
                      <a:pt x="10756" y="8498"/>
                    </a:lnTo>
                    <a:lnTo>
                      <a:pt x="10845" y="8498"/>
                    </a:lnTo>
                    <a:lnTo>
                      <a:pt x="10855" y="8321"/>
                    </a:lnTo>
                    <a:lnTo>
                      <a:pt x="10909" y="8321"/>
                    </a:lnTo>
                    <a:lnTo>
                      <a:pt x="10901" y="8498"/>
                    </a:lnTo>
                    <a:lnTo>
                      <a:pt x="11006" y="8498"/>
                    </a:lnTo>
                    <a:lnTo>
                      <a:pt x="11030" y="8321"/>
                    </a:lnTo>
                    <a:lnTo>
                      <a:pt x="11278" y="8321"/>
                    </a:lnTo>
                    <a:lnTo>
                      <a:pt x="11310" y="8144"/>
                    </a:lnTo>
                    <a:lnTo>
                      <a:pt x="11296" y="8144"/>
                    </a:lnTo>
                    <a:lnTo>
                      <a:pt x="11257" y="7967"/>
                    </a:lnTo>
                    <a:lnTo>
                      <a:pt x="11287" y="7967"/>
                    </a:lnTo>
                    <a:lnTo>
                      <a:pt x="11337" y="8144"/>
                    </a:lnTo>
                    <a:lnTo>
                      <a:pt x="11446" y="8144"/>
                    </a:lnTo>
                    <a:lnTo>
                      <a:pt x="11534" y="7967"/>
                    </a:lnTo>
                    <a:lnTo>
                      <a:pt x="11603" y="7967"/>
                    </a:lnTo>
                    <a:lnTo>
                      <a:pt x="11692" y="7790"/>
                    </a:lnTo>
                    <a:lnTo>
                      <a:pt x="11753" y="7790"/>
                    </a:lnTo>
                    <a:lnTo>
                      <a:pt x="11909" y="7613"/>
                    </a:lnTo>
                    <a:lnTo>
                      <a:pt x="12092" y="7613"/>
                    </a:lnTo>
                    <a:lnTo>
                      <a:pt x="12108" y="7436"/>
                    </a:lnTo>
                    <a:lnTo>
                      <a:pt x="11976" y="7436"/>
                    </a:lnTo>
                    <a:lnTo>
                      <a:pt x="11975" y="7259"/>
                    </a:lnTo>
                    <a:lnTo>
                      <a:pt x="11905" y="7082"/>
                    </a:lnTo>
                    <a:lnTo>
                      <a:pt x="11882" y="7082"/>
                    </a:lnTo>
                    <a:lnTo>
                      <a:pt x="11928" y="6905"/>
                    </a:lnTo>
                    <a:lnTo>
                      <a:pt x="11988" y="6905"/>
                    </a:lnTo>
                    <a:lnTo>
                      <a:pt x="11945" y="6728"/>
                    </a:lnTo>
                    <a:lnTo>
                      <a:pt x="11974" y="6728"/>
                    </a:lnTo>
                    <a:lnTo>
                      <a:pt x="11986" y="6551"/>
                    </a:lnTo>
                    <a:lnTo>
                      <a:pt x="11967" y="6374"/>
                    </a:lnTo>
                    <a:lnTo>
                      <a:pt x="12026" y="6374"/>
                    </a:lnTo>
                    <a:lnTo>
                      <a:pt x="12022" y="6197"/>
                    </a:lnTo>
                    <a:lnTo>
                      <a:pt x="12072" y="6197"/>
                    </a:lnTo>
                    <a:lnTo>
                      <a:pt x="12096" y="6374"/>
                    </a:lnTo>
                    <a:lnTo>
                      <a:pt x="12104" y="6551"/>
                    </a:lnTo>
                    <a:lnTo>
                      <a:pt x="12094" y="6551"/>
                    </a:lnTo>
                    <a:lnTo>
                      <a:pt x="12074" y="6728"/>
                    </a:lnTo>
                    <a:lnTo>
                      <a:pt x="12063" y="6728"/>
                    </a:lnTo>
                    <a:lnTo>
                      <a:pt x="12040" y="6905"/>
                    </a:lnTo>
                    <a:lnTo>
                      <a:pt x="12047" y="7082"/>
                    </a:lnTo>
                    <a:lnTo>
                      <a:pt x="12076" y="7082"/>
                    </a:lnTo>
                    <a:lnTo>
                      <a:pt x="12088" y="7259"/>
                    </a:lnTo>
                    <a:lnTo>
                      <a:pt x="12059" y="7259"/>
                    </a:lnTo>
                    <a:lnTo>
                      <a:pt x="12088" y="7436"/>
                    </a:lnTo>
                    <a:lnTo>
                      <a:pt x="12119" y="7259"/>
                    </a:lnTo>
                    <a:lnTo>
                      <a:pt x="12236" y="7259"/>
                    </a:lnTo>
                    <a:lnTo>
                      <a:pt x="12246" y="7082"/>
                    </a:lnTo>
                    <a:lnTo>
                      <a:pt x="12309" y="7082"/>
                    </a:lnTo>
                    <a:lnTo>
                      <a:pt x="12467" y="6905"/>
                    </a:lnTo>
                    <a:lnTo>
                      <a:pt x="12670" y="6905"/>
                    </a:lnTo>
                    <a:lnTo>
                      <a:pt x="12935" y="6728"/>
                    </a:lnTo>
                    <a:lnTo>
                      <a:pt x="13546" y="6728"/>
                    </a:lnTo>
                    <a:lnTo>
                      <a:pt x="13577" y="6905"/>
                    </a:lnTo>
                    <a:lnTo>
                      <a:pt x="13609" y="7082"/>
                    </a:lnTo>
                    <a:lnTo>
                      <a:pt x="14229" y="7082"/>
                    </a:lnTo>
                    <a:lnTo>
                      <a:pt x="14294" y="7259"/>
                    </a:lnTo>
                    <a:lnTo>
                      <a:pt x="14414" y="7436"/>
                    </a:lnTo>
                    <a:lnTo>
                      <a:pt x="14907" y="7436"/>
                    </a:lnTo>
                    <a:lnTo>
                      <a:pt x="14956" y="7613"/>
                    </a:lnTo>
                    <a:lnTo>
                      <a:pt x="15007" y="7613"/>
                    </a:lnTo>
                    <a:lnTo>
                      <a:pt x="15095" y="7790"/>
                    </a:lnTo>
                    <a:lnTo>
                      <a:pt x="15099" y="7967"/>
                    </a:lnTo>
                    <a:lnTo>
                      <a:pt x="15087" y="8144"/>
                    </a:lnTo>
                    <a:lnTo>
                      <a:pt x="15150" y="8321"/>
                    </a:lnTo>
                    <a:lnTo>
                      <a:pt x="15243" y="8498"/>
                    </a:lnTo>
                    <a:lnTo>
                      <a:pt x="15443" y="8675"/>
                    </a:lnTo>
                    <a:lnTo>
                      <a:pt x="15497" y="8675"/>
                    </a:lnTo>
                    <a:lnTo>
                      <a:pt x="15561" y="8852"/>
                    </a:lnTo>
                    <a:lnTo>
                      <a:pt x="15745" y="8852"/>
                    </a:lnTo>
                    <a:lnTo>
                      <a:pt x="15768" y="9030"/>
                    </a:lnTo>
                    <a:lnTo>
                      <a:pt x="15826" y="9207"/>
                    </a:lnTo>
                    <a:lnTo>
                      <a:pt x="15837" y="9384"/>
                    </a:lnTo>
                    <a:lnTo>
                      <a:pt x="15817" y="9561"/>
                    </a:lnTo>
                    <a:lnTo>
                      <a:pt x="15828" y="9561"/>
                    </a:lnTo>
                    <a:lnTo>
                      <a:pt x="15828" y="9738"/>
                    </a:lnTo>
                    <a:lnTo>
                      <a:pt x="15855" y="9738"/>
                    </a:lnTo>
                    <a:lnTo>
                      <a:pt x="15855" y="9915"/>
                    </a:lnTo>
                    <a:lnTo>
                      <a:pt x="16037" y="9915"/>
                    </a:lnTo>
                    <a:lnTo>
                      <a:pt x="16091" y="10092"/>
                    </a:lnTo>
                    <a:lnTo>
                      <a:pt x="16118" y="10269"/>
                    </a:lnTo>
                    <a:lnTo>
                      <a:pt x="16149" y="10269"/>
                    </a:lnTo>
                    <a:lnTo>
                      <a:pt x="16215" y="10446"/>
                    </a:lnTo>
                    <a:lnTo>
                      <a:pt x="16320" y="10446"/>
                    </a:lnTo>
                    <a:lnTo>
                      <a:pt x="16356" y="10623"/>
                    </a:lnTo>
                    <a:lnTo>
                      <a:pt x="16386" y="10623"/>
                    </a:lnTo>
                    <a:lnTo>
                      <a:pt x="16441" y="10800"/>
                    </a:lnTo>
                    <a:lnTo>
                      <a:pt x="16416" y="11154"/>
                    </a:lnTo>
                    <a:lnTo>
                      <a:pt x="16705" y="11154"/>
                    </a:lnTo>
                    <a:lnTo>
                      <a:pt x="16737" y="11331"/>
                    </a:lnTo>
                    <a:lnTo>
                      <a:pt x="16784" y="11508"/>
                    </a:lnTo>
                    <a:lnTo>
                      <a:pt x="16746" y="11331"/>
                    </a:lnTo>
                    <a:lnTo>
                      <a:pt x="16907" y="11862"/>
                    </a:lnTo>
                    <a:lnTo>
                      <a:pt x="16936" y="12039"/>
                    </a:lnTo>
                    <a:lnTo>
                      <a:pt x="16954" y="12039"/>
                    </a:lnTo>
                    <a:lnTo>
                      <a:pt x="16965" y="12216"/>
                    </a:lnTo>
                    <a:lnTo>
                      <a:pt x="17020" y="12216"/>
                    </a:lnTo>
                    <a:lnTo>
                      <a:pt x="17028" y="12039"/>
                    </a:lnTo>
                    <a:lnTo>
                      <a:pt x="17038" y="12039"/>
                    </a:lnTo>
                    <a:lnTo>
                      <a:pt x="17069" y="11862"/>
                    </a:lnTo>
                    <a:lnTo>
                      <a:pt x="17054" y="11685"/>
                    </a:lnTo>
                    <a:lnTo>
                      <a:pt x="17069" y="11508"/>
                    </a:lnTo>
                    <a:lnTo>
                      <a:pt x="17069" y="11331"/>
                    </a:lnTo>
                    <a:lnTo>
                      <a:pt x="17085" y="11154"/>
                    </a:lnTo>
                    <a:lnTo>
                      <a:pt x="17111" y="10977"/>
                    </a:lnTo>
                    <a:lnTo>
                      <a:pt x="17175" y="10623"/>
                    </a:lnTo>
                    <a:lnTo>
                      <a:pt x="17192" y="10446"/>
                    </a:lnTo>
                    <a:lnTo>
                      <a:pt x="17203" y="10269"/>
                    </a:lnTo>
                    <a:lnTo>
                      <a:pt x="17217" y="9915"/>
                    </a:lnTo>
                    <a:lnTo>
                      <a:pt x="17232" y="9915"/>
                    </a:lnTo>
                    <a:lnTo>
                      <a:pt x="17266" y="9738"/>
                    </a:lnTo>
                    <a:lnTo>
                      <a:pt x="17292" y="9561"/>
                    </a:lnTo>
                    <a:lnTo>
                      <a:pt x="17307" y="9561"/>
                    </a:lnTo>
                    <a:lnTo>
                      <a:pt x="17289" y="9384"/>
                    </a:lnTo>
                    <a:lnTo>
                      <a:pt x="17266" y="9384"/>
                    </a:lnTo>
                    <a:lnTo>
                      <a:pt x="17266" y="9207"/>
                    </a:lnTo>
                    <a:lnTo>
                      <a:pt x="17343" y="9030"/>
                    </a:lnTo>
                    <a:lnTo>
                      <a:pt x="17449" y="8675"/>
                    </a:lnTo>
                    <a:lnTo>
                      <a:pt x="17513" y="8321"/>
                    </a:lnTo>
                    <a:lnTo>
                      <a:pt x="17529" y="8144"/>
                    </a:lnTo>
                    <a:lnTo>
                      <a:pt x="17596" y="7790"/>
                    </a:lnTo>
                    <a:lnTo>
                      <a:pt x="17662" y="7613"/>
                    </a:lnTo>
                    <a:lnTo>
                      <a:pt x="17789" y="7259"/>
                    </a:lnTo>
                    <a:lnTo>
                      <a:pt x="17856" y="6905"/>
                    </a:lnTo>
                    <a:lnTo>
                      <a:pt x="17910" y="6728"/>
                    </a:lnTo>
                    <a:lnTo>
                      <a:pt x="17967" y="6551"/>
                    </a:lnTo>
                    <a:lnTo>
                      <a:pt x="18132" y="6551"/>
                    </a:lnTo>
                    <a:lnTo>
                      <a:pt x="18148" y="6586"/>
                    </a:lnTo>
                    <a:lnTo>
                      <a:pt x="18159" y="6602"/>
                    </a:lnTo>
                    <a:lnTo>
                      <a:pt x="18159" y="6484"/>
                    </a:lnTo>
                    <a:lnTo>
                      <a:pt x="18148" y="6439"/>
                    </a:lnTo>
                    <a:lnTo>
                      <a:pt x="18132" y="6462"/>
                    </a:lnTo>
                    <a:lnTo>
                      <a:pt x="18118" y="6484"/>
                    </a:lnTo>
                    <a:lnTo>
                      <a:pt x="18091" y="6374"/>
                    </a:lnTo>
                    <a:lnTo>
                      <a:pt x="18073" y="6374"/>
                    </a:lnTo>
                    <a:lnTo>
                      <a:pt x="18046" y="6197"/>
                    </a:lnTo>
                    <a:lnTo>
                      <a:pt x="18017" y="6197"/>
                    </a:lnTo>
                    <a:lnTo>
                      <a:pt x="18044" y="6020"/>
                    </a:lnTo>
                    <a:lnTo>
                      <a:pt x="18105" y="6020"/>
                    </a:lnTo>
                    <a:lnTo>
                      <a:pt x="18320" y="5843"/>
                    </a:lnTo>
                    <a:lnTo>
                      <a:pt x="18500" y="5843"/>
                    </a:lnTo>
                    <a:lnTo>
                      <a:pt x="18505" y="5666"/>
                    </a:lnTo>
                    <a:lnTo>
                      <a:pt x="18487" y="5489"/>
                    </a:lnTo>
                    <a:lnTo>
                      <a:pt x="18544" y="5489"/>
                    </a:lnTo>
                    <a:lnTo>
                      <a:pt x="18625" y="5311"/>
                    </a:lnTo>
                    <a:lnTo>
                      <a:pt x="18675" y="5311"/>
                    </a:lnTo>
                    <a:lnTo>
                      <a:pt x="18697" y="5134"/>
                    </a:lnTo>
                    <a:lnTo>
                      <a:pt x="18505" y="5134"/>
                    </a:lnTo>
                    <a:lnTo>
                      <a:pt x="18512" y="4957"/>
                    </a:lnTo>
                    <a:lnTo>
                      <a:pt x="18625" y="4957"/>
                    </a:lnTo>
                    <a:lnTo>
                      <a:pt x="18656" y="4780"/>
                    </a:lnTo>
                    <a:lnTo>
                      <a:pt x="18712" y="4780"/>
                    </a:lnTo>
                    <a:lnTo>
                      <a:pt x="18764" y="4603"/>
                    </a:lnTo>
                    <a:lnTo>
                      <a:pt x="18810" y="4603"/>
                    </a:lnTo>
                    <a:lnTo>
                      <a:pt x="18860" y="4426"/>
                    </a:lnTo>
                    <a:lnTo>
                      <a:pt x="18887" y="4426"/>
                    </a:lnTo>
                    <a:lnTo>
                      <a:pt x="18881" y="4603"/>
                    </a:lnTo>
                    <a:lnTo>
                      <a:pt x="18919" y="4426"/>
                    </a:lnTo>
                    <a:lnTo>
                      <a:pt x="19032" y="4426"/>
                    </a:lnTo>
                    <a:lnTo>
                      <a:pt x="19099" y="4249"/>
                    </a:lnTo>
                    <a:lnTo>
                      <a:pt x="19253" y="4249"/>
                    </a:lnTo>
                    <a:lnTo>
                      <a:pt x="19384" y="4072"/>
                    </a:lnTo>
                    <a:lnTo>
                      <a:pt x="19475" y="4072"/>
                    </a:lnTo>
                    <a:lnTo>
                      <a:pt x="19644" y="3718"/>
                    </a:lnTo>
                    <a:lnTo>
                      <a:pt x="19722" y="3718"/>
                    </a:lnTo>
                    <a:lnTo>
                      <a:pt x="19875" y="3541"/>
                    </a:lnTo>
                    <a:lnTo>
                      <a:pt x="19906" y="3364"/>
                    </a:lnTo>
                    <a:lnTo>
                      <a:pt x="19937" y="3364"/>
                    </a:lnTo>
                    <a:lnTo>
                      <a:pt x="19937" y="3010"/>
                    </a:lnTo>
                    <a:lnTo>
                      <a:pt x="20145" y="3010"/>
                    </a:lnTo>
                    <a:lnTo>
                      <a:pt x="20168" y="2833"/>
                    </a:lnTo>
                    <a:lnTo>
                      <a:pt x="20198" y="2656"/>
                    </a:lnTo>
                    <a:lnTo>
                      <a:pt x="20141" y="2479"/>
                    </a:lnTo>
                    <a:lnTo>
                      <a:pt x="20245" y="2479"/>
                    </a:lnTo>
                    <a:lnTo>
                      <a:pt x="20198" y="2656"/>
                    </a:lnTo>
                    <a:lnTo>
                      <a:pt x="20276" y="2656"/>
                    </a:lnTo>
                    <a:lnTo>
                      <a:pt x="20268" y="2479"/>
                    </a:lnTo>
                    <a:lnTo>
                      <a:pt x="20391" y="2479"/>
                    </a:lnTo>
                    <a:lnTo>
                      <a:pt x="20391" y="2656"/>
                    </a:lnTo>
                    <a:lnTo>
                      <a:pt x="20430" y="2479"/>
                    </a:lnTo>
                    <a:lnTo>
                      <a:pt x="20445" y="2302"/>
                    </a:lnTo>
                    <a:lnTo>
                      <a:pt x="20545" y="2125"/>
                    </a:lnTo>
                    <a:lnTo>
                      <a:pt x="20700" y="2125"/>
                    </a:lnTo>
                    <a:lnTo>
                      <a:pt x="20730" y="2302"/>
                    </a:lnTo>
                    <a:lnTo>
                      <a:pt x="20792" y="2125"/>
                    </a:lnTo>
                    <a:lnTo>
                      <a:pt x="20812" y="2125"/>
                    </a:lnTo>
                    <a:lnTo>
                      <a:pt x="20968" y="1948"/>
                    </a:lnTo>
                    <a:lnTo>
                      <a:pt x="21014" y="1770"/>
                    </a:lnTo>
                    <a:lnTo>
                      <a:pt x="21167" y="1770"/>
                    </a:lnTo>
                    <a:lnTo>
                      <a:pt x="21225" y="1593"/>
                    </a:lnTo>
                    <a:lnTo>
                      <a:pt x="21297" y="1593"/>
                    </a:lnTo>
                    <a:lnTo>
                      <a:pt x="21349" y="1416"/>
                    </a:lnTo>
                    <a:lnTo>
                      <a:pt x="21496" y="1416"/>
                    </a:lnTo>
                    <a:lnTo>
                      <a:pt x="21554" y="1239"/>
                    </a:lnTo>
                    <a:lnTo>
                      <a:pt x="21600" y="123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2" name="図形"/>
              <p:cNvSpPr/>
              <p:nvPr/>
            </p:nvSpPr>
            <p:spPr>
              <a:xfrm>
                <a:off x="277650" y="30591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8304"/>
                    </a:moveTo>
                    <a:lnTo>
                      <a:pt x="20904" y="0"/>
                    </a:lnTo>
                    <a:lnTo>
                      <a:pt x="12761" y="0"/>
                    </a:lnTo>
                    <a:lnTo>
                      <a:pt x="7568" y="7205"/>
                    </a:lnTo>
                    <a:lnTo>
                      <a:pt x="9402" y="10317"/>
                    </a:lnTo>
                    <a:lnTo>
                      <a:pt x="0" y="15376"/>
                    </a:lnTo>
                    <a:lnTo>
                      <a:pt x="983" y="18304"/>
                    </a:lnTo>
                    <a:lnTo>
                      <a:pt x="2939" y="21600"/>
                    </a:lnTo>
                    <a:lnTo>
                      <a:pt x="5325" y="21600"/>
                    </a:lnTo>
                    <a:lnTo>
                      <a:pt x="8695" y="20052"/>
                    </a:lnTo>
                    <a:lnTo>
                      <a:pt x="13325" y="20052"/>
                    </a:lnTo>
                    <a:lnTo>
                      <a:pt x="21600" y="1830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3" name="図形"/>
              <p:cNvSpPr/>
              <p:nvPr/>
            </p:nvSpPr>
            <p:spPr>
              <a:xfrm>
                <a:off x="278469" y="26767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720"/>
                    </a:moveTo>
                    <a:lnTo>
                      <a:pt x="13982" y="0"/>
                    </a:lnTo>
                    <a:lnTo>
                      <a:pt x="6371" y="7859"/>
                    </a:lnTo>
                    <a:lnTo>
                      <a:pt x="1241" y="14692"/>
                    </a:lnTo>
                    <a:lnTo>
                      <a:pt x="0" y="19293"/>
                    </a:lnTo>
                    <a:lnTo>
                      <a:pt x="12658" y="21600"/>
                    </a:lnTo>
                    <a:lnTo>
                      <a:pt x="13982" y="16992"/>
                    </a:lnTo>
                    <a:lnTo>
                      <a:pt x="21600" y="572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4" name="図形"/>
              <p:cNvSpPr/>
              <p:nvPr/>
            </p:nvSpPr>
            <p:spPr>
              <a:xfrm>
                <a:off x="268014" y="220153"/>
                <a:ext cx="37404" cy="51466"/>
              </a:xfrm>
              <a:custGeom>
                <a:avLst/>
                <a:gdLst/>
                <a:ahLst/>
                <a:cxnLst>
                  <a:cxn ang="0">
                    <a:pos x="wd2" y="hd2"/>
                  </a:cxn>
                  <a:cxn ang="5400000">
                    <a:pos x="wd2" y="hd2"/>
                  </a:cxn>
                  <a:cxn ang="10800000">
                    <a:pos x="wd2" y="hd2"/>
                  </a:cxn>
                  <a:cxn ang="16200000">
                    <a:pos x="wd2" y="hd2"/>
                  </a:cxn>
                </a:cxnLst>
                <a:rect l="0" t="0" r="r" b="b"/>
                <a:pathLst>
                  <a:path w="21600" h="21600" extrusionOk="0">
                    <a:moveTo>
                      <a:pt x="21600" y="2080"/>
                    </a:moveTo>
                    <a:lnTo>
                      <a:pt x="21434" y="968"/>
                    </a:lnTo>
                    <a:lnTo>
                      <a:pt x="21414" y="832"/>
                    </a:lnTo>
                    <a:lnTo>
                      <a:pt x="20741" y="968"/>
                    </a:lnTo>
                    <a:lnTo>
                      <a:pt x="20549" y="135"/>
                    </a:lnTo>
                    <a:lnTo>
                      <a:pt x="20076" y="0"/>
                    </a:lnTo>
                    <a:lnTo>
                      <a:pt x="19403" y="198"/>
                    </a:lnTo>
                    <a:lnTo>
                      <a:pt x="18352" y="968"/>
                    </a:lnTo>
                    <a:lnTo>
                      <a:pt x="17779" y="1799"/>
                    </a:lnTo>
                    <a:lnTo>
                      <a:pt x="16634" y="2917"/>
                    </a:lnTo>
                    <a:lnTo>
                      <a:pt x="15676" y="3193"/>
                    </a:lnTo>
                    <a:lnTo>
                      <a:pt x="15197" y="3536"/>
                    </a:lnTo>
                    <a:lnTo>
                      <a:pt x="14817" y="3957"/>
                    </a:lnTo>
                    <a:lnTo>
                      <a:pt x="13666" y="4093"/>
                    </a:lnTo>
                    <a:lnTo>
                      <a:pt x="12900" y="4378"/>
                    </a:lnTo>
                    <a:lnTo>
                      <a:pt x="11948" y="5070"/>
                    </a:lnTo>
                    <a:lnTo>
                      <a:pt x="11755" y="5907"/>
                    </a:lnTo>
                    <a:lnTo>
                      <a:pt x="10703" y="7290"/>
                    </a:lnTo>
                    <a:lnTo>
                      <a:pt x="6596" y="11185"/>
                    </a:lnTo>
                    <a:lnTo>
                      <a:pt x="5445" y="11804"/>
                    </a:lnTo>
                    <a:lnTo>
                      <a:pt x="5418" y="12428"/>
                    </a:lnTo>
                    <a:lnTo>
                      <a:pt x="4679" y="14445"/>
                    </a:lnTo>
                    <a:lnTo>
                      <a:pt x="2962" y="14861"/>
                    </a:lnTo>
                    <a:lnTo>
                      <a:pt x="2489" y="14310"/>
                    </a:lnTo>
                    <a:lnTo>
                      <a:pt x="1910" y="14310"/>
                    </a:lnTo>
                    <a:lnTo>
                      <a:pt x="1238" y="14793"/>
                    </a:lnTo>
                    <a:lnTo>
                      <a:pt x="859" y="15350"/>
                    </a:lnTo>
                    <a:lnTo>
                      <a:pt x="572" y="16187"/>
                    </a:lnTo>
                    <a:lnTo>
                      <a:pt x="0" y="16322"/>
                    </a:lnTo>
                    <a:lnTo>
                      <a:pt x="765" y="17154"/>
                    </a:lnTo>
                    <a:lnTo>
                      <a:pt x="952" y="17575"/>
                    </a:lnTo>
                    <a:lnTo>
                      <a:pt x="765" y="18054"/>
                    </a:lnTo>
                    <a:lnTo>
                      <a:pt x="1531" y="18339"/>
                    </a:lnTo>
                    <a:lnTo>
                      <a:pt x="2390" y="18620"/>
                    </a:lnTo>
                    <a:lnTo>
                      <a:pt x="3341" y="18886"/>
                    </a:lnTo>
                    <a:lnTo>
                      <a:pt x="3248" y="18964"/>
                    </a:lnTo>
                    <a:lnTo>
                      <a:pt x="2869" y="19650"/>
                    </a:lnTo>
                    <a:lnTo>
                      <a:pt x="3155" y="20076"/>
                    </a:lnTo>
                    <a:lnTo>
                      <a:pt x="4207" y="20139"/>
                    </a:lnTo>
                    <a:lnTo>
                      <a:pt x="4207" y="20845"/>
                    </a:lnTo>
                    <a:lnTo>
                      <a:pt x="3914" y="21324"/>
                    </a:lnTo>
                    <a:lnTo>
                      <a:pt x="4679" y="21600"/>
                    </a:lnTo>
                    <a:lnTo>
                      <a:pt x="6310" y="20976"/>
                    </a:lnTo>
                    <a:lnTo>
                      <a:pt x="7262" y="21252"/>
                    </a:lnTo>
                    <a:lnTo>
                      <a:pt x="8314" y="21111"/>
                    </a:lnTo>
                    <a:lnTo>
                      <a:pt x="8607" y="20976"/>
                    </a:lnTo>
                    <a:lnTo>
                      <a:pt x="8886" y="20845"/>
                    </a:lnTo>
                    <a:lnTo>
                      <a:pt x="10224" y="19593"/>
                    </a:lnTo>
                    <a:lnTo>
                      <a:pt x="10989" y="19593"/>
                    </a:lnTo>
                    <a:lnTo>
                      <a:pt x="17014" y="17856"/>
                    </a:lnTo>
                    <a:lnTo>
                      <a:pt x="17400" y="17154"/>
                    </a:lnTo>
                    <a:lnTo>
                      <a:pt x="17107" y="15834"/>
                    </a:lnTo>
                    <a:lnTo>
                      <a:pt x="15676" y="15485"/>
                    </a:lnTo>
                    <a:lnTo>
                      <a:pt x="15296" y="15074"/>
                    </a:lnTo>
                    <a:lnTo>
                      <a:pt x="15270" y="14861"/>
                    </a:lnTo>
                    <a:lnTo>
                      <a:pt x="15103" y="13618"/>
                    </a:lnTo>
                    <a:lnTo>
                      <a:pt x="14338" y="13618"/>
                    </a:lnTo>
                    <a:lnTo>
                      <a:pt x="14051" y="13405"/>
                    </a:lnTo>
                    <a:lnTo>
                      <a:pt x="13859" y="12428"/>
                    </a:lnTo>
                    <a:lnTo>
                      <a:pt x="14238" y="9932"/>
                    </a:lnTo>
                    <a:lnTo>
                      <a:pt x="16062" y="8891"/>
                    </a:lnTo>
                    <a:lnTo>
                      <a:pt x="16255" y="7769"/>
                    </a:lnTo>
                    <a:lnTo>
                      <a:pt x="17014" y="6526"/>
                    </a:lnTo>
                    <a:lnTo>
                      <a:pt x="17400" y="6395"/>
                    </a:lnTo>
                    <a:lnTo>
                      <a:pt x="17779" y="6250"/>
                    </a:lnTo>
                    <a:lnTo>
                      <a:pt x="19024" y="5626"/>
                    </a:lnTo>
                    <a:lnTo>
                      <a:pt x="19403" y="3957"/>
                    </a:lnTo>
                    <a:lnTo>
                      <a:pt x="19210" y="3468"/>
                    </a:lnTo>
                    <a:lnTo>
                      <a:pt x="20741" y="2636"/>
                    </a:lnTo>
                    <a:lnTo>
                      <a:pt x="21600" y="208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5" name="図形"/>
              <p:cNvSpPr/>
              <p:nvPr/>
            </p:nvSpPr>
            <p:spPr>
              <a:xfrm>
                <a:off x="713473" y="259107"/>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942" y="16950"/>
                    </a:lnTo>
                    <a:lnTo>
                      <a:pt x="17582" y="13764"/>
                    </a:lnTo>
                    <a:lnTo>
                      <a:pt x="14357" y="10391"/>
                    </a:lnTo>
                    <a:lnTo>
                      <a:pt x="9151" y="9207"/>
                    </a:lnTo>
                    <a:lnTo>
                      <a:pt x="3489" y="0"/>
                    </a:lnTo>
                    <a:lnTo>
                      <a:pt x="135" y="5195"/>
                    </a:lnTo>
                    <a:lnTo>
                      <a:pt x="0" y="13764"/>
                    </a:lnTo>
                    <a:lnTo>
                      <a:pt x="461"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6" name="図形"/>
              <p:cNvSpPr/>
              <p:nvPr/>
            </p:nvSpPr>
            <p:spPr>
              <a:xfrm>
                <a:off x="712891" y="263071"/>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251"/>
                    </a:moveTo>
                    <a:lnTo>
                      <a:pt x="20568" y="0"/>
                    </a:lnTo>
                    <a:lnTo>
                      <a:pt x="3235" y="0"/>
                    </a:lnTo>
                    <a:lnTo>
                      <a:pt x="2245" y="1881"/>
                    </a:lnTo>
                    <a:lnTo>
                      <a:pt x="3550" y="4779"/>
                    </a:lnTo>
                    <a:lnTo>
                      <a:pt x="5166" y="12503"/>
                    </a:lnTo>
                    <a:lnTo>
                      <a:pt x="0" y="13928"/>
                    </a:lnTo>
                    <a:lnTo>
                      <a:pt x="0" y="17182"/>
                    </a:lnTo>
                    <a:lnTo>
                      <a:pt x="1305" y="19415"/>
                    </a:lnTo>
                    <a:lnTo>
                      <a:pt x="6467" y="21600"/>
                    </a:lnTo>
                    <a:lnTo>
                      <a:pt x="9656" y="17182"/>
                    </a:lnTo>
                    <a:lnTo>
                      <a:pt x="11587" y="17182"/>
                    </a:lnTo>
                    <a:lnTo>
                      <a:pt x="14504" y="7724"/>
                    </a:lnTo>
                    <a:lnTo>
                      <a:pt x="17110" y="7724"/>
                    </a:lnTo>
                    <a:lnTo>
                      <a:pt x="18368" y="12859"/>
                    </a:lnTo>
                    <a:lnTo>
                      <a:pt x="20882" y="7724"/>
                    </a:lnTo>
                    <a:lnTo>
                      <a:pt x="21600" y="625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7" name="図形"/>
              <p:cNvSpPr/>
              <p:nvPr/>
            </p:nvSpPr>
            <p:spPr>
              <a:xfrm>
                <a:off x="725928" y="224568"/>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11739"/>
                    </a:moveTo>
                    <a:lnTo>
                      <a:pt x="20491" y="7613"/>
                    </a:lnTo>
                    <a:lnTo>
                      <a:pt x="19307" y="3407"/>
                    </a:lnTo>
                    <a:lnTo>
                      <a:pt x="14161" y="0"/>
                    </a:lnTo>
                    <a:lnTo>
                      <a:pt x="9096" y="1375"/>
                    </a:lnTo>
                    <a:lnTo>
                      <a:pt x="5065" y="2465"/>
                    </a:lnTo>
                    <a:lnTo>
                      <a:pt x="0" y="8115"/>
                    </a:lnTo>
                    <a:lnTo>
                      <a:pt x="1109" y="20584"/>
                    </a:lnTo>
                    <a:lnTo>
                      <a:pt x="9096" y="21600"/>
                    </a:lnTo>
                    <a:lnTo>
                      <a:pt x="21600" y="20584"/>
                    </a:lnTo>
                    <a:lnTo>
                      <a:pt x="21600" y="1173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8" name="図形"/>
              <p:cNvSpPr/>
              <p:nvPr/>
            </p:nvSpPr>
            <p:spPr>
              <a:xfrm>
                <a:off x="727496" y="230394"/>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1" y="0"/>
                    </a:lnTo>
                    <a:lnTo>
                      <a:pt x="2824" y="0"/>
                    </a:lnTo>
                    <a:lnTo>
                      <a:pt x="0" y="14776"/>
                    </a:lnTo>
                    <a:lnTo>
                      <a:pt x="10896" y="17749"/>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39" name="図形"/>
              <p:cNvSpPr/>
              <p:nvPr/>
            </p:nvSpPr>
            <p:spPr>
              <a:xfrm>
                <a:off x="750093" y="27731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919"/>
                    </a:moveTo>
                    <a:lnTo>
                      <a:pt x="18670" y="3908"/>
                    </a:lnTo>
                    <a:lnTo>
                      <a:pt x="17601" y="3470"/>
                    </a:lnTo>
                    <a:lnTo>
                      <a:pt x="15996" y="1644"/>
                    </a:lnTo>
                    <a:lnTo>
                      <a:pt x="15742" y="1310"/>
                    </a:lnTo>
                    <a:lnTo>
                      <a:pt x="13195" y="0"/>
                    </a:lnTo>
                    <a:lnTo>
                      <a:pt x="11003" y="745"/>
                    </a:lnTo>
                    <a:lnTo>
                      <a:pt x="10086" y="1644"/>
                    </a:lnTo>
                    <a:lnTo>
                      <a:pt x="7870" y="925"/>
                    </a:lnTo>
                    <a:lnTo>
                      <a:pt x="4406" y="2057"/>
                    </a:lnTo>
                    <a:lnTo>
                      <a:pt x="3490" y="2571"/>
                    </a:lnTo>
                    <a:lnTo>
                      <a:pt x="3973" y="3908"/>
                    </a:lnTo>
                    <a:lnTo>
                      <a:pt x="4228" y="6840"/>
                    </a:lnTo>
                    <a:lnTo>
                      <a:pt x="3133" y="9204"/>
                    </a:lnTo>
                    <a:lnTo>
                      <a:pt x="1657" y="11081"/>
                    </a:lnTo>
                    <a:lnTo>
                      <a:pt x="0" y="12574"/>
                    </a:lnTo>
                    <a:lnTo>
                      <a:pt x="1478" y="14013"/>
                    </a:lnTo>
                    <a:lnTo>
                      <a:pt x="1121" y="16791"/>
                    </a:lnTo>
                    <a:lnTo>
                      <a:pt x="764" y="18257"/>
                    </a:lnTo>
                    <a:lnTo>
                      <a:pt x="3668" y="20158"/>
                    </a:lnTo>
                    <a:lnTo>
                      <a:pt x="4789" y="20673"/>
                    </a:lnTo>
                    <a:lnTo>
                      <a:pt x="5858" y="21264"/>
                    </a:lnTo>
                    <a:lnTo>
                      <a:pt x="9908" y="20673"/>
                    </a:lnTo>
                    <a:lnTo>
                      <a:pt x="10800" y="21059"/>
                    </a:lnTo>
                    <a:lnTo>
                      <a:pt x="11717" y="21393"/>
                    </a:lnTo>
                    <a:lnTo>
                      <a:pt x="13195" y="21600"/>
                    </a:lnTo>
                    <a:lnTo>
                      <a:pt x="13704" y="20673"/>
                    </a:lnTo>
                    <a:lnTo>
                      <a:pt x="14647" y="19029"/>
                    </a:lnTo>
                    <a:lnTo>
                      <a:pt x="17753" y="18462"/>
                    </a:lnTo>
                    <a:lnTo>
                      <a:pt x="19969" y="14758"/>
                    </a:lnTo>
                    <a:lnTo>
                      <a:pt x="19969" y="10002"/>
                    </a:lnTo>
                    <a:lnTo>
                      <a:pt x="21600" y="791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40" name="図形"/>
              <p:cNvSpPr/>
              <p:nvPr/>
            </p:nvSpPr>
            <p:spPr>
              <a:xfrm>
                <a:off x="758115" y="30292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371"/>
                    </a:moveTo>
                    <a:lnTo>
                      <a:pt x="19565" y="6001"/>
                    </a:lnTo>
                    <a:lnTo>
                      <a:pt x="19077" y="5093"/>
                    </a:lnTo>
                    <a:lnTo>
                      <a:pt x="13368" y="591"/>
                    </a:lnTo>
                    <a:lnTo>
                      <a:pt x="9870" y="0"/>
                    </a:lnTo>
                    <a:lnTo>
                      <a:pt x="6684" y="1185"/>
                    </a:lnTo>
                    <a:lnTo>
                      <a:pt x="1593" y="6001"/>
                    </a:lnTo>
                    <a:lnTo>
                      <a:pt x="0" y="7975"/>
                    </a:lnTo>
                    <a:lnTo>
                      <a:pt x="1286" y="12518"/>
                    </a:lnTo>
                    <a:lnTo>
                      <a:pt x="5402" y="17611"/>
                    </a:lnTo>
                    <a:lnTo>
                      <a:pt x="10535" y="19308"/>
                    </a:lnTo>
                    <a:lnTo>
                      <a:pt x="13679" y="21600"/>
                    </a:lnTo>
                    <a:lnTo>
                      <a:pt x="17484" y="15360"/>
                    </a:lnTo>
                    <a:lnTo>
                      <a:pt x="21600" y="1137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41" name="図形"/>
              <p:cNvSpPr/>
              <p:nvPr/>
            </p:nvSpPr>
            <p:spPr>
              <a:xfrm>
                <a:off x="766684" y="39324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8750"/>
                    </a:moveTo>
                    <a:lnTo>
                      <a:pt x="16953" y="7581"/>
                    </a:lnTo>
                    <a:lnTo>
                      <a:pt x="9860" y="4153"/>
                    </a:lnTo>
                    <a:lnTo>
                      <a:pt x="7664" y="2118"/>
                    </a:lnTo>
                    <a:lnTo>
                      <a:pt x="5784" y="1143"/>
                    </a:lnTo>
                    <a:lnTo>
                      <a:pt x="3421" y="0"/>
                    </a:lnTo>
                    <a:lnTo>
                      <a:pt x="0" y="6355"/>
                    </a:lnTo>
                    <a:lnTo>
                      <a:pt x="2933" y="7581"/>
                    </a:lnTo>
                    <a:lnTo>
                      <a:pt x="5784" y="8884"/>
                    </a:lnTo>
                    <a:lnTo>
                      <a:pt x="5784" y="13531"/>
                    </a:lnTo>
                    <a:lnTo>
                      <a:pt x="10431" y="21600"/>
                    </a:lnTo>
                    <a:lnTo>
                      <a:pt x="15733" y="19893"/>
                    </a:lnTo>
                    <a:lnTo>
                      <a:pt x="21600" y="1875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42" name="図形"/>
              <p:cNvSpPr/>
              <p:nvPr/>
            </p:nvSpPr>
            <p:spPr>
              <a:xfrm>
                <a:off x="774920" y="472575"/>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14175"/>
                    </a:moveTo>
                    <a:lnTo>
                      <a:pt x="21080" y="11109"/>
                    </a:lnTo>
                    <a:lnTo>
                      <a:pt x="12752" y="5969"/>
                    </a:lnTo>
                    <a:lnTo>
                      <a:pt x="10277" y="4465"/>
                    </a:lnTo>
                    <a:lnTo>
                      <a:pt x="9149" y="5969"/>
                    </a:lnTo>
                    <a:lnTo>
                      <a:pt x="4873" y="0"/>
                    </a:lnTo>
                    <a:lnTo>
                      <a:pt x="2174" y="2960"/>
                    </a:lnTo>
                    <a:lnTo>
                      <a:pt x="0" y="3684"/>
                    </a:lnTo>
                    <a:lnTo>
                      <a:pt x="2174" y="5969"/>
                    </a:lnTo>
                    <a:lnTo>
                      <a:pt x="526" y="11109"/>
                    </a:lnTo>
                    <a:lnTo>
                      <a:pt x="526" y="16771"/>
                    </a:lnTo>
                    <a:lnTo>
                      <a:pt x="4873" y="18223"/>
                    </a:lnTo>
                    <a:lnTo>
                      <a:pt x="8098" y="20819"/>
                    </a:lnTo>
                    <a:lnTo>
                      <a:pt x="13502" y="21600"/>
                    </a:lnTo>
                    <a:lnTo>
                      <a:pt x="16125" y="20144"/>
                    </a:lnTo>
                    <a:lnTo>
                      <a:pt x="21600" y="1417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43" name="図形"/>
              <p:cNvSpPr/>
              <p:nvPr/>
            </p:nvSpPr>
            <p:spPr>
              <a:xfrm>
                <a:off x="777438" y="395522"/>
                <a:ext cx="12702" cy="13638"/>
              </a:xfrm>
              <a:custGeom>
                <a:avLst/>
                <a:gdLst/>
                <a:ahLst/>
                <a:cxnLst>
                  <a:cxn ang="0">
                    <a:pos x="wd2" y="hd2"/>
                  </a:cxn>
                  <a:cxn ang="5400000">
                    <a:pos x="wd2" y="hd2"/>
                  </a:cxn>
                  <a:cxn ang="10800000">
                    <a:pos x="wd2" y="hd2"/>
                  </a:cxn>
                  <a:cxn ang="16200000">
                    <a:pos x="wd2" y="hd2"/>
                  </a:cxn>
                </a:cxnLst>
                <a:rect l="0" t="0" r="r" b="b"/>
                <a:pathLst>
                  <a:path w="21600" h="21600" extrusionOk="0">
                    <a:moveTo>
                      <a:pt x="21600" y="11904"/>
                    </a:moveTo>
                    <a:lnTo>
                      <a:pt x="21296" y="11247"/>
                    </a:lnTo>
                    <a:lnTo>
                      <a:pt x="20994" y="10609"/>
                    </a:lnTo>
                    <a:lnTo>
                      <a:pt x="20750" y="9933"/>
                    </a:lnTo>
                    <a:lnTo>
                      <a:pt x="20327" y="8491"/>
                    </a:lnTo>
                    <a:lnTo>
                      <a:pt x="20165" y="7998"/>
                    </a:lnTo>
                    <a:lnTo>
                      <a:pt x="19296" y="8088"/>
                    </a:lnTo>
                    <a:lnTo>
                      <a:pt x="18428" y="8252"/>
                    </a:lnTo>
                    <a:lnTo>
                      <a:pt x="16103" y="8491"/>
                    </a:lnTo>
                    <a:lnTo>
                      <a:pt x="14952" y="7213"/>
                    </a:lnTo>
                    <a:lnTo>
                      <a:pt x="14508" y="5752"/>
                    </a:lnTo>
                    <a:lnTo>
                      <a:pt x="12185" y="5752"/>
                    </a:lnTo>
                    <a:lnTo>
                      <a:pt x="5799" y="0"/>
                    </a:lnTo>
                    <a:lnTo>
                      <a:pt x="4507" y="365"/>
                    </a:lnTo>
                    <a:lnTo>
                      <a:pt x="2466" y="109"/>
                    </a:lnTo>
                    <a:lnTo>
                      <a:pt x="1739" y="1553"/>
                    </a:lnTo>
                    <a:lnTo>
                      <a:pt x="708" y="2720"/>
                    </a:lnTo>
                    <a:lnTo>
                      <a:pt x="0" y="4821"/>
                    </a:lnTo>
                    <a:lnTo>
                      <a:pt x="3193" y="7705"/>
                    </a:lnTo>
                    <a:lnTo>
                      <a:pt x="3193" y="10061"/>
                    </a:lnTo>
                    <a:lnTo>
                      <a:pt x="3618" y="10609"/>
                    </a:lnTo>
                    <a:lnTo>
                      <a:pt x="4345" y="10974"/>
                    </a:lnTo>
                    <a:lnTo>
                      <a:pt x="5072" y="11394"/>
                    </a:lnTo>
                    <a:lnTo>
                      <a:pt x="7113" y="11247"/>
                    </a:lnTo>
                    <a:lnTo>
                      <a:pt x="7982" y="12325"/>
                    </a:lnTo>
                    <a:lnTo>
                      <a:pt x="9719" y="17017"/>
                    </a:lnTo>
                    <a:lnTo>
                      <a:pt x="11175" y="18332"/>
                    </a:lnTo>
                    <a:lnTo>
                      <a:pt x="13477" y="18989"/>
                    </a:lnTo>
                    <a:lnTo>
                      <a:pt x="14366" y="18989"/>
                    </a:lnTo>
                    <a:lnTo>
                      <a:pt x="16549" y="21600"/>
                    </a:lnTo>
                    <a:lnTo>
                      <a:pt x="18286" y="21344"/>
                    </a:lnTo>
                    <a:lnTo>
                      <a:pt x="18711" y="20158"/>
                    </a:lnTo>
                    <a:lnTo>
                      <a:pt x="18265" y="18332"/>
                    </a:lnTo>
                    <a:lnTo>
                      <a:pt x="18084" y="17017"/>
                    </a:lnTo>
                    <a:lnTo>
                      <a:pt x="17982" y="15721"/>
                    </a:lnTo>
                    <a:lnTo>
                      <a:pt x="19155" y="15447"/>
                    </a:lnTo>
                    <a:lnTo>
                      <a:pt x="21337" y="14534"/>
                    </a:lnTo>
                    <a:lnTo>
                      <a:pt x="21600" y="1190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2869" name="object 32"/>
            <p:cNvGrpSpPr/>
            <p:nvPr/>
          </p:nvGrpSpPr>
          <p:grpSpPr>
            <a:xfrm>
              <a:off x="4813544" y="653030"/>
              <a:ext cx="1295576" cy="1029279"/>
              <a:chOff x="0" y="0"/>
              <a:chExt cx="1295575" cy="1029278"/>
            </a:xfrm>
          </p:grpSpPr>
          <p:sp>
            <p:nvSpPr>
              <p:cNvPr id="2845" name="図形"/>
              <p:cNvSpPr/>
              <p:nvPr/>
            </p:nvSpPr>
            <p:spPr>
              <a:xfrm>
                <a:off x="0" y="875622"/>
                <a:ext cx="33104" cy="75843"/>
              </a:xfrm>
              <a:custGeom>
                <a:avLst/>
                <a:gdLst/>
                <a:ahLst/>
                <a:cxnLst>
                  <a:cxn ang="0">
                    <a:pos x="wd2" y="hd2"/>
                  </a:cxn>
                  <a:cxn ang="5400000">
                    <a:pos x="wd2" y="hd2"/>
                  </a:cxn>
                  <a:cxn ang="10800000">
                    <a:pos x="wd2" y="hd2"/>
                  </a:cxn>
                  <a:cxn ang="16200000">
                    <a:pos x="wd2" y="hd2"/>
                  </a:cxn>
                </a:cxnLst>
                <a:rect l="0" t="0" r="r" b="b"/>
                <a:pathLst>
                  <a:path w="21600" h="21600" extrusionOk="0">
                    <a:moveTo>
                      <a:pt x="21600" y="1510"/>
                    </a:moveTo>
                    <a:lnTo>
                      <a:pt x="20735" y="886"/>
                    </a:lnTo>
                    <a:lnTo>
                      <a:pt x="21096" y="558"/>
                    </a:lnTo>
                    <a:lnTo>
                      <a:pt x="21314" y="361"/>
                    </a:lnTo>
                    <a:lnTo>
                      <a:pt x="20307" y="361"/>
                    </a:lnTo>
                    <a:lnTo>
                      <a:pt x="19441" y="0"/>
                    </a:lnTo>
                    <a:lnTo>
                      <a:pt x="18577" y="66"/>
                    </a:lnTo>
                    <a:lnTo>
                      <a:pt x="18005" y="558"/>
                    </a:lnTo>
                    <a:lnTo>
                      <a:pt x="16704" y="197"/>
                    </a:lnTo>
                    <a:lnTo>
                      <a:pt x="16704" y="689"/>
                    </a:lnTo>
                    <a:lnTo>
                      <a:pt x="16569" y="952"/>
                    </a:lnTo>
                    <a:lnTo>
                      <a:pt x="15410" y="1379"/>
                    </a:lnTo>
                    <a:lnTo>
                      <a:pt x="14545" y="2265"/>
                    </a:lnTo>
                    <a:lnTo>
                      <a:pt x="13394" y="2068"/>
                    </a:lnTo>
                    <a:lnTo>
                      <a:pt x="11815" y="2134"/>
                    </a:lnTo>
                    <a:lnTo>
                      <a:pt x="10950" y="2396"/>
                    </a:lnTo>
                    <a:lnTo>
                      <a:pt x="10514" y="2068"/>
                    </a:lnTo>
                    <a:lnTo>
                      <a:pt x="10461" y="2626"/>
                    </a:lnTo>
                    <a:lnTo>
                      <a:pt x="9506" y="3775"/>
                    </a:lnTo>
                    <a:lnTo>
                      <a:pt x="8641" y="4629"/>
                    </a:lnTo>
                    <a:lnTo>
                      <a:pt x="7633" y="4826"/>
                    </a:lnTo>
                    <a:lnTo>
                      <a:pt x="8792" y="5351"/>
                    </a:lnTo>
                    <a:lnTo>
                      <a:pt x="9506" y="4957"/>
                    </a:lnTo>
                    <a:lnTo>
                      <a:pt x="10229" y="5449"/>
                    </a:lnTo>
                    <a:lnTo>
                      <a:pt x="11093" y="5449"/>
                    </a:lnTo>
                    <a:lnTo>
                      <a:pt x="10950" y="5778"/>
                    </a:lnTo>
                    <a:lnTo>
                      <a:pt x="11522" y="5909"/>
                    </a:lnTo>
                    <a:lnTo>
                      <a:pt x="12101" y="5942"/>
                    </a:lnTo>
                    <a:lnTo>
                      <a:pt x="10657" y="6204"/>
                    </a:lnTo>
                    <a:lnTo>
                      <a:pt x="10657" y="5942"/>
                    </a:lnTo>
                    <a:lnTo>
                      <a:pt x="9506" y="6204"/>
                    </a:lnTo>
                    <a:lnTo>
                      <a:pt x="9048" y="6664"/>
                    </a:lnTo>
                    <a:lnTo>
                      <a:pt x="8935" y="6795"/>
                    </a:lnTo>
                    <a:lnTo>
                      <a:pt x="8574" y="7320"/>
                    </a:lnTo>
                    <a:lnTo>
                      <a:pt x="7423" y="8207"/>
                    </a:lnTo>
                    <a:lnTo>
                      <a:pt x="7995" y="8633"/>
                    </a:lnTo>
                    <a:lnTo>
                      <a:pt x="7558" y="8798"/>
                    </a:lnTo>
                    <a:lnTo>
                      <a:pt x="7995" y="8929"/>
                    </a:lnTo>
                    <a:lnTo>
                      <a:pt x="8355" y="8732"/>
                    </a:lnTo>
                    <a:lnTo>
                      <a:pt x="9363" y="8371"/>
                    </a:lnTo>
                    <a:lnTo>
                      <a:pt x="9506" y="8568"/>
                    </a:lnTo>
                    <a:lnTo>
                      <a:pt x="8867" y="8863"/>
                    </a:lnTo>
                    <a:lnTo>
                      <a:pt x="8792" y="9421"/>
                    </a:lnTo>
                    <a:lnTo>
                      <a:pt x="8137" y="9191"/>
                    </a:lnTo>
                    <a:lnTo>
                      <a:pt x="7776" y="9191"/>
                    </a:lnTo>
                    <a:lnTo>
                      <a:pt x="7423" y="9126"/>
                    </a:lnTo>
                    <a:lnTo>
                      <a:pt x="7468" y="9224"/>
                    </a:lnTo>
                    <a:lnTo>
                      <a:pt x="7295" y="9421"/>
                    </a:lnTo>
                    <a:lnTo>
                      <a:pt x="7243" y="9684"/>
                    </a:lnTo>
                    <a:lnTo>
                      <a:pt x="7310" y="9914"/>
                    </a:lnTo>
                    <a:lnTo>
                      <a:pt x="7423" y="10209"/>
                    </a:lnTo>
                    <a:lnTo>
                      <a:pt x="7062" y="10767"/>
                    </a:lnTo>
                    <a:lnTo>
                      <a:pt x="6769" y="11161"/>
                    </a:lnTo>
                    <a:lnTo>
                      <a:pt x="6987" y="11194"/>
                    </a:lnTo>
                    <a:lnTo>
                      <a:pt x="7423" y="11621"/>
                    </a:lnTo>
                    <a:lnTo>
                      <a:pt x="6626" y="11555"/>
                    </a:lnTo>
                    <a:lnTo>
                      <a:pt x="5625" y="11752"/>
                    </a:lnTo>
                    <a:lnTo>
                      <a:pt x="5964" y="11883"/>
                    </a:lnTo>
                    <a:lnTo>
                      <a:pt x="5979" y="11949"/>
                    </a:lnTo>
                    <a:lnTo>
                      <a:pt x="5625" y="12113"/>
                    </a:lnTo>
                    <a:lnTo>
                      <a:pt x="5475" y="11850"/>
                    </a:lnTo>
                    <a:lnTo>
                      <a:pt x="4903" y="11653"/>
                    </a:lnTo>
                    <a:lnTo>
                      <a:pt x="4542" y="11785"/>
                    </a:lnTo>
                    <a:lnTo>
                      <a:pt x="4513" y="11850"/>
                    </a:lnTo>
                    <a:lnTo>
                      <a:pt x="4467" y="12146"/>
                    </a:lnTo>
                    <a:lnTo>
                      <a:pt x="4753" y="12277"/>
                    </a:lnTo>
                    <a:lnTo>
                      <a:pt x="5904" y="12343"/>
                    </a:lnTo>
                    <a:lnTo>
                      <a:pt x="6340" y="12212"/>
                    </a:lnTo>
                    <a:lnTo>
                      <a:pt x="6919" y="12146"/>
                    </a:lnTo>
                    <a:lnTo>
                      <a:pt x="7491" y="12605"/>
                    </a:lnTo>
                    <a:lnTo>
                      <a:pt x="8070" y="12802"/>
                    </a:lnTo>
                    <a:lnTo>
                      <a:pt x="8160" y="12704"/>
                    </a:lnTo>
                    <a:lnTo>
                      <a:pt x="8220" y="12146"/>
                    </a:lnTo>
                    <a:lnTo>
                      <a:pt x="8243" y="12113"/>
                    </a:lnTo>
                    <a:lnTo>
                      <a:pt x="8280" y="12047"/>
                    </a:lnTo>
                    <a:lnTo>
                      <a:pt x="7776" y="11850"/>
                    </a:lnTo>
                    <a:lnTo>
                      <a:pt x="8213" y="11621"/>
                    </a:lnTo>
                    <a:lnTo>
                      <a:pt x="7844" y="11424"/>
                    </a:lnTo>
                    <a:lnTo>
                      <a:pt x="7851" y="11128"/>
                    </a:lnTo>
                    <a:lnTo>
                      <a:pt x="8280" y="11489"/>
                    </a:lnTo>
                    <a:lnTo>
                      <a:pt x="8859" y="11260"/>
                    </a:lnTo>
                    <a:lnTo>
                      <a:pt x="9251" y="11128"/>
                    </a:lnTo>
                    <a:lnTo>
                      <a:pt x="9439" y="11063"/>
                    </a:lnTo>
                    <a:lnTo>
                      <a:pt x="9581" y="11292"/>
                    </a:lnTo>
                    <a:lnTo>
                      <a:pt x="8859" y="11653"/>
                    </a:lnTo>
                    <a:lnTo>
                      <a:pt x="9288" y="11785"/>
                    </a:lnTo>
                    <a:lnTo>
                      <a:pt x="9318" y="11850"/>
                    </a:lnTo>
                    <a:lnTo>
                      <a:pt x="9371" y="12212"/>
                    </a:lnTo>
                    <a:lnTo>
                      <a:pt x="9318" y="12277"/>
                    </a:lnTo>
                    <a:lnTo>
                      <a:pt x="9288" y="12704"/>
                    </a:lnTo>
                    <a:lnTo>
                      <a:pt x="9725" y="12802"/>
                    </a:lnTo>
                    <a:lnTo>
                      <a:pt x="9747" y="12605"/>
                    </a:lnTo>
                    <a:lnTo>
                      <a:pt x="9867" y="12441"/>
                    </a:lnTo>
                    <a:lnTo>
                      <a:pt x="10304" y="12212"/>
                    </a:lnTo>
                    <a:lnTo>
                      <a:pt x="10364" y="11916"/>
                    </a:lnTo>
                    <a:lnTo>
                      <a:pt x="10732" y="11489"/>
                    </a:lnTo>
                    <a:lnTo>
                      <a:pt x="10875" y="11555"/>
                    </a:lnTo>
                    <a:lnTo>
                      <a:pt x="11018" y="12015"/>
                    </a:lnTo>
                    <a:lnTo>
                      <a:pt x="11379" y="11883"/>
                    </a:lnTo>
                    <a:lnTo>
                      <a:pt x="11815" y="11686"/>
                    </a:lnTo>
                    <a:lnTo>
                      <a:pt x="12462" y="11555"/>
                    </a:lnTo>
                    <a:lnTo>
                      <a:pt x="11883" y="12113"/>
                    </a:lnTo>
                    <a:lnTo>
                      <a:pt x="11650" y="12277"/>
                    </a:lnTo>
                    <a:lnTo>
                      <a:pt x="11650" y="12343"/>
                    </a:lnTo>
                    <a:lnTo>
                      <a:pt x="12169" y="12704"/>
                    </a:lnTo>
                    <a:lnTo>
                      <a:pt x="12311" y="12737"/>
                    </a:lnTo>
                    <a:lnTo>
                      <a:pt x="11958" y="13131"/>
                    </a:lnTo>
                    <a:lnTo>
                      <a:pt x="11958" y="13328"/>
                    </a:lnTo>
                    <a:lnTo>
                      <a:pt x="11447" y="13393"/>
                    </a:lnTo>
                    <a:lnTo>
                      <a:pt x="10875" y="13196"/>
                    </a:lnTo>
                    <a:lnTo>
                      <a:pt x="10657" y="13032"/>
                    </a:lnTo>
                    <a:lnTo>
                      <a:pt x="9792" y="13032"/>
                    </a:lnTo>
                    <a:lnTo>
                      <a:pt x="8935" y="12934"/>
                    </a:lnTo>
                    <a:lnTo>
                      <a:pt x="8792" y="13262"/>
                    </a:lnTo>
                    <a:lnTo>
                      <a:pt x="9581" y="13196"/>
                    </a:lnTo>
                    <a:lnTo>
                      <a:pt x="10304" y="13393"/>
                    </a:lnTo>
                    <a:lnTo>
                      <a:pt x="10183" y="13525"/>
                    </a:lnTo>
                    <a:lnTo>
                      <a:pt x="10130" y="13656"/>
                    </a:lnTo>
                    <a:lnTo>
                      <a:pt x="10657" y="14083"/>
                    </a:lnTo>
                    <a:lnTo>
                      <a:pt x="11244" y="13722"/>
                    </a:lnTo>
                    <a:lnTo>
                      <a:pt x="12101" y="13984"/>
                    </a:lnTo>
                    <a:lnTo>
                      <a:pt x="12101" y="14148"/>
                    </a:lnTo>
                    <a:lnTo>
                      <a:pt x="11665" y="14083"/>
                    </a:lnTo>
                    <a:lnTo>
                      <a:pt x="10514" y="14083"/>
                    </a:lnTo>
                    <a:lnTo>
                      <a:pt x="10153" y="14116"/>
                    </a:lnTo>
                    <a:lnTo>
                      <a:pt x="9506" y="14477"/>
                    </a:lnTo>
                    <a:lnTo>
                      <a:pt x="8641" y="14542"/>
                    </a:lnTo>
                    <a:lnTo>
                      <a:pt x="8859" y="14378"/>
                    </a:lnTo>
                    <a:lnTo>
                      <a:pt x="8897" y="14083"/>
                    </a:lnTo>
                    <a:lnTo>
                      <a:pt x="9221" y="13689"/>
                    </a:lnTo>
                    <a:lnTo>
                      <a:pt x="9002" y="13623"/>
                    </a:lnTo>
                    <a:lnTo>
                      <a:pt x="7995" y="13623"/>
                    </a:lnTo>
                    <a:lnTo>
                      <a:pt x="7558" y="13196"/>
                    </a:lnTo>
                    <a:lnTo>
                      <a:pt x="6844" y="13262"/>
                    </a:lnTo>
                    <a:lnTo>
                      <a:pt x="6844" y="13492"/>
                    </a:lnTo>
                    <a:lnTo>
                      <a:pt x="7995" y="13656"/>
                    </a:lnTo>
                    <a:lnTo>
                      <a:pt x="7776" y="13722"/>
                    </a:lnTo>
                    <a:lnTo>
                      <a:pt x="7920" y="14083"/>
                    </a:lnTo>
                    <a:lnTo>
                      <a:pt x="7979" y="14148"/>
                    </a:lnTo>
                    <a:lnTo>
                      <a:pt x="8070" y="14214"/>
                    </a:lnTo>
                    <a:lnTo>
                      <a:pt x="7927" y="14706"/>
                    </a:lnTo>
                    <a:lnTo>
                      <a:pt x="7633" y="14345"/>
                    </a:lnTo>
                    <a:lnTo>
                      <a:pt x="7731" y="14214"/>
                    </a:lnTo>
                    <a:lnTo>
                      <a:pt x="7686" y="14083"/>
                    </a:lnTo>
                    <a:lnTo>
                      <a:pt x="7347" y="13853"/>
                    </a:lnTo>
                    <a:lnTo>
                      <a:pt x="6919" y="13722"/>
                    </a:lnTo>
                    <a:lnTo>
                      <a:pt x="6520" y="14083"/>
                    </a:lnTo>
                    <a:lnTo>
                      <a:pt x="6483" y="14148"/>
                    </a:lnTo>
                    <a:lnTo>
                      <a:pt x="5904" y="14214"/>
                    </a:lnTo>
                    <a:lnTo>
                      <a:pt x="6197" y="13787"/>
                    </a:lnTo>
                    <a:lnTo>
                      <a:pt x="5979" y="13722"/>
                    </a:lnTo>
                    <a:lnTo>
                      <a:pt x="5114" y="13787"/>
                    </a:lnTo>
                    <a:lnTo>
                      <a:pt x="4828" y="14017"/>
                    </a:lnTo>
                    <a:lnTo>
                      <a:pt x="4392" y="14280"/>
                    </a:lnTo>
                    <a:lnTo>
                      <a:pt x="4038" y="14345"/>
                    </a:lnTo>
                    <a:lnTo>
                      <a:pt x="3316" y="14148"/>
                    </a:lnTo>
                    <a:lnTo>
                      <a:pt x="3460" y="13919"/>
                    </a:lnTo>
                    <a:lnTo>
                      <a:pt x="4129" y="13525"/>
                    </a:lnTo>
                    <a:lnTo>
                      <a:pt x="4068" y="13196"/>
                    </a:lnTo>
                    <a:lnTo>
                      <a:pt x="4038" y="13131"/>
                    </a:lnTo>
                    <a:lnTo>
                      <a:pt x="3745" y="12868"/>
                    </a:lnTo>
                    <a:lnTo>
                      <a:pt x="2594" y="12999"/>
                    </a:lnTo>
                    <a:lnTo>
                      <a:pt x="2166" y="13525"/>
                    </a:lnTo>
                    <a:lnTo>
                      <a:pt x="1895" y="13984"/>
                    </a:lnTo>
                    <a:lnTo>
                      <a:pt x="1850" y="14083"/>
                    </a:lnTo>
                    <a:lnTo>
                      <a:pt x="1797" y="14477"/>
                    </a:lnTo>
                    <a:lnTo>
                      <a:pt x="1955" y="14706"/>
                    </a:lnTo>
                    <a:lnTo>
                      <a:pt x="2015" y="15002"/>
                    </a:lnTo>
                    <a:lnTo>
                      <a:pt x="1444" y="15297"/>
                    </a:lnTo>
                    <a:lnTo>
                      <a:pt x="1015" y="15855"/>
                    </a:lnTo>
                    <a:lnTo>
                      <a:pt x="1444" y="16085"/>
                    </a:lnTo>
                    <a:lnTo>
                      <a:pt x="1730" y="16348"/>
                    </a:lnTo>
                    <a:lnTo>
                      <a:pt x="1293" y="16381"/>
                    </a:lnTo>
                    <a:lnTo>
                      <a:pt x="1015" y="16578"/>
                    </a:lnTo>
                    <a:lnTo>
                      <a:pt x="722" y="16807"/>
                    </a:lnTo>
                    <a:lnTo>
                      <a:pt x="940" y="17562"/>
                    </a:lnTo>
                    <a:lnTo>
                      <a:pt x="940" y="17956"/>
                    </a:lnTo>
                    <a:lnTo>
                      <a:pt x="647" y="18711"/>
                    </a:lnTo>
                    <a:lnTo>
                      <a:pt x="218" y="19105"/>
                    </a:lnTo>
                    <a:lnTo>
                      <a:pt x="150" y="19663"/>
                    </a:lnTo>
                    <a:lnTo>
                      <a:pt x="316" y="19991"/>
                    </a:lnTo>
                    <a:lnTo>
                      <a:pt x="376" y="20287"/>
                    </a:lnTo>
                    <a:lnTo>
                      <a:pt x="0" y="20714"/>
                    </a:lnTo>
                    <a:lnTo>
                      <a:pt x="579" y="20911"/>
                    </a:lnTo>
                    <a:lnTo>
                      <a:pt x="496" y="20779"/>
                    </a:lnTo>
                    <a:lnTo>
                      <a:pt x="541" y="20582"/>
                    </a:lnTo>
                    <a:lnTo>
                      <a:pt x="872" y="20287"/>
                    </a:lnTo>
                    <a:lnTo>
                      <a:pt x="1233" y="20287"/>
                    </a:lnTo>
                    <a:lnTo>
                      <a:pt x="2090" y="20648"/>
                    </a:lnTo>
                    <a:lnTo>
                      <a:pt x="2812" y="20714"/>
                    </a:lnTo>
                    <a:lnTo>
                      <a:pt x="2737" y="20550"/>
                    </a:lnTo>
                    <a:lnTo>
                      <a:pt x="3316" y="20550"/>
                    </a:lnTo>
                    <a:lnTo>
                      <a:pt x="3241" y="20714"/>
                    </a:lnTo>
                    <a:lnTo>
                      <a:pt x="3174" y="21009"/>
                    </a:lnTo>
                    <a:lnTo>
                      <a:pt x="2737" y="21370"/>
                    </a:lnTo>
                    <a:lnTo>
                      <a:pt x="3460" y="21600"/>
                    </a:lnTo>
                    <a:lnTo>
                      <a:pt x="3678" y="20911"/>
                    </a:lnTo>
                    <a:lnTo>
                      <a:pt x="3745" y="21009"/>
                    </a:lnTo>
                    <a:lnTo>
                      <a:pt x="4054" y="20911"/>
                    </a:lnTo>
                    <a:lnTo>
                      <a:pt x="4460" y="20779"/>
                    </a:lnTo>
                    <a:lnTo>
                      <a:pt x="4137" y="20550"/>
                    </a:lnTo>
                    <a:lnTo>
                      <a:pt x="4038" y="20484"/>
                    </a:lnTo>
                    <a:lnTo>
                      <a:pt x="4753" y="20353"/>
                    </a:lnTo>
                    <a:lnTo>
                      <a:pt x="4324" y="20582"/>
                    </a:lnTo>
                    <a:lnTo>
                      <a:pt x="4903" y="20714"/>
                    </a:lnTo>
                    <a:lnTo>
                      <a:pt x="5768" y="20517"/>
                    </a:lnTo>
                    <a:lnTo>
                      <a:pt x="5866" y="20353"/>
                    </a:lnTo>
                    <a:lnTo>
                      <a:pt x="5904" y="20287"/>
                    </a:lnTo>
                    <a:lnTo>
                      <a:pt x="6122" y="20123"/>
                    </a:lnTo>
                    <a:lnTo>
                      <a:pt x="7137" y="19991"/>
                    </a:lnTo>
                    <a:lnTo>
                      <a:pt x="7062" y="19860"/>
                    </a:lnTo>
                    <a:lnTo>
                      <a:pt x="7716" y="19499"/>
                    </a:lnTo>
                    <a:lnTo>
                      <a:pt x="7776" y="19466"/>
                    </a:lnTo>
                    <a:lnTo>
                      <a:pt x="7347" y="19499"/>
                    </a:lnTo>
                    <a:lnTo>
                      <a:pt x="7347" y="19335"/>
                    </a:lnTo>
                    <a:lnTo>
                      <a:pt x="7423" y="19171"/>
                    </a:lnTo>
                    <a:lnTo>
                      <a:pt x="7709" y="18777"/>
                    </a:lnTo>
                    <a:lnTo>
                      <a:pt x="7995" y="18777"/>
                    </a:lnTo>
                    <a:lnTo>
                      <a:pt x="8717" y="18678"/>
                    </a:lnTo>
                    <a:lnTo>
                      <a:pt x="7927" y="18416"/>
                    </a:lnTo>
                    <a:lnTo>
                      <a:pt x="8499" y="18153"/>
                    </a:lnTo>
                    <a:lnTo>
                      <a:pt x="8641" y="17825"/>
                    </a:lnTo>
                    <a:lnTo>
                      <a:pt x="8355" y="17562"/>
                    </a:lnTo>
                    <a:lnTo>
                      <a:pt x="8717" y="17234"/>
                    </a:lnTo>
                    <a:lnTo>
                      <a:pt x="9002" y="16939"/>
                    </a:lnTo>
                    <a:lnTo>
                      <a:pt x="9792" y="16676"/>
                    </a:lnTo>
                    <a:lnTo>
                      <a:pt x="10371" y="16381"/>
                    </a:lnTo>
                    <a:lnTo>
                      <a:pt x="9935" y="15888"/>
                    </a:lnTo>
                    <a:lnTo>
                      <a:pt x="9792" y="15330"/>
                    </a:lnTo>
                    <a:lnTo>
                      <a:pt x="10446" y="15100"/>
                    </a:lnTo>
                    <a:lnTo>
                      <a:pt x="11304" y="14706"/>
                    </a:lnTo>
                    <a:lnTo>
                      <a:pt x="11447" y="14641"/>
                    </a:lnTo>
                    <a:lnTo>
                      <a:pt x="12169" y="14871"/>
                    </a:lnTo>
                    <a:lnTo>
                      <a:pt x="13177" y="14871"/>
                    </a:lnTo>
                    <a:lnTo>
                      <a:pt x="13327" y="14772"/>
                    </a:lnTo>
                    <a:lnTo>
                      <a:pt x="13680" y="14641"/>
                    </a:lnTo>
                    <a:lnTo>
                      <a:pt x="13951" y="14542"/>
                    </a:lnTo>
                    <a:lnTo>
                      <a:pt x="14478" y="14345"/>
                    </a:lnTo>
                    <a:lnTo>
                      <a:pt x="14846" y="14148"/>
                    </a:lnTo>
                    <a:lnTo>
                      <a:pt x="14839" y="14083"/>
                    </a:lnTo>
                    <a:lnTo>
                      <a:pt x="14327" y="13853"/>
                    </a:lnTo>
                    <a:lnTo>
                      <a:pt x="13974" y="13984"/>
                    </a:lnTo>
                    <a:lnTo>
                      <a:pt x="12890" y="14083"/>
                    </a:lnTo>
                    <a:lnTo>
                      <a:pt x="12462" y="13820"/>
                    </a:lnTo>
                    <a:lnTo>
                      <a:pt x="12748" y="13787"/>
                    </a:lnTo>
                    <a:lnTo>
                      <a:pt x="13605" y="13722"/>
                    </a:lnTo>
                    <a:lnTo>
                      <a:pt x="13598" y="13492"/>
                    </a:lnTo>
                    <a:lnTo>
                      <a:pt x="13763" y="13393"/>
                    </a:lnTo>
                    <a:lnTo>
                      <a:pt x="13974" y="13262"/>
                    </a:lnTo>
                    <a:lnTo>
                      <a:pt x="13177" y="12802"/>
                    </a:lnTo>
                    <a:lnTo>
                      <a:pt x="13974" y="12704"/>
                    </a:lnTo>
                    <a:lnTo>
                      <a:pt x="14545" y="12868"/>
                    </a:lnTo>
                    <a:lnTo>
                      <a:pt x="14839" y="12868"/>
                    </a:lnTo>
                    <a:lnTo>
                      <a:pt x="15252" y="12704"/>
                    </a:lnTo>
                    <a:lnTo>
                      <a:pt x="15410" y="12638"/>
                    </a:lnTo>
                    <a:lnTo>
                      <a:pt x="15124" y="12770"/>
                    </a:lnTo>
                    <a:lnTo>
                      <a:pt x="16275" y="12770"/>
                    </a:lnTo>
                    <a:lnTo>
                      <a:pt x="16027" y="12638"/>
                    </a:lnTo>
                    <a:lnTo>
                      <a:pt x="15771" y="12507"/>
                    </a:lnTo>
                    <a:lnTo>
                      <a:pt x="15786" y="12474"/>
                    </a:lnTo>
                    <a:lnTo>
                      <a:pt x="15921" y="12113"/>
                    </a:lnTo>
                    <a:lnTo>
                      <a:pt x="16200" y="11982"/>
                    </a:lnTo>
                    <a:lnTo>
                      <a:pt x="15478" y="12047"/>
                    </a:lnTo>
                    <a:lnTo>
                      <a:pt x="15343" y="12212"/>
                    </a:lnTo>
                    <a:lnTo>
                      <a:pt x="14906" y="12474"/>
                    </a:lnTo>
                    <a:lnTo>
                      <a:pt x="14327" y="12441"/>
                    </a:lnTo>
                    <a:lnTo>
                      <a:pt x="13898" y="12376"/>
                    </a:lnTo>
                    <a:lnTo>
                      <a:pt x="14410" y="12212"/>
                    </a:lnTo>
                    <a:lnTo>
                      <a:pt x="15124" y="12113"/>
                    </a:lnTo>
                    <a:lnTo>
                      <a:pt x="15343" y="11949"/>
                    </a:lnTo>
                    <a:lnTo>
                      <a:pt x="14327" y="11621"/>
                    </a:lnTo>
                    <a:lnTo>
                      <a:pt x="14041" y="11489"/>
                    </a:lnTo>
                    <a:lnTo>
                      <a:pt x="13898" y="11424"/>
                    </a:lnTo>
                    <a:lnTo>
                      <a:pt x="14410" y="11161"/>
                    </a:lnTo>
                    <a:lnTo>
                      <a:pt x="14553" y="11063"/>
                    </a:lnTo>
                    <a:lnTo>
                      <a:pt x="14598" y="11030"/>
                    </a:lnTo>
                    <a:lnTo>
                      <a:pt x="14620" y="10866"/>
                    </a:lnTo>
                    <a:lnTo>
                      <a:pt x="15343" y="10472"/>
                    </a:lnTo>
                    <a:lnTo>
                      <a:pt x="15343" y="10143"/>
                    </a:lnTo>
                    <a:lnTo>
                      <a:pt x="14628" y="10472"/>
                    </a:lnTo>
                    <a:lnTo>
                      <a:pt x="14116" y="10734"/>
                    </a:lnTo>
                    <a:lnTo>
                      <a:pt x="13605" y="10767"/>
                    </a:lnTo>
                    <a:lnTo>
                      <a:pt x="13034" y="10898"/>
                    </a:lnTo>
                    <a:lnTo>
                      <a:pt x="12605" y="11030"/>
                    </a:lnTo>
                    <a:lnTo>
                      <a:pt x="12890" y="10767"/>
                    </a:lnTo>
                    <a:lnTo>
                      <a:pt x="13688" y="10603"/>
                    </a:lnTo>
                    <a:lnTo>
                      <a:pt x="14116" y="10472"/>
                    </a:lnTo>
                    <a:lnTo>
                      <a:pt x="14041" y="10143"/>
                    </a:lnTo>
                    <a:lnTo>
                      <a:pt x="14222" y="9914"/>
                    </a:lnTo>
                    <a:lnTo>
                      <a:pt x="14274" y="9848"/>
                    </a:lnTo>
                    <a:lnTo>
                      <a:pt x="14260" y="9684"/>
                    </a:lnTo>
                    <a:lnTo>
                      <a:pt x="13545" y="9914"/>
                    </a:lnTo>
                    <a:lnTo>
                      <a:pt x="13485" y="9618"/>
                    </a:lnTo>
                    <a:lnTo>
                      <a:pt x="13357" y="9421"/>
                    </a:lnTo>
                    <a:lnTo>
                      <a:pt x="13252" y="9257"/>
                    </a:lnTo>
                    <a:lnTo>
                      <a:pt x="13545" y="9224"/>
                    </a:lnTo>
                    <a:lnTo>
                      <a:pt x="14410" y="9618"/>
                    </a:lnTo>
                    <a:lnTo>
                      <a:pt x="14357" y="9257"/>
                    </a:lnTo>
                    <a:lnTo>
                      <a:pt x="14305" y="9224"/>
                    </a:lnTo>
                    <a:lnTo>
                      <a:pt x="13823" y="8929"/>
                    </a:lnTo>
                    <a:lnTo>
                      <a:pt x="13823" y="8863"/>
                    </a:lnTo>
                    <a:lnTo>
                      <a:pt x="14696" y="8469"/>
                    </a:lnTo>
                    <a:lnTo>
                      <a:pt x="14748" y="8371"/>
                    </a:lnTo>
                    <a:lnTo>
                      <a:pt x="14982" y="7911"/>
                    </a:lnTo>
                    <a:lnTo>
                      <a:pt x="17930" y="6631"/>
                    </a:lnTo>
                    <a:lnTo>
                      <a:pt x="18825" y="6204"/>
                    </a:lnTo>
                    <a:lnTo>
                      <a:pt x="19299" y="5974"/>
                    </a:lnTo>
                    <a:lnTo>
                      <a:pt x="19878" y="5351"/>
                    </a:lnTo>
                    <a:lnTo>
                      <a:pt x="19584" y="5022"/>
                    </a:lnTo>
                    <a:lnTo>
                      <a:pt x="19652" y="4957"/>
                    </a:lnTo>
                    <a:lnTo>
                      <a:pt x="20735" y="3874"/>
                    </a:lnTo>
                    <a:lnTo>
                      <a:pt x="19878" y="3512"/>
                    </a:lnTo>
                    <a:lnTo>
                      <a:pt x="18727" y="3381"/>
                    </a:lnTo>
                    <a:lnTo>
                      <a:pt x="18148" y="3250"/>
                    </a:lnTo>
                    <a:lnTo>
                      <a:pt x="17576" y="3151"/>
                    </a:lnTo>
                    <a:lnTo>
                      <a:pt x="18577" y="2889"/>
                    </a:lnTo>
                    <a:lnTo>
                      <a:pt x="19299" y="2889"/>
                    </a:lnTo>
                    <a:lnTo>
                      <a:pt x="18291" y="2626"/>
                    </a:lnTo>
                    <a:lnTo>
                      <a:pt x="19035" y="2577"/>
                    </a:lnTo>
                    <a:lnTo>
                      <a:pt x="19584" y="3086"/>
                    </a:lnTo>
                    <a:lnTo>
                      <a:pt x="19878" y="3151"/>
                    </a:lnTo>
                    <a:lnTo>
                      <a:pt x="21314" y="2889"/>
                    </a:lnTo>
                    <a:lnTo>
                      <a:pt x="21164" y="2528"/>
                    </a:lnTo>
                    <a:lnTo>
                      <a:pt x="21111" y="2396"/>
                    </a:lnTo>
                    <a:lnTo>
                      <a:pt x="21059" y="2265"/>
                    </a:lnTo>
                    <a:lnTo>
                      <a:pt x="21029" y="2199"/>
                    </a:lnTo>
                    <a:lnTo>
                      <a:pt x="20457" y="1871"/>
                    </a:lnTo>
                    <a:lnTo>
                      <a:pt x="21600" y="151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46" name="図形"/>
              <p:cNvSpPr/>
              <p:nvPr/>
            </p:nvSpPr>
            <p:spPr>
              <a:xfrm>
                <a:off x="40773" y="98793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914" y="5036"/>
                    </a:lnTo>
                    <a:lnTo>
                      <a:pt x="0" y="10380"/>
                    </a:lnTo>
                    <a:lnTo>
                      <a:pt x="4457" y="21600"/>
                    </a:lnTo>
                    <a:lnTo>
                      <a:pt x="21600"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47" name="図形"/>
              <p:cNvSpPr/>
              <p:nvPr/>
            </p:nvSpPr>
            <p:spPr>
              <a:xfrm>
                <a:off x="41050" y="98603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432"/>
                    </a:moveTo>
                    <a:lnTo>
                      <a:pt x="13427" y="7398"/>
                    </a:lnTo>
                    <a:lnTo>
                      <a:pt x="11388" y="5218"/>
                    </a:lnTo>
                    <a:lnTo>
                      <a:pt x="6769" y="0"/>
                    </a:lnTo>
                    <a:lnTo>
                      <a:pt x="0" y="21600"/>
                    </a:lnTo>
                    <a:lnTo>
                      <a:pt x="9239" y="20386"/>
                    </a:lnTo>
                    <a:lnTo>
                      <a:pt x="18588" y="19297"/>
                    </a:lnTo>
                    <a:lnTo>
                      <a:pt x="15576" y="13467"/>
                    </a:lnTo>
                    <a:lnTo>
                      <a:pt x="21600" y="643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48" name="図形"/>
              <p:cNvSpPr/>
              <p:nvPr/>
            </p:nvSpPr>
            <p:spPr>
              <a:xfrm>
                <a:off x="42358" y="98810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393" y="0"/>
                    </a:lnTo>
                    <a:lnTo>
                      <a:pt x="0" y="21600"/>
                    </a:lnTo>
                    <a:lnTo>
                      <a:pt x="8202" y="18223"/>
                    </a:lnTo>
                    <a:lnTo>
                      <a:pt x="21600" y="12051"/>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49" name="図形"/>
              <p:cNvSpPr/>
              <p:nvPr/>
            </p:nvSpPr>
            <p:spPr>
              <a:xfrm>
                <a:off x="45459" y="97082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036" y="0"/>
                    </a:lnTo>
                    <a:lnTo>
                      <a:pt x="0" y="10811"/>
                    </a:lnTo>
                    <a:lnTo>
                      <a:pt x="13243"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0" name="図形"/>
              <p:cNvSpPr/>
              <p:nvPr/>
            </p:nvSpPr>
            <p:spPr>
              <a:xfrm>
                <a:off x="47568" y="97066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63" y="0"/>
                    </a:lnTo>
                    <a:lnTo>
                      <a:pt x="0" y="21600"/>
                    </a:lnTo>
                    <a:lnTo>
                      <a:pt x="13234"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1" name="図形"/>
              <p:cNvSpPr/>
              <p:nvPr/>
            </p:nvSpPr>
            <p:spPr>
              <a:xfrm>
                <a:off x="48339" y="977605"/>
                <a:ext cx="15562" cy="18663"/>
              </a:xfrm>
              <a:custGeom>
                <a:avLst/>
                <a:gdLst/>
                <a:ahLst/>
                <a:cxnLst>
                  <a:cxn ang="0">
                    <a:pos x="wd2" y="hd2"/>
                  </a:cxn>
                  <a:cxn ang="5400000">
                    <a:pos x="wd2" y="hd2"/>
                  </a:cxn>
                  <a:cxn ang="10800000">
                    <a:pos x="wd2" y="hd2"/>
                  </a:cxn>
                  <a:cxn ang="16200000">
                    <a:pos x="wd2" y="hd2"/>
                  </a:cxn>
                </a:cxnLst>
                <a:rect l="0" t="0" r="r" b="b"/>
                <a:pathLst>
                  <a:path w="21600" h="21600" extrusionOk="0">
                    <a:moveTo>
                      <a:pt x="21600" y="15089"/>
                    </a:moveTo>
                    <a:lnTo>
                      <a:pt x="21296" y="14183"/>
                    </a:lnTo>
                    <a:lnTo>
                      <a:pt x="20384" y="14062"/>
                    </a:lnTo>
                    <a:lnTo>
                      <a:pt x="19457" y="13942"/>
                    </a:lnTo>
                    <a:lnTo>
                      <a:pt x="20384" y="13168"/>
                    </a:lnTo>
                    <a:lnTo>
                      <a:pt x="19297" y="12795"/>
                    </a:lnTo>
                    <a:lnTo>
                      <a:pt x="18225" y="12395"/>
                    </a:lnTo>
                    <a:lnTo>
                      <a:pt x="18080" y="13168"/>
                    </a:lnTo>
                    <a:lnTo>
                      <a:pt x="16241" y="13168"/>
                    </a:lnTo>
                    <a:lnTo>
                      <a:pt x="16289" y="12140"/>
                    </a:lnTo>
                    <a:lnTo>
                      <a:pt x="16081" y="11260"/>
                    </a:lnTo>
                    <a:lnTo>
                      <a:pt x="17008" y="10860"/>
                    </a:lnTo>
                    <a:lnTo>
                      <a:pt x="20384" y="10860"/>
                    </a:lnTo>
                    <a:lnTo>
                      <a:pt x="21552" y="9553"/>
                    </a:lnTo>
                    <a:lnTo>
                      <a:pt x="20752" y="9472"/>
                    </a:lnTo>
                    <a:lnTo>
                      <a:pt x="18080" y="9205"/>
                    </a:lnTo>
                    <a:lnTo>
                      <a:pt x="16544" y="9472"/>
                    </a:lnTo>
                    <a:lnTo>
                      <a:pt x="15088" y="8699"/>
                    </a:lnTo>
                    <a:lnTo>
                      <a:pt x="14865" y="8579"/>
                    </a:lnTo>
                    <a:lnTo>
                      <a:pt x="13024" y="7805"/>
                    </a:lnTo>
                    <a:lnTo>
                      <a:pt x="14705" y="7938"/>
                    </a:lnTo>
                    <a:lnTo>
                      <a:pt x="15312" y="7805"/>
                    </a:lnTo>
                    <a:lnTo>
                      <a:pt x="15921" y="7672"/>
                    </a:lnTo>
                    <a:lnTo>
                      <a:pt x="16241" y="7552"/>
                    </a:lnTo>
                    <a:lnTo>
                      <a:pt x="15921" y="6778"/>
                    </a:lnTo>
                    <a:lnTo>
                      <a:pt x="15969" y="6391"/>
                    </a:lnTo>
                    <a:lnTo>
                      <a:pt x="16081" y="5511"/>
                    </a:lnTo>
                    <a:lnTo>
                      <a:pt x="17008" y="4229"/>
                    </a:lnTo>
                    <a:lnTo>
                      <a:pt x="17456" y="3723"/>
                    </a:lnTo>
                    <a:lnTo>
                      <a:pt x="17712" y="2429"/>
                    </a:lnTo>
                    <a:lnTo>
                      <a:pt x="17760" y="2202"/>
                    </a:lnTo>
                    <a:lnTo>
                      <a:pt x="15921" y="2202"/>
                    </a:lnTo>
                    <a:lnTo>
                      <a:pt x="14400" y="2295"/>
                    </a:lnTo>
                    <a:lnTo>
                      <a:pt x="12864" y="2429"/>
                    </a:lnTo>
                    <a:lnTo>
                      <a:pt x="11408" y="1722"/>
                    </a:lnTo>
                    <a:lnTo>
                      <a:pt x="10273" y="1174"/>
                    </a:lnTo>
                    <a:lnTo>
                      <a:pt x="9024" y="908"/>
                    </a:lnTo>
                    <a:lnTo>
                      <a:pt x="9344" y="267"/>
                    </a:lnTo>
                    <a:lnTo>
                      <a:pt x="8112" y="0"/>
                    </a:lnTo>
                    <a:lnTo>
                      <a:pt x="7680" y="1722"/>
                    </a:lnTo>
                    <a:lnTo>
                      <a:pt x="7345" y="908"/>
                    </a:lnTo>
                    <a:lnTo>
                      <a:pt x="4897" y="1935"/>
                    </a:lnTo>
                    <a:lnTo>
                      <a:pt x="3680" y="3723"/>
                    </a:lnTo>
                    <a:lnTo>
                      <a:pt x="3520" y="4990"/>
                    </a:lnTo>
                    <a:lnTo>
                      <a:pt x="4752" y="6525"/>
                    </a:lnTo>
                    <a:lnTo>
                      <a:pt x="5057" y="6391"/>
                    </a:lnTo>
                    <a:lnTo>
                      <a:pt x="6593" y="7672"/>
                    </a:lnTo>
                    <a:lnTo>
                      <a:pt x="5968" y="8192"/>
                    </a:lnTo>
                    <a:lnTo>
                      <a:pt x="3825" y="8699"/>
                    </a:lnTo>
                    <a:lnTo>
                      <a:pt x="3376" y="7938"/>
                    </a:lnTo>
                    <a:lnTo>
                      <a:pt x="2144" y="6658"/>
                    </a:lnTo>
                    <a:lnTo>
                      <a:pt x="1537" y="7164"/>
                    </a:lnTo>
                    <a:lnTo>
                      <a:pt x="1841" y="8192"/>
                    </a:lnTo>
                    <a:lnTo>
                      <a:pt x="2913" y="8579"/>
                    </a:lnTo>
                    <a:lnTo>
                      <a:pt x="2288" y="9326"/>
                    </a:lnTo>
                    <a:lnTo>
                      <a:pt x="1841" y="9726"/>
                    </a:lnTo>
                    <a:lnTo>
                      <a:pt x="2753" y="12274"/>
                    </a:lnTo>
                    <a:lnTo>
                      <a:pt x="3216" y="12140"/>
                    </a:lnTo>
                    <a:lnTo>
                      <a:pt x="5361" y="12140"/>
                    </a:lnTo>
                    <a:lnTo>
                      <a:pt x="5361" y="14062"/>
                    </a:lnTo>
                    <a:lnTo>
                      <a:pt x="4897" y="13555"/>
                    </a:lnTo>
                    <a:lnTo>
                      <a:pt x="4432" y="13034"/>
                    </a:lnTo>
                    <a:lnTo>
                      <a:pt x="3680" y="13555"/>
                    </a:lnTo>
                    <a:lnTo>
                      <a:pt x="1537" y="13034"/>
                    </a:lnTo>
                    <a:lnTo>
                      <a:pt x="1217" y="12661"/>
                    </a:lnTo>
                    <a:lnTo>
                      <a:pt x="0" y="12915"/>
                    </a:lnTo>
                    <a:lnTo>
                      <a:pt x="833" y="14703"/>
                    </a:lnTo>
                    <a:lnTo>
                      <a:pt x="800" y="15449"/>
                    </a:lnTo>
                    <a:lnTo>
                      <a:pt x="752" y="15596"/>
                    </a:lnTo>
                    <a:lnTo>
                      <a:pt x="1153" y="16090"/>
                    </a:lnTo>
                    <a:lnTo>
                      <a:pt x="1249" y="16624"/>
                    </a:lnTo>
                    <a:lnTo>
                      <a:pt x="1072" y="16997"/>
                    </a:lnTo>
                    <a:lnTo>
                      <a:pt x="2288" y="18291"/>
                    </a:lnTo>
                    <a:lnTo>
                      <a:pt x="2288" y="15983"/>
                    </a:lnTo>
                    <a:lnTo>
                      <a:pt x="1841" y="15983"/>
                    </a:lnTo>
                    <a:lnTo>
                      <a:pt x="4272" y="15476"/>
                    </a:lnTo>
                    <a:lnTo>
                      <a:pt x="3216" y="14703"/>
                    </a:lnTo>
                    <a:lnTo>
                      <a:pt x="4129" y="14183"/>
                    </a:lnTo>
                    <a:lnTo>
                      <a:pt x="4272" y="15476"/>
                    </a:lnTo>
                    <a:lnTo>
                      <a:pt x="5521" y="16090"/>
                    </a:lnTo>
                    <a:lnTo>
                      <a:pt x="5664" y="16997"/>
                    </a:lnTo>
                    <a:lnTo>
                      <a:pt x="4432" y="18518"/>
                    </a:lnTo>
                    <a:lnTo>
                      <a:pt x="5361" y="19038"/>
                    </a:lnTo>
                    <a:lnTo>
                      <a:pt x="6753" y="19159"/>
                    </a:lnTo>
                    <a:lnTo>
                      <a:pt x="7216" y="19225"/>
                    </a:lnTo>
                    <a:lnTo>
                      <a:pt x="6128" y="19826"/>
                    </a:lnTo>
                    <a:lnTo>
                      <a:pt x="6753" y="20706"/>
                    </a:lnTo>
                    <a:lnTo>
                      <a:pt x="7345" y="21600"/>
                    </a:lnTo>
                    <a:lnTo>
                      <a:pt x="9344" y="21200"/>
                    </a:lnTo>
                    <a:lnTo>
                      <a:pt x="11792" y="21200"/>
                    </a:lnTo>
                    <a:lnTo>
                      <a:pt x="10416" y="20186"/>
                    </a:lnTo>
                    <a:lnTo>
                      <a:pt x="11329" y="19692"/>
                    </a:lnTo>
                    <a:lnTo>
                      <a:pt x="11952" y="18798"/>
                    </a:lnTo>
                    <a:lnTo>
                      <a:pt x="12561" y="17397"/>
                    </a:lnTo>
                    <a:lnTo>
                      <a:pt x="15009" y="17638"/>
                    </a:lnTo>
                    <a:lnTo>
                      <a:pt x="17153" y="16863"/>
                    </a:lnTo>
                    <a:lnTo>
                      <a:pt x="20513" y="16624"/>
                    </a:lnTo>
                    <a:lnTo>
                      <a:pt x="19937" y="15983"/>
                    </a:lnTo>
                    <a:lnTo>
                      <a:pt x="19137" y="15089"/>
                    </a:lnTo>
                    <a:lnTo>
                      <a:pt x="21600" y="1508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2" name="図形"/>
              <p:cNvSpPr/>
              <p:nvPr/>
            </p:nvSpPr>
            <p:spPr>
              <a:xfrm>
                <a:off x="81057" y="97071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67" y="1278"/>
                    </a:lnTo>
                    <a:lnTo>
                      <a:pt x="0" y="20188"/>
                    </a:lnTo>
                    <a:lnTo>
                      <a:pt x="2805" y="20188"/>
                    </a:lnTo>
                    <a:lnTo>
                      <a:pt x="10667" y="21600"/>
                    </a:lnTo>
                    <a:lnTo>
                      <a:pt x="21600" y="16242"/>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3" name="図形"/>
              <p:cNvSpPr/>
              <p:nvPr/>
            </p:nvSpPr>
            <p:spPr>
              <a:xfrm>
                <a:off x="174355" y="90478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17640" y="4320"/>
                    </a:lnTo>
                    <a:lnTo>
                      <a:pt x="13898" y="0"/>
                    </a:lnTo>
                    <a:lnTo>
                      <a:pt x="11688" y="0"/>
                    </a:lnTo>
                    <a:lnTo>
                      <a:pt x="11260" y="4320"/>
                    </a:lnTo>
                    <a:lnTo>
                      <a:pt x="7731" y="4320"/>
                    </a:lnTo>
                    <a:lnTo>
                      <a:pt x="7272" y="8640"/>
                    </a:lnTo>
                    <a:lnTo>
                      <a:pt x="7272" y="12960"/>
                    </a:lnTo>
                    <a:lnTo>
                      <a:pt x="3527" y="12960"/>
                    </a:lnTo>
                    <a:lnTo>
                      <a:pt x="0" y="17280"/>
                    </a:lnTo>
                    <a:lnTo>
                      <a:pt x="0" y="21600"/>
                    </a:lnTo>
                    <a:lnTo>
                      <a:pt x="4204" y="21600"/>
                    </a:lnTo>
                    <a:lnTo>
                      <a:pt x="7731" y="17280"/>
                    </a:lnTo>
                    <a:lnTo>
                      <a:pt x="11014" y="17280"/>
                    </a:lnTo>
                    <a:lnTo>
                      <a:pt x="11688" y="12960"/>
                    </a:lnTo>
                    <a:lnTo>
                      <a:pt x="13898" y="17280"/>
                    </a:lnTo>
                    <a:lnTo>
                      <a:pt x="14787" y="17280"/>
                    </a:lnTo>
                    <a:lnTo>
                      <a:pt x="19605" y="12960"/>
                    </a:lnTo>
                    <a:lnTo>
                      <a:pt x="21354" y="12960"/>
                    </a:lnTo>
                    <a:lnTo>
                      <a:pt x="20066" y="8640"/>
                    </a:lnTo>
                    <a:lnTo>
                      <a:pt x="21600" y="432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4" name="図形"/>
              <p:cNvSpPr/>
              <p:nvPr/>
            </p:nvSpPr>
            <p:spPr>
              <a:xfrm>
                <a:off x="185003" y="905936"/>
                <a:ext cx="13166"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20237" y="8640"/>
                    </a:lnTo>
                    <a:lnTo>
                      <a:pt x="19972" y="4320"/>
                    </a:lnTo>
                    <a:lnTo>
                      <a:pt x="17514" y="8640"/>
                    </a:lnTo>
                    <a:lnTo>
                      <a:pt x="16304" y="8640"/>
                    </a:lnTo>
                    <a:lnTo>
                      <a:pt x="14677" y="4320"/>
                    </a:lnTo>
                    <a:lnTo>
                      <a:pt x="11557" y="4320"/>
                    </a:lnTo>
                    <a:lnTo>
                      <a:pt x="11159" y="0"/>
                    </a:lnTo>
                    <a:lnTo>
                      <a:pt x="9911" y="0"/>
                    </a:lnTo>
                    <a:lnTo>
                      <a:pt x="8700" y="4320"/>
                    </a:lnTo>
                    <a:lnTo>
                      <a:pt x="3139" y="8640"/>
                    </a:lnTo>
                    <a:lnTo>
                      <a:pt x="0" y="8640"/>
                    </a:lnTo>
                    <a:lnTo>
                      <a:pt x="965" y="17280"/>
                    </a:lnTo>
                    <a:lnTo>
                      <a:pt x="2308" y="17280"/>
                    </a:lnTo>
                    <a:lnTo>
                      <a:pt x="2913" y="21600"/>
                    </a:lnTo>
                    <a:lnTo>
                      <a:pt x="21600" y="21600"/>
                    </a:lnTo>
                    <a:lnTo>
                      <a:pt x="21202" y="17280"/>
                    </a:lnTo>
                    <a:lnTo>
                      <a:pt x="21600" y="1728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5" name="図形"/>
              <p:cNvSpPr/>
              <p:nvPr/>
            </p:nvSpPr>
            <p:spPr>
              <a:xfrm>
                <a:off x="199061" y="90536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0205" y="3600"/>
                    </a:lnTo>
                    <a:lnTo>
                      <a:pt x="18786" y="0"/>
                    </a:lnTo>
                    <a:lnTo>
                      <a:pt x="14408" y="0"/>
                    </a:lnTo>
                    <a:lnTo>
                      <a:pt x="10199" y="3600"/>
                    </a:lnTo>
                    <a:lnTo>
                      <a:pt x="6507" y="3600"/>
                    </a:lnTo>
                    <a:lnTo>
                      <a:pt x="4207" y="7200"/>
                    </a:lnTo>
                    <a:lnTo>
                      <a:pt x="0" y="0"/>
                    </a:lnTo>
                    <a:lnTo>
                      <a:pt x="1761" y="7200"/>
                    </a:lnTo>
                    <a:lnTo>
                      <a:pt x="1907" y="10800"/>
                    </a:lnTo>
                    <a:lnTo>
                      <a:pt x="3692" y="10800"/>
                    </a:lnTo>
                    <a:lnTo>
                      <a:pt x="4550" y="14400"/>
                    </a:lnTo>
                    <a:lnTo>
                      <a:pt x="6310" y="14400"/>
                    </a:lnTo>
                    <a:lnTo>
                      <a:pt x="6507" y="18000"/>
                    </a:lnTo>
                    <a:lnTo>
                      <a:pt x="5796" y="18000"/>
                    </a:lnTo>
                    <a:lnTo>
                      <a:pt x="4550" y="21600"/>
                    </a:lnTo>
                    <a:lnTo>
                      <a:pt x="7901" y="21600"/>
                    </a:lnTo>
                    <a:lnTo>
                      <a:pt x="6996" y="18000"/>
                    </a:lnTo>
                    <a:lnTo>
                      <a:pt x="9490" y="14400"/>
                    </a:lnTo>
                    <a:lnTo>
                      <a:pt x="10347" y="14400"/>
                    </a:lnTo>
                    <a:lnTo>
                      <a:pt x="8953" y="7200"/>
                    </a:lnTo>
                    <a:lnTo>
                      <a:pt x="14236" y="7200"/>
                    </a:lnTo>
                    <a:lnTo>
                      <a:pt x="16340" y="3600"/>
                    </a:lnTo>
                    <a:lnTo>
                      <a:pt x="18077" y="3600"/>
                    </a:lnTo>
                    <a:lnTo>
                      <a:pt x="18957" y="7200"/>
                    </a:lnTo>
                    <a:lnTo>
                      <a:pt x="20377" y="7200"/>
                    </a:lnTo>
                    <a:lnTo>
                      <a:pt x="21600" y="3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6" name="図形"/>
              <p:cNvSpPr/>
              <p:nvPr/>
            </p:nvSpPr>
            <p:spPr>
              <a:xfrm>
                <a:off x="205100" y="90824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199" y="0"/>
                    </a:lnTo>
                    <a:lnTo>
                      <a:pt x="6195" y="0"/>
                    </a:lnTo>
                    <a:lnTo>
                      <a:pt x="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7" name="図形"/>
              <p:cNvSpPr/>
              <p:nvPr/>
            </p:nvSpPr>
            <p:spPr>
              <a:xfrm>
                <a:off x="271387" y="97963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8369"/>
                    </a:moveTo>
                    <a:lnTo>
                      <a:pt x="19972" y="0"/>
                    </a:lnTo>
                    <a:lnTo>
                      <a:pt x="12071" y="3027"/>
                    </a:lnTo>
                    <a:lnTo>
                      <a:pt x="0" y="3027"/>
                    </a:lnTo>
                    <a:lnTo>
                      <a:pt x="1609" y="21600"/>
                    </a:lnTo>
                    <a:lnTo>
                      <a:pt x="11833" y="19882"/>
                    </a:lnTo>
                    <a:lnTo>
                      <a:pt x="21600" y="1836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8" name="図形"/>
              <p:cNvSpPr/>
              <p:nvPr/>
            </p:nvSpPr>
            <p:spPr>
              <a:xfrm>
                <a:off x="274954" y="98040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303"/>
                    </a:moveTo>
                    <a:lnTo>
                      <a:pt x="18738" y="10252"/>
                    </a:lnTo>
                    <a:lnTo>
                      <a:pt x="15931" y="7139"/>
                    </a:lnTo>
                    <a:lnTo>
                      <a:pt x="13019" y="0"/>
                    </a:lnTo>
                    <a:lnTo>
                      <a:pt x="10949" y="980"/>
                    </a:lnTo>
                    <a:lnTo>
                      <a:pt x="9175" y="1893"/>
                    </a:lnTo>
                    <a:lnTo>
                      <a:pt x="6018" y="2320"/>
                    </a:lnTo>
                    <a:lnTo>
                      <a:pt x="10949" y="9762"/>
                    </a:lnTo>
                    <a:lnTo>
                      <a:pt x="7447" y="11107"/>
                    </a:lnTo>
                    <a:lnTo>
                      <a:pt x="3848" y="12385"/>
                    </a:lnTo>
                    <a:lnTo>
                      <a:pt x="2811" y="13303"/>
                    </a:lnTo>
                    <a:lnTo>
                      <a:pt x="0" y="14216"/>
                    </a:lnTo>
                    <a:lnTo>
                      <a:pt x="1382" y="19832"/>
                    </a:lnTo>
                    <a:lnTo>
                      <a:pt x="7055" y="21600"/>
                    </a:lnTo>
                    <a:lnTo>
                      <a:pt x="10604" y="20745"/>
                    </a:lnTo>
                    <a:lnTo>
                      <a:pt x="11641" y="19342"/>
                    </a:lnTo>
                    <a:lnTo>
                      <a:pt x="12774" y="18122"/>
                    </a:lnTo>
                    <a:lnTo>
                      <a:pt x="14498" y="15436"/>
                    </a:lnTo>
                    <a:lnTo>
                      <a:pt x="20862" y="15436"/>
                    </a:lnTo>
                    <a:lnTo>
                      <a:pt x="21600" y="1330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59" name="図形"/>
              <p:cNvSpPr/>
              <p:nvPr/>
            </p:nvSpPr>
            <p:spPr>
              <a:xfrm>
                <a:off x="284797" y="97605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992"/>
                    </a:moveTo>
                    <a:lnTo>
                      <a:pt x="18900" y="4096"/>
                    </a:lnTo>
                    <a:lnTo>
                      <a:pt x="17381" y="2635"/>
                    </a:lnTo>
                    <a:lnTo>
                      <a:pt x="16172" y="3293"/>
                    </a:lnTo>
                    <a:lnTo>
                      <a:pt x="14934" y="3895"/>
                    </a:lnTo>
                    <a:lnTo>
                      <a:pt x="13753" y="3293"/>
                    </a:lnTo>
                    <a:lnTo>
                      <a:pt x="13333" y="0"/>
                    </a:lnTo>
                    <a:lnTo>
                      <a:pt x="11109" y="201"/>
                    </a:lnTo>
                    <a:lnTo>
                      <a:pt x="10715" y="1202"/>
                    </a:lnTo>
                    <a:lnTo>
                      <a:pt x="10294" y="3293"/>
                    </a:lnTo>
                    <a:lnTo>
                      <a:pt x="11926" y="4498"/>
                    </a:lnTo>
                    <a:lnTo>
                      <a:pt x="13527" y="4096"/>
                    </a:lnTo>
                    <a:lnTo>
                      <a:pt x="13443" y="7992"/>
                    </a:lnTo>
                    <a:lnTo>
                      <a:pt x="12515" y="10254"/>
                    </a:lnTo>
                    <a:lnTo>
                      <a:pt x="8888" y="11917"/>
                    </a:lnTo>
                    <a:lnTo>
                      <a:pt x="7481" y="13579"/>
                    </a:lnTo>
                    <a:lnTo>
                      <a:pt x="8690" y="15611"/>
                    </a:lnTo>
                    <a:lnTo>
                      <a:pt x="6666" y="18505"/>
                    </a:lnTo>
                    <a:lnTo>
                      <a:pt x="3431" y="18877"/>
                    </a:lnTo>
                    <a:lnTo>
                      <a:pt x="2418" y="18305"/>
                    </a:lnTo>
                    <a:lnTo>
                      <a:pt x="0" y="18706"/>
                    </a:lnTo>
                    <a:lnTo>
                      <a:pt x="1209" y="19938"/>
                    </a:lnTo>
                    <a:lnTo>
                      <a:pt x="4443" y="21140"/>
                    </a:lnTo>
                    <a:lnTo>
                      <a:pt x="6243" y="21600"/>
                    </a:lnTo>
                    <a:lnTo>
                      <a:pt x="7902" y="20711"/>
                    </a:lnTo>
                    <a:lnTo>
                      <a:pt x="8212" y="18877"/>
                    </a:lnTo>
                    <a:lnTo>
                      <a:pt x="8493" y="18505"/>
                    </a:lnTo>
                    <a:lnTo>
                      <a:pt x="10294" y="17044"/>
                    </a:lnTo>
                    <a:lnTo>
                      <a:pt x="10912" y="16843"/>
                    </a:lnTo>
                    <a:lnTo>
                      <a:pt x="13753" y="13951"/>
                    </a:lnTo>
                    <a:lnTo>
                      <a:pt x="14542" y="11258"/>
                    </a:lnTo>
                    <a:lnTo>
                      <a:pt x="16566" y="10053"/>
                    </a:lnTo>
                    <a:lnTo>
                      <a:pt x="16960" y="9223"/>
                    </a:lnTo>
                    <a:lnTo>
                      <a:pt x="18984" y="9052"/>
                    </a:lnTo>
                    <a:lnTo>
                      <a:pt x="20982" y="8822"/>
                    </a:lnTo>
                    <a:lnTo>
                      <a:pt x="21600" y="799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0" name="図形"/>
              <p:cNvSpPr/>
              <p:nvPr/>
            </p:nvSpPr>
            <p:spPr>
              <a:xfrm>
                <a:off x="291701" y="98774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120" y="3806"/>
                    </a:lnTo>
                    <a:lnTo>
                      <a:pt x="6108" y="8936"/>
                    </a:lnTo>
                    <a:lnTo>
                      <a:pt x="0" y="13898"/>
                    </a:lnTo>
                    <a:lnTo>
                      <a:pt x="5354" y="21600"/>
                    </a:lnTo>
                    <a:lnTo>
                      <a:pt x="10146" y="18408"/>
                    </a:lnTo>
                    <a:lnTo>
                      <a:pt x="13525" y="14693"/>
                    </a:lnTo>
                    <a:lnTo>
                      <a:pt x="16904" y="10797"/>
                    </a:lnTo>
                    <a:lnTo>
                      <a:pt x="21600" y="8936"/>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1" name="図形"/>
              <p:cNvSpPr/>
              <p:nvPr/>
            </p:nvSpPr>
            <p:spPr>
              <a:xfrm>
                <a:off x="292600" y="98456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169"/>
                    </a:moveTo>
                    <a:lnTo>
                      <a:pt x="16470" y="2997"/>
                    </a:lnTo>
                    <a:lnTo>
                      <a:pt x="10980" y="0"/>
                    </a:lnTo>
                    <a:lnTo>
                      <a:pt x="10980" y="4367"/>
                    </a:lnTo>
                    <a:lnTo>
                      <a:pt x="7133" y="8653"/>
                    </a:lnTo>
                    <a:lnTo>
                      <a:pt x="3112" y="12940"/>
                    </a:lnTo>
                    <a:lnTo>
                      <a:pt x="0" y="19204"/>
                    </a:lnTo>
                    <a:lnTo>
                      <a:pt x="7133" y="20318"/>
                    </a:lnTo>
                    <a:lnTo>
                      <a:pt x="15015" y="21600"/>
                    </a:lnTo>
                    <a:lnTo>
                      <a:pt x="21600" y="616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2" name="図形"/>
              <p:cNvSpPr/>
              <p:nvPr/>
            </p:nvSpPr>
            <p:spPr>
              <a:xfrm>
                <a:off x="300352" y="97926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882"/>
                    </a:moveTo>
                    <a:lnTo>
                      <a:pt x="18866" y="16570"/>
                    </a:lnTo>
                    <a:lnTo>
                      <a:pt x="18718" y="17882"/>
                    </a:lnTo>
                    <a:lnTo>
                      <a:pt x="17814" y="16570"/>
                    </a:lnTo>
                    <a:lnTo>
                      <a:pt x="17351" y="15042"/>
                    </a:lnTo>
                    <a:lnTo>
                      <a:pt x="16152" y="11237"/>
                    </a:lnTo>
                    <a:lnTo>
                      <a:pt x="13734" y="9402"/>
                    </a:lnTo>
                    <a:lnTo>
                      <a:pt x="13502" y="6514"/>
                    </a:lnTo>
                    <a:lnTo>
                      <a:pt x="13439" y="5946"/>
                    </a:lnTo>
                    <a:lnTo>
                      <a:pt x="10726" y="4679"/>
                    </a:lnTo>
                    <a:lnTo>
                      <a:pt x="9948" y="0"/>
                    </a:lnTo>
                    <a:lnTo>
                      <a:pt x="7235" y="613"/>
                    </a:lnTo>
                    <a:lnTo>
                      <a:pt x="6498" y="1181"/>
                    </a:lnTo>
                    <a:lnTo>
                      <a:pt x="4690" y="4328"/>
                    </a:lnTo>
                    <a:lnTo>
                      <a:pt x="1956" y="4328"/>
                    </a:lnTo>
                    <a:lnTo>
                      <a:pt x="757" y="8745"/>
                    </a:lnTo>
                    <a:lnTo>
                      <a:pt x="0" y="10624"/>
                    </a:lnTo>
                    <a:lnTo>
                      <a:pt x="3029" y="10012"/>
                    </a:lnTo>
                    <a:lnTo>
                      <a:pt x="4985" y="6514"/>
                    </a:lnTo>
                    <a:lnTo>
                      <a:pt x="7088" y="7825"/>
                    </a:lnTo>
                    <a:lnTo>
                      <a:pt x="6329" y="12504"/>
                    </a:lnTo>
                    <a:lnTo>
                      <a:pt x="10874" y="16308"/>
                    </a:lnTo>
                    <a:lnTo>
                      <a:pt x="12682" y="15042"/>
                    </a:lnTo>
                    <a:lnTo>
                      <a:pt x="14807" y="15042"/>
                    </a:lnTo>
                    <a:lnTo>
                      <a:pt x="15858" y="20942"/>
                    </a:lnTo>
                    <a:lnTo>
                      <a:pt x="18571" y="21600"/>
                    </a:lnTo>
                    <a:lnTo>
                      <a:pt x="21600" y="1788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3" name="図形"/>
              <p:cNvSpPr/>
              <p:nvPr/>
            </p:nvSpPr>
            <p:spPr>
              <a:xfrm>
                <a:off x="169778" y="916321"/>
                <a:ext cx="162035" cy="65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47"/>
                    </a:moveTo>
                    <a:lnTo>
                      <a:pt x="21357" y="16863"/>
                    </a:lnTo>
                    <a:lnTo>
                      <a:pt x="21137" y="17003"/>
                    </a:lnTo>
                    <a:lnTo>
                      <a:pt x="21076" y="16647"/>
                    </a:lnTo>
                    <a:lnTo>
                      <a:pt x="21038" y="16321"/>
                    </a:lnTo>
                    <a:lnTo>
                      <a:pt x="20729" y="16545"/>
                    </a:lnTo>
                    <a:lnTo>
                      <a:pt x="20729" y="16753"/>
                    </a:lnTo>
                    <a:lnTo>
                      <a:pt x="20641" y="17303"/>
                    </a:lnTo>
                    <a:lnTo>
                      <a:pt x="20388" y="17572"/>
                    </a:lnTo>
                    <a:lnTo>
                      <a:pt x="20254" y="17466"/>
                    </a:lnTo>
                    <a:lnTo>
                      <a:pt x="20243" y="17272"/>
                    </a:lnTo>
                    <a:lnTo>
                      <a:pt x="20067" y="17655"/>
                    </a:lnTo>
                    <a:lnTo>
                      <a:pt x="20057" y="17954"/>
                    </a:lnTo>
                    <a:lnTo>
                      <a:pt x="19902" y="17954"/>
                    </a:lnTo>
                    <a:lnTo>
                      <a:pt x="19968" y="18117"/>
                    </a:lnTo>
                    <a:lnTo>
                      <a:pt x="19968" y="18333"/>
                    </a:lnTo>
                    <a:lnTo>
                      <a:pt x="19824" y="18496"/>
                    </a:lnTo>
                    <a:lnTo>
                      <a:pt x="19515" y="18443"/>
                    </a:lnTo>
                    <a:lnTo>
                      <a:pt x="19483" y="18417"/>
                    </a:lnTo>
                    <a:lnTo>
                      <a:pt x="19395" y="18034"/>
                    </a:lnTo>
                    <a:lnTo>
                      <a:pt x="19361" y="17655"/>
                    </a:lnTo>
                    <a:lnTo>
                      <a:pt x="19229" y="17329"/>
                    </a:lnTo>
                    <a:lnTo>
                      <a:pt x="19174" y="17272"/>
                    </a:lnTo>
                    <a:lnTo>
                      <a:pt x="19134" y="17030"/>
                    </a:lnTo>
                    <a:lnTo>
                      <a:pt x="19143" y="16753"/>
                    </a:lnTo>
                    <a:lnTo>
                      <a:pt x="19149" y="16647"/>
                    </a:lnTo>
                    <a:lnTo>
                      <a:pt x="19162" y="16431"/>
                    </a:lnTo>
                    <a:lnTo>
                      <a:pt x="19074" y="16211"/>
                    </a:lnTo>
                    <a:lnTo>
                      <a:pt x="19053" y="16238"/>
                    </a:lnTo>
                    <a:lnTo>
                      <a:pt x="18853" y="16621"/>
                    </a:lnTo>
                    <a:lnTo>
                      <a:pt x="18765" y="16594"/>
                    </a:lnTo>
                    <a:lnTo>
                      <a:pt x="18559" y="16189"/>
                    </a:lnTo>
                    <a:lnTo>
                      <a:pt x="18499" y="15881"/>
                    </a:lnTo>
                    <a:lnTo>
                      <a:pt x="18301" y="15881"/>
                    </a:lnTo>
                    <a:lnTo>
                      <a:pt x="18367" y="16075"/>
                    </a:lnTo>
                    <a:lnTo>
                      <a:pt x="18301" y="16124"/>
                    </a:lnTo>
                    <a:lnTo>
                      <a:pt x="18237" y="16189"/>
                    </a:lnTo>
                    <a:lnTo>
                      <a:pt x="18171" y="15992"/>
                    </a:lnTo>
                    <a:lnTo>
                      <a:pt x="18081" y="16048"/>
                    </a:lnTo>
                    <a:lnTo>
                      <a:pt x="18154" y="16162"/>
                    </a:lnTo>
                    <a:lnTo>
                      <a:pt x="18161" y="16238"/>
                    </a:lnTo>
                    <a:lnTo>
                      <a:pt x="18081" y="16621"/>
                    </a:lnTo>
                    <a:lnTo>
                      <a:pt x="18015" y="16647"/>
                    </a:lnTo>
                    <a:lnTo>
                      <a:pt x="17839" y="16374"/>
                    </a:lnTo>
                    <a:lnTo>
                      <a:pt x="17800" y="16363"/>
                    </a:lnTo>
                    <a:lnTo>
                      <a:pt x="17805" y="16295"/>
                    </a:lnTo>
                    <a:lnTo>
                      <a:pt x="17828" y="15916"/>
                    </a:lnTo>
                    <a:lnTo>
                      <a:pt x="17972" y="15537"/>
                    </a:lnTo>
                    <a:lnTo>
                      <a:pt x="18105" y="14779"/>
                    </a:lnTo>
                    <a:lnTo>
                      <a:pt x="18126" y="14400"/>
                    </a:lnTo>
                    <a:lnTo>
                      <a:pt x="18147" y="13263"/>
                    </a:lnTo>
                    <a:lnTo>
                      <a:pt x="18237" y="12884"/>
                    </a:lnTo>
                    <a:lnTo>
                      <a:pt x="18115" y="12884"/>
                    </a:lnTo>
                    <a:lnTo>
                      <a:pt x="18028" y="12505"/>
                    </a:lnTo>
                    <a:lnTo>
                      <a:pt x="18049" y="12126"/>
                    </a:lnTo>
                    <a:lnTo>
                      <a:pt x="18071" y="11747"/>
                    </a:lnTo>
                    <a:lnTo>
                      <a:pt x="18160" y="11368"/>
                    </a:lnTo>
                    <a:lnTo>
                      <a:pt x="18049" y="10989"/>
                    </a:lnTo>
                    <a:lnTo>
                      <a:pt x="17939" y="10232"/>
                    </a:lnTo>
                    <a:lnTo>
                      <a:pt x="18049" y="9853"/>
                    </a:lnTo>
                    <a:lnTo>
                      <a:pt x="18280" y="9853"/>
                    </a:lnTo>
                    <a:lnTo>
                      <a:pt x="18347" y="9474"/>
                    </a:lnTo>
                    <a:lnTo>
                      <a:pt x="18601" y="9474"/>
                    </a:lnTo>
                    <a:lnTo>
                      <a:pt x="18601" y="8716"/>
                    </a:lnTo>
                    <a:lnTo>
                      <a:pt x="18622" y="8337"/>
                    </a:lnTo>
                    <a:lnTo>
                      <a:pt x="18535" y="7579"/>
                    </a:lnTo>
                    <a:lnTo>
                      <a:pt x="18403" y="7200"/>
                    </a:lnTo>
                    <a:lnTo>
                      <a:pt x="18490" y="6821"/>
                    </a:lnTo>
                    <a:lnTo>
                      <a:pt x="18535" y="6442"/>
                    </a:lnTo>
                    <a:lnTo>
                      <a:pt x="18535" y="5684"/>
                    </a:lnTo>
                    <a:lnTo>
                      <a:pt x="18192" y="5684"/>
                    </a:lnTo>
                    <a:lnTo>
                      <a:pt x="18280" y="4926"/>
                    </a:lnTo>
                    <a:lnTo>
                      <a:pt x="18569" y="4168"/>
                    </a:lnTo>
                    <a:lnTo>
                      <a:pt x="18656" y="4168"/>
                    </a:lnTo>
                    <a:lnTo>
                      <a:pt x="18899" y="3789"/>
                    </a:lnTo>
                    <a:lnTo>
                      <a:pt x="18986" y="3411"/>
                    </a:lnTo>
                    <a:lnTo>
                      <a:pt x="19053" y="3032"/>
                    </a:lnTo>
                    <a:lnTo>
                      <a:pt x="19252" y="2653"/>
                    </a:lnTo>
                    <a:lnTo>
                      <a:pt x="19549" y="1895"/>
                    </a:lnTo>
                    <a:lnTo>
                      <a:pt x="19570" y="1137"/>
                    </a:lnTo>
                    <a:lnTo>
                      <a:pt x="19681" y="758"/>
                    </a:lnTo>
                    <a:lnTo>
                      <a:pt x="19704" y="1137"/>
                    </a:lnTo>
                    <a:lnTo>
                      <a:pt x="19815" y="1137"/>
                    </a:lnTo>
                    <a:lnTo>
                      <a:pt x="19859" y="758"/>
                    </a:lnTo>
                    <a:lnTo>
                      <a:pt x="19936" y="1137"/>
                    </a:lnTo>
                    <a:lnTo>
                      <a:pt x="20024" y="758"/>
                    </a:lnTo>
                    <a:lnTo>
                      <a:pt x="20068" y="379"/>
                    </a:lnTo>
                    <a:lnTo>
                      <a:pt x="20090" y="758"/>
                    </a:lnTo>
                    <a:lnTo>
                      <a:pt x="20211" y="758"/>
                    </a:lnTo>
                    <a:lnTo>
                      <a:pt x="20332" y="379"/>
                    </a:lnTo>
                    <a:lnTo>
                      <a:pt x="20664" y="379"/>
                    </a:lnTo>
                    <a:lnTo>
                      <a:pt x="20795" y="0"/>
                    </a:lnTo>
                    <a:lnTo>
                      <a:pt x="16262" y="0"/>
                    </a:lnTo>
                    <a:lnTo>
                      <a:pt x="16262" y="17432"/>
                    </a:lnTo>
                    <a:lnTo>
                      <a:pt x="15975" y="18189"/>
                    </a:lnTo>
                    <a:lnTo>
                      <a:pt x="15943" y="18189"/>
                    </a:lnTo>
                    <a:lnTo>
                      <a:pt x="16030" y="17811"/>
                    </a:lnTo>
                    <a:lnTo>
                      <a:pt x="16141" y="17432"/>
                    </a:lnTo>
                    <a:lnTo>
                      <a:pt x="16262" y="17432"/>
                    </a:lnTo>
                    <a:lnTo>
                      <a:pt x="16262" y="0"/>
                    </a:lnTo>
                    <a:lnTo>
                      <a:pt x="5132" y="0"/>
                    </a:lnTo>
                    <a:lnTo>
                      <a:pt x="5132" y="17053"/>
                    </a:lnTo>
                    <a:lnTo>
                      <a:pt x="5064" y="17432"/>
                    </a:lnTo>
                    <a:lnTo>
                      <a:pt x="4977" y="17432"/>
                    </a:lnTo>
                    <a:lnTo>
                      <a:pt x="5020" y="16674"/>
                    </a:lnTo>
                    <a:lnTo>
                      <a:pt x="5064" y="16674"/>
                    </a:lnTo>
                    <a:lnTo>
                      <a:pt x="5109" y="17053"/>
                    </a:lnTo>
                    <a:lnTo>
                      <a:pt x="5132" y="17053"/>
                    </a:lnTo>
                    <a:lnTo>
                      <a:pt x="5132" y="0"/>
                    </a:lnTo>
                    <a:lnTo>
                      <a:pt x="1689" y="0"/>
                    </a:lnTo>
                    <a:lnTo>
                      <a:pt x="1501" y="379"/>
                    </a:lnTo>
                    <a:lnTo>
                      <a:pt x="1380" y="379"/>
                    </a:lnTo>
                    <a:lnTo>
                      <a:pt x="1269" y="758"/>
                    </a:lnTo>
                    <a:lnTo>
                      <a:pt x="1092" y="758"/>
                    </a:lnTo>
                    <a:lnTo>
                      <a:pt x="939" y="1137"/>
                    </a:lnTo>
                    <a:lnTo>
                      <a:pt x="916" y="1137"/>
                    </a:lnTo>
                    <a:lnTo>
                      <a:pt x="850" y="758"/>
                    </a:lnTo>
                    <a:lnTo>
                      <a:pt x="674" y="758"/>
                    </a:lnTo>
                    <a:lnTo>
                      <a:pt x="496" y="0"/>
                    </a:lnTo>
                    <a:lnTo>
                      <a:pt x="496" y="758"/>
                    </a:lnTo>
                    <a:lnTo>
                      <a:pt x="343" y="758"/>
                    </a:lnTo>
                    <a:lnTo>
                      <a:pt x="366" y="1516"/>
                    </a:lnTo>
                    <a:lnTo>
                      <a:pt x="419" y="2274"/>
                    </a:lnTo>
                    <a:lnTo>
                      <a:pt x="264" y="2653"/>
                    </a:lnTo>
                    <a:lnTo>
                      <a:pt x="253" y="3032"/>
                    </a:lnTo>
                    <a:lnTo>
                      <a:pt x="55" y="3032"/>
                    </a:lnTo>
                    <a:lnTo>
                      <a:pt x="0" y="3411"/>
                    </a:lnTo>
                    <a:lnTo>
                      <a:pt x="221" y="3789"/>
                    </a:lnTo>
                    <a:lnTo>
                      <a:pt x="807" y="4926"/>
                    </a:lnTo>
                    <a:lnTo>
                      <a:pt x="773" y="6063"/>
                    </a:lnTo>
                    <a:lnTo>
                      <a:pt x="839" y="6063"/>
                    </a:lnTo>
                    <a:lnTo>
                      <a:pt x="1005" y="7200"/>
                    </a:lnTo>
                    <a:lnTo>
                      <a:pt x="873" y="7579"/>
                    </a:lnTo>
                    <a:lnTo>
                      <a:pt x="761" y="8337"/>
                    </a:lnTo>
                    <a:lnTo>
                      <a:pt x="564" y="8716"/>
                    </a:lnTo>
                    <a:lnTo>
                      <a:pt x="409" y="8716"/>
                    </a:lnTo>
                    <a:lnTo>
                      <a:pt x="496" y="9095"/>
                    </a:lnTo>
                    <a:lnTo>
                      <a:pt x="596" y="9474"/>
                    </a:lnTo>
                    <a:lnTo>
                      <a:pt x="332" y="9474"/>
                    </a:lnTo>
                    <a:lnTo>
                      <a:pt x="353" y="9095"/>
                    </a:lnTo>
                    <a:lnTo>
                      <a:pt x="166" y="9095"/>
                    </a:lnTo>
                    <a:lnTo>
                      <a:pt x="100" y="9474"/>
                    </a:lnTo>
                    <a:lnTo>
                      <a:pt x="89" y="10232"/>
                    </a:lnTo>
                    <a:lnTo>
                      <a:pt x="23" y="10611"/>
                    </a:lnTo>
                    <a:lnTo>
                      <a:pt x="78" y="10611"/>
                    </a:lnTo>
                    <a:lnTo>
                      <a:pt x="166" y="11368"/>
                    </a:lnTo>
                    <a:lnTo>
                      <a:pt x="332" y="11747"/>
                    </a:lnTo>
                    <a:lnTo>
                      <a:pt x="375" y="12126"/>
                    </a:lnTo>
                    <a:lnTo>
                      <a:pt x="530" y="12126"/>
                    </a:lnTo>
                    <a:lnTo>
                      <a:pt x="508" y="11747"/>
                    </a:lnTo>
                    <a:lnTo>
                      <a:pt x="685" y="12884"/>
                    </a:lnTo>
                    <a:lnTo>
                      <a:pt x="807" y="12884"/>
                    </a:lnTo>
                    <a:lnTo>
                      <a:pt x="564" y="13642"/>
                    </a:lnTo>
                    <a:lnTo>
                      <a:pt x="730" y="13642"/>
                    </a:lnTo>
                    <a:lnTo>
                      <a:pt x="784" y="14021"/>
                    </a:lnTo>
                    <a:lnTo>
                      <a:pt x="717" y="14400"/>
                    </a:lnTo>
                    <a:lnTo>
                      <a:pt x="618" y="15158"/>
                    </a:lnTo>
                    <a:lnTo>
                      <a:pt x="730" y="15537"/>
                    </a:lnTo>
                    <a:lnTo>
                      <a:pt x="750" y="16295"/>
                    </a:lnTo>
                    <a:lnTo>
                      <a:pt x="573" y="16295"/>
                    </a:lnTo>
                    <a:lnTo>
                      <a:pt x="486" y="17053"/>
                    </a:lnTo>
                    <a:lnTo>
                      <a:pt x="419" y="17053"/>
                    </a:lnTo>
                    <a:lnTo>
                      <a:pt x="264" y="16674"/>
                    </a:lnTo>
                    <a:lnTo>
                      <a:pt x="111" y="16674"/>
                    </a:lnTo>
                    <a:lnTo>
                      <a:pt x="353" y="17053"/>
                    </a:lnTo>
                    <a:lnTo>
                      <a:pt x="530" y="17811"/>
                    </a:lnTo>
                    <a:lnTo>
                      <a:pt x="486" y="18189"/>
                    </a:lnTo>
                    <a:lnTo>
                      <a:pt x="916" y="18189"/>
                    </a:lnTo>
                    <a:lnTo>
                      <a:pt x="894" y="17811"/>
                    </a:lnTo>
                    <a:lnTo>
                      <a:pt x="862" y="17432"/>
                    </a:lnTo>
                    <a:lnTo>
                      <a:pt x="994" y="16674"/>
                    </a:lnTo>
                    <a:lnTo>
                      <a:pt x="1049" y="16674"/>
                    </a:lnTo>
                    <a:lnTo>
                      <a:pt x="1292" y="16295"/>
                    </a:lnTo>
                    <a:lnTo>
                      <a:pt x="1501" y="15916"/>
                    </a:lnTo>
                    <a:lnTo>
                      <a:pt x="1810" y="15158"/>
                    </a:lnTo>
                    <a:lnTo>
                      <a:pt x="1898" y="14779"/>
                    </a:lnTo>
                    <a:lnTo>
                      <a:pt x="1876" y="14400"/>
                    </a:lnTo>
                    <a:lnTo>
                      <a:pt x="2030" y="14400"/>
                    </a:lnTo>
                    <a:lnTo>
                      <a:pt x="2131" y="14021"/>
                    </a:lnTo>
                    <a:lnTo>
                      <a:pt x="2097" y="14021"/>
                    </a:lnTo>
                    <a:lnTo>
                      <a:pt x="2097" y="13642"/>
                    </a:lnTo>
                    <a:lnTo>
                      <a:pt x="2217" y="13263"/>
                    </a:lnTo>
                    <a:lnTo>
                      <a:pt x="2285" y="13263"/>
                    </a:lnTo>
                    <a:lnTo>
                      <a:pt x="2285" y="12884"/>
                    </a:lnTo>
                    <a:lnTo>
                      <a:pt x="2461" y="12505"/>
                    </a:lnTo>
                    <a:lnTo>
                      <a:pt x="2483" y="12884"/>
                    </a:lnTo>
                    <a:lnTo>
                      <a:pt x="2615" y="13263"/>
                    </a:lnTo>
                    <a:lnTo>
                      <a:pt x="3201" y="13263"/>
                    </a:lnTo>
                    <a:lnTo>
                      <a:pt x="3222" y="13642"/>
                    </a:lnTo>
                    <a:lnTo>
                      <a:pt x="3420" y="14021"/>
                    </a:lnTo>
                    <a:lnTo>
                      <a:pt x="3420" y="14400"/>
                    </a:lnTo>
                    <a:lnTo>
                      <a:pt x="3476" y="14779"/>
                    </a:lnTo>
                    <a:lnTo>
                      <a:pt x="3586" y="14779"/>
                    </a:lnTo>
                    <a:lnTo>
                      <a:pt x="3708" y="15158"/>
                    </a:lnTo>
                    <a:lnTo>
                      <a:pt x="3731" y="15158"/>
                    </a:lnTo>
                    <a:lnTo>
                      <a:pt x="3663" y="14400"/>
                    </a:lnTo>
                    <a:lnTo>
                      <a:pt x="3774" y="14779"/>
                    </a:lnTo>
                    <a:lnTo>
                      <a:pt x="3895" y="14400"/>
                    </a:lnTo>
                    <a:lnTo>
                      <a:pt x="3818" y="15158"/>
                    </a:lnTo>
                    <a:lnTo>
                      <a:pt x="3927" y="15158"/>
                    </a:lnTo>
                    <a:lnTo>
                      <a:pt x="4159" y="14779"/>
                    </a:lnTo>
                    <a:lnTo>
                      <a:pt x="4182" y="14779"/>
                    </a:lnTo>
                    <a:lnTo>
                      <a:pt x="4204" y="15158"/>
                    </a:lnTo>
                    <a:lnTo>
                      <a:pt x="4172" y="15158"/>
                    </a:lnTo>
                    <a:lnTo>
                      <a:pt x="4016" y="15537"/>
                    </a:lnTo>
                    <a:lnTo>
                      <a:pt x="4050" y="15537"/>
                    </a:lnTo>
                    <a:lnTo>
                      <a:pt x="4093" y="16295"/>
                    </a:lnTo>
                    <a:lnTo>
                      <a:pt x="3938" y="16674"/>
                    </a:lnTo>
                    <a:lnTo>
                      <a:pt x="4016" y="16674"/>
                    </a:lnTo>
                    <a:lnTo>
                      <a:pt x="4125" y="17053"/>
                    </a:lnTo>
                    <a:lnTo>
                      <a:pt x="4247" y="17432"/>
                    </a:lnTo>
                    <a:lnTo>
                      <a:pt x="4336" y="17432"/>
                    </a:lnTo>
                    <a:lnTo>
                      <a:pt x="4304" y="17053"/>
                    </a:lnTo>
                    <a:lnTo>
                      <a:pt x="4677" y="17053"/>
                    </a:lnTo>
                    <a:lnTo>
                      <a:pt x="4689" y="16295"/>
                    </a:lnTo>
                    <a:lnTo>
                      <a:pt x="4800" y="15916"/>
                    </a:lnTo>
                    <a:lnTo>
                      <a:pt x="4821" y="16295"/>
                    </a:lnTo>
                    <a:lnTo>
                      <a:pt x="4821" y="16674"/>
                    </a:lnTo>
                    <a:lnTo>
                      <a:pt x="4777" y="16674"/>
                    </a:lnTo>
                    <a:lnTo>
                      <a:pt x="4866" y="17053"/>
                    </a:lnTo>
                    <a:lnTo>
                      <a:pt x="4732" y="17053"/>
                    </a:lnTo>
                    <a:lnTo>
                      <a:pt x="4732" y="17432"/>
                    </a:lnTo>
                    <a:lnTo>
                      <a:pt x="4954" y="17432"/>
                    </a:lnTo>
                    <a:lnTo>
                      <a:pt x="5041" y="17811"/>
                    </a:lnTo>
                    <a:lnTo>
                      <a:pt x="5120" y="17432"/>
                    </a:lnTo>
                    <a:lnTo>
                      <a:pt x="5186" y="17432"/>
                    </a:lnTo>
                    <a:lnTo>
                      <a:pt x="5175" y="18189"/>
                    </a:lnTo>
                    <a:lnTo>
                      <a:pt x="5230" y="17811"/>
                    </a:lnTo>
                    <a:lnTo>
                      <a:pt x="5703" y="17811"/>
                    </a:lnTo>
                    <a:lnTo>
                      <a:pt x="5660" y="17053"/>
                    </a:lnTo>
                    <a:lnTo>
                      <a:pt x="5726" y="17053"/>
                    </a:lnTo>
                    <a:lnTo>
                      <a:pt x="5616" y="16674"/>
                    </a:lnTo>
                    <a:lnTo>
                      <a:pt x="5605" y="16295"/>
                    </a:lnTo>
                    <a:lnTo>
                      <a:pt x="5714" y="16674"/>
                    </a:lnTo>
                    <a:lnTo>
                      <a:pt x="5814" y="16674"/>
                    </a:lnTo>
                    <a:lnTo>
                      <a:pt x="5925" y="17053"/>
                    </a:lnTo>
                    <a:lnTo>
                      <a:pt x="6069" y="16674"/>
                    </a:lnTo>
                    <a:lnTo>
                      <a:pt x="6389" y="16674"/>
                    </a:lnTo>
                    <a:lnTo>
                      <a:pt x="6453" y="16295"/>
                    </a:lnTo>
                    <a:lnTo>
                      <a:pt x="6587" y="16295"/>
                    </a:lnTo>
                    <a:lnTo>
                      <a:pt x="6587" y="15916"/>
                    </a:lnTo>
                    <a:lnTo>
                      <a:pt x="6542" y="15537"/>
                    </a:lnTo>
                    <a:lnTo>
                      <a:pt x="6631" y="15537"/>
                    </a:lnTo>
                    <a:lnTo>
                      <a:pt x="6719" y="15158"/>
                    </a:lnTo>
                    <a:lnTo>
                      <a:pt x="6664" y="15158"/>
                    </a:lnTo>
                    <a:lnTo>
                      <a:pt x="6885" y="14779"/>
                    </a:lnTo>
                    <a:lnTo>
                      <a:pt x="6962" y="14400"/>
                    </a:lnTo>
                    <a:lnTo>
                      <a:pt x="6919" y="13642"/>
                    </a:lnTo>
                    <a:lnTo>
                      <a:pt x="6973" y="13642"/>
                    </a:lnTo>
                    <a:lnTo>
                      <a:pt x="7017" y="13263"/>
                    </a:lnTo>
                    <a:lnTo>
                      <a:pt x="7028" y="12884"/>
                    </a:lnTo>
                    <a:lnTo>
                      <a:pt x="7115" y="12505"/>
                    </a:lnTo>
                    <a:lnTo>
                      <a:pt x="7126" y="13642"/>
                    </a:lnTo>
                    <a:lnTo>
                      <a:pt x="7115" y="14021"/>
                    </a:lnTo>
                    <a:lnTo>
                      <a:pt x="7392" y="13642"/>
                    </a:lnTo>
                    <a:lnTo>
                      <a:pt x="7281" y="14400"/>
                    </a:lnTo>
                    <a:lnTo>
                      <a:pt x="7315" y="14400"/>
                    </a:lnTo>
                    <a:lnTo>
                      <a:pt x="7160" y="14779"/>
                    </a:lnTo>
                    <a:lnTo>
                      <a:pt x="7105" y="15537"/>
                    </a:lnTo>
                    <a:lnTo>
                      <a:pt x="7258" y="15158"/>
                    </a:lnTo>
                    <a:lnTo>
                      <a:pt x="7414" y="14400"/>
                    </a:lnTo>
                    <a:lnTo>
                      <a:pt x="7458" y="14021"/>
                    </a:lnTo>
                    <a:lnTo>
                      <a:pt x="7612" y="14021"/>
                    </a:lnTo>
                    <a:lnTo>
                      <a:pt x="7669" y="14400"/>
                    </a:lnTo>
                    <a:lnTo>
                      <a:pt x="7513" y="15158"/>
                    </a:lnTo>
                    <a:lnTo>
                      <a:pt x="7690" y="15158"/>
                    </a:lnTo>
                    <a:lnTo>
                      <a:pt x="7690" y="15537"/>
                    </a:lnTo>
                    <a:lnTo>
                      <a:pt x="7756" y="15916"/>
                    </a:lnTo>
                    <a:lnTo>
                      <a:pt x="7822" y="15158"/>
                    </a:lnTo>
                    <a:lnTo>
                      <a:pt x="7944" y="15158"/>
                    </a:lnTo>
                    <a:lnTo>
                      <a:pt x="7931" y="15537"/>
                    </a:lnTo>
                    <a:lnTo>
                      <a:pt x="8065" y="15158"/>
                    </a:lnTo>
                    <a:lnTo>
                      <a:pt x="7888" y="14400"/>
                    </a:lnTo>
                    <a:lnTo>
                      <a:pt x="8242" y="14400"/>
                    </a:lnTo>
                    <a:lnTo>
                      <a:pt x="8219" y="14021"/>
                    </a:lnTo>
                    <a:lnTo>
                      <a:pt x="8131" y="14021"/>
                    </a:lnTo>
                    <a:lnTo>
                      <a:pt x="8065" y="13642"/>
                    </a:lnTo>
                    <a:lnTo>
                      <a:pt x="8208" y="13263"/>
                    </a:lnTo>
                    <a:lnTo>
                      <a:pt x="8252" y="13642"/>
                    </a:lnTo>
                    <a:lnTo>
                      <a:pt x="8286" y="14021"/>
                    </a:lnTo>
                    <a:lnTo>
                      <a:pt x="8461" y="13642"/>
                    </a:lnTo>
                    <a:lnTo>
                      <a:pt x="8528" y="13263"/>
                    </a:lnTo>
                    <a:lnTo>
                      <a:pt x="8627" y="13263"/>
                    </a:lnTo>
                    <a:lnTo>
                      <a:pt x="8518" y="13642"/>
                    </a:lnTo>
                    <a:lnTo>
                      <a:pt x="8572" y="14021"/>
                    </a:lnTo>
                    <a:lnTo>
                      <a:pt x="8759" y="14021"/>
                    </a:lnTo>
                    <a:lnTo>
                      <a:pt x="8683" y="14400"/>
                    </a:lnTo>
                    <a:lnTo>
                      <a:pt x="8672" y="14779"/>
                    </a:lnTo>
                    <a:lnTo>
                      <a:pt x="8826" y="14779"/>
                    </a:lnTo>
                    <a:lnTo>
                      <a:pt x="8925" y="14400"/>
                    </a:lnTo>
                    <a:lnTo>
                      <a:pt x="8947" y="14779"/>
                    </a:lnTo>
                    <a:lnTo>
                      <a:pt x="9334" y="14779"/>
                    </a:lnTo>
                    <a:lnTo>
                      <a:pt x="9466" y="14400"/>
                    </a:lnTo>
                    <a:lnTo>
                      <a:pt x="9422" y="14400"/>
                    </a:lnTo>
                    <a:lnTo>
                      <a:pt x="9532" y="14021"/>
                    </a:lnTo>
                    <a:lnTo>
                      <a:pt x="9577" y="14400"/>
                    </a:lnTo>
                    <a:lnTo>
                      <a:pt x="9334" y="15158"/>
                    </a:lnTo>
                    <a:lnTo>
                      <a:pt x="9577" y="15158"/>
                    </a:lnTo>
                    <a:lnTo>
                      <a:pt x="9841" y="14400"/>
                    </a:lnTo>
                    <a:lnTo>
                      <a:pt x="9963" y="14400"/>
                    </a:lnTo>
                    <a:lnTo>
                      <a:pt x="9809" y="14021"/>
                    </a:lnTo>
                    <a:lnTo>
                      <a:pt x="9754" y="14021"/>
                    </a:lnTo>
                    <a:lnTo>
                      <a:pt x="9741" y="13263"/>
                    </a:lnTo>
                    <a:lnTo>
                      <a:pt x="9984" y="13263"/>
                    </a:lnTo>
                    <a:lnTo>
                      <a:pt x="10006" y="13642"/>
                    </a:lnTo>
                    <a:lnTo>
                      <a:pt x="9963" y="14021"/>
                    </a:lnTo>
                    <a:lnTo>
                      <a:pt x="10161" y="13642"/>
                    </a:lnTo>
                    <a:lnTo>
                      <a:pt x="10182" y="13263"/>
                    </a:lnTo>
                    <a:lnTo>
                      <a:pt x="10239" y="13263"/>
                    </a:lnTo>
                    <a:lnTo>
                      <a:pt x="10348" y="12884"/>
                    </a:lnTo>
                    <a:lnTo>
                      <a:pt x="10459" y="12884"/>
                    </a:lnTo>
                    <a:lnTo>
                      <a:pt x="10480" y="13263"/>
                    </a:lnTo>
                    <a:lnTo>
                      <a:pt x="10834" y="13263"/>
                    </a:lnTo>
                    <a:lnTo>
                      <a:pt x="10960" y="12884"/>
                    </a:lnTo>
                    <a:lnTo>
                      <a:pt x="11087" y="12505"/>
                    </a:lnTo>
                    <a:lnTo>
                      <a:pt x="11109" y="12884"/>
                    </a:lnTo>
                    <a:lnTo>
                      <a:pt x="11298" y="12884"/>
                    </a:lnTo>
                    <a:lnTo>
                      <a:pt x="11419" y="12505"/>
                    </a:lnTo>
                    <a:lnTo>
                      <a:pt x="11783" y="12505"/>
                    </a:lnTo>
                    <a:lnTo>
                      <a:pt x="11849" y="12126"/>
                    </a:lnTo>
                    <a:lnTo>
                      <a:pt x="12048" y="12126"/>
                    </a:lnTo>
                    <a:lnTo>
                      <a:pt x="11871" y="12505"/>
                    </a:lnTo>
                    <a:lnTo>
                      <a:pt x="11816" y="12505"/>
                    </a:lnTo>
                    <a:lnTo>
                      <a:pt x="11860" y="12884"/>
                    </a:lnTo>
                    <a:lnTo>
                      <a:pt x="11959" y="12884"/>
                    </a:lnTo>
                    <a:lnTo>
                      <a:pt x="12181" y="12505"/>
                    </a:lnTo>
                    <a:lnTo>
                      <a:pt x="12565" y="12505"/>
                    </a:lnTo>
                    <a:lnTo>
                      <a:pt x="12478" y="12884"/>
                    </a:lnTo>
                    <a:lnTo>
                      <a:pt x="12346" y="13642"/>
                    </a:lnTo>
                    <a:lnTo>
                      <a:pt x="12467" y="13642"/>
                    </a:lnTo>
                    <a:lnTo>
                      <a:pt x="12599" y="13263"/>
                    </a:lnTo>
                    <a:lnTo>
                      <a:pt x="12687" y="12884"/>
                    </a:lnTo>
                    <a:lnTo>
                      <a:pt x="12797" y="13263"/>
                    </a:lnTo>
                    <a:lnTo>
                      <a:pt x="12942" y="13642"/>
                    </a:lnTo>
                    <a:lnTo>
                      <a:pt x="12765" y="14021"/>
                    </a:lnTo>
                    <a:lnTo>
                      <a:pt x="12610" y="14400"/>
                    </a:lnTo>
                    <a:lnTo>
                      <a:pt x="12433" y="14779"/>
                    </a:lnTo>
                    <a:lnTo>
                      <a:pt x="12367" y="14779"/>
                    </a:lnTo>
                    <a:lnTo>
                      <a:pt x="12412" y="15158"/>
                    </a:lnTo>
                    <a:lnTo>
                      <a:pt x="12367" y="15537"/>
                    </a:lnTo>
                    <a:lnTo>
                      <a:pt x="12190" y="15537"/>
                    </a:lnTo>
                    <a:lnTo>
                      <a:pt x="12114" y="15916"/>
                    </a:lnTo>
                    <a:lnTo>
                      <a:pt x="12269" y="15916"/>
                    </a:lnTo>
                    <a:lnTo>
                      <a:pt x="12456" y="15537"/>
                    </a:lnTo>
                    <a:lnTo>
                      <a:pt x="12655" y="15916"/>
                    </a:lnTo>
                    <a:lnTo>
                      <a:pt x="12731" y="16295"/>
                    </a:lnTo>
                    <a:lnTo>
                      <a:pt x="12842" y="15916"/>
                    </a:lnTo>
                    <a:lnTo>
                      <a:pt x="12797" y="15537"/>
                    </a:lnTo>
                    <a:lnTo>
                      <a:pt x="12578" y="15537"/>
                    </a:lnTo>
                    <a:lnTo>
                      <a:pt x="12521" y="15158"/>
                    </a:lnTo>
                    <a:lnTo>
                      <a:pt x="12864" y="15158"/>
                    </a:lnTo>
                    <a:lnTo>
                      <a:pt x="12996" y="14779"/>
                    </a:lnTo>
                    <a:lnTo>
                      <a:pt x="13117" y="14400"/>
                    </a:lnTo>
                    <a:lnTo>
                      <a:pt x="13470" y="14400"/>
                    </a:lnTo>
                    <a:lnTo>
                      <a:pt x="13503" y="15158"/>
                    </a:lnTo>
                    <a:lnTo>
                      <a:pt x="13636" y="15158"/>
                    </a:lnTo>
                    <a:lnTo>
                      <a:pt x="13779" y="15916"/>
                    </a:lnTo>
                    <a:lnTo>
                      <a:pt x="14176" y="15916"/>
                    </a:lnTo>
                    <a:lnTo>
                      <a:pt x="14309" y="16674"/>
                    </a:lnTo>
                    <a:lnTo>
                      <a:pt x="14463" y="17053"/>
                    </a:lnTo>
                    <a:lnTo>
                      <a:pt x="14663" y="16674"/>
                    </a:lnTo>
                    <a:lnTo>
                      <a:pt x="14772" y="17053"/>
                    </a:lnTo>
                    <a:lnTo>
                      <a:pt x="14949" y="17432"/>
                    </a:lnTo>
                    <a:lnTo>
                      <a:pt x="14795" y="17811"/>
                    </a:lnTo>
                    <a:lnTo>
                      <a:pt x="14772" y="17811"/>
                    </a:lnTo>
                    <a:lnTo>
                      <a:pt x="14882" y="18189"/>
                    </a:lnTo>
                    <a:lnTo>
                      <a:pt x="14938" y="18189"/>
                    </a:lnTo>
                    <a:lnTo>
                      <a:pt x="14938" y="17811"/>
                    </a:lnTo>
                    <a:lnTo>
                      <a:pt x="14972" y="17432"/>
                    </a:lnTo>
                    <a:lnTo>
                      <a:pt x="15125" y="17811"/>
                    </a:lnTo>
                    <a:lnTo>
                      <a:pt x="15655" y="18947"/>
                    </a:lnTo>
                    <a:lnTo>
                      <a:pt x="15832" y="18568"/>
                    </a:lnTo>
                    <a:lnTo>
                      <a:pt x="15935" y="18216"/>
                    </a:lnTo>
                    <a:lnTo>
                      <a:pt x="16141" y="18568"/>
                    </a:lnTo>
                    <a:lnTo>
                      <a:pt x="16339" y="18189"/>
                    </a:lnTo>
                    <a:lnTo>
                      <a:pt x="16318" y="18947"/>
                    </a:lnTo>
                    <a:lnTo>
                      <a:pt x="16262" y="18947"/>
                    </a:lnTo>
                    <a:lnTo>
                      <a:pt x="16527" y="19326"/>
                    </a:lnTo>
                    <a:lnTo>
                      <a:pt x="16880" y="19326"/>
                    </a:lnTo>
                    <a:lnTo>
                      <a:pt x="16792" y="20084"/>
                    </a:lnTo>
                    <a:lnTo>
                      <a:pt x="16758" y="20463"/>
                    </a:lnTo>
                    <a:lnTo>
                      <a:pt x="16846" y="20842"/>
                    </a:lnTo>
                    <a:lnTo>
                      <a:pt x="16758" y="20842"/>
                    </a:lnTo>
                    <a:lnTo>
                      <a:pt x="16868" y="21600"/>
                    </a:lnTo>
                    <a:lnTo>
                      <a:pt x="17144" y="21600"/>
                    </a:lnTo>
                    <a:lnTo>
                      <a:pt x="17199" y="21221"/>
                    </a:lnTo>
                    <a:lnTo>
                      <a:pt x="17278" y="21221"/>
                    </a:lnTo>
                    <a:lnTo>
                      <a:pt x="17431" y="20463"/>
                    </a:lnTo>
                    <a:lnTo>
                      <a:pt x="17278" y="20084"/>
                    </a:lnTo>
                    <a:lnTo>
                      <a:pt x="17244" y="19705"/>
                    </a:lnTo>
                    <a:lnTo>
                      <a:pt x="17001" y="19326"/>
                    </a:lnTo>
                    <a:lnTo>
                      <a:pt x="16969" y="19326"/>
                    </a:lnTo>
                    <a:lnTo>
                      <a:pt x="17012" y="17811"/>
                    </a:lnTo>
                    <a:lnTo>
                      <a:pt x="17034" y="17432"/>
                    </a:lnTo>
                    <a:lnTo>
                      <a:pt x="16969" y="17053"/>
                    </a:lnTo>
                    <a:lnTo>
                      <a:pt x="17012" y="17053"/>
                    </a:lnTo>
                    <a:lnTo>
                      <a:pt x="17057" y="16674"/>
                    </a:lnTo>
                    <a:lnTo>
                      <a:pt x="17057" y="16295"/>
                    </a:lnTo>
                    <a:lnTo>
                      <a:pt x="17210" y="16674"/>
                    </a:lnTo>
                    <a:lnTo>
                      <a:pt x="17498" y="16295"/>
                    </a:lnTo>
                    <a:lnTo>
                      <a:pt x="17674" y="16295"/>
                    </a:lnTo>
                    <a:lnTo>
                      <a:pt x="17711" y="16423"/>
                    </a:lnTo>
                    <a:lnTo>
                      <a:pt x="17739" y="16647"/>
                    </a:lnTo>
                    <a:lnTo>
                      <a:pt x="17828" y="17030"/>
                    </a:lnTo>
                    <a:lnTo>
                      <a:pt x="17773" y="17272"/>
                    </a:lnTo>
                    <a:lnTo>
                      <a:pt x="17617" y="17378"/>
                    </a:lnTo>
                    <a:lnTo>
                      <a:pt x="17591" y="17466"/>
                    </a:lnTo>
                    <a:lnTo>
                      <a:pt x="17584" y="17572"/>
                    </a:lnTo>
                    <a:lnTo>
                      <a:pt x="17640" y="17901"/>
                    </a:lnTo>
                    <a:lnTo>
                      <a:pt x="17662" y="18686"/>
                    </a:lnTo>
                    <a:lnTo>
                      <a:pt x="17728" y="18799"/>
                    </a:lnTo>
                    <a:lnTo>
                      <a:pt x="17794" y="18902"/>
                    </a:lnTo>
                    <a:lnTo>
                      <a:pt x="18005" y="19315"/>
                    </a:lnTo>
                    <a:lnTo>
                      <a:pt x="18005" y="19641"/>
                    </a:lnTo>
                    <a:lnTo>
                      <a:pt x="17960" y="19641"/>
                    </a:lnTo>
                    <a:lnTo>
                      <a:pt x="17894" y="19800"/>
                    </a:lnTo>
                    <a:lnTo>
                      <a:pt x="17960" y="20399"/>
                    </a:lnTo>
                    <a:lnTo>
                      <a:pt x="18071" y="20323"/>
                    </a:lnTo>
                    <a:lnTo>
                      <a:pt x="18180" y="20239"/>
                    </a:lnTo>
                    <a:lnTo>
                      <a:pt x="18105" y="19614"/>
                    </a:lnTo>
                    <a:lnTo>
                      <a:pt x="18324" y="19451"/>
                    </a:lnTo>
                    <a:lnTo>
                      <a:pt x="18567" y="19398"/>
                    </a:lnTo>
                    <a:lnTo>
                      <a:pt x="18721" y="19724"/>
                    </a:lnTo>
                    <a:lnTo>
                      <a:pt x="18810" y="19883"/>
                    </a:lnTo>
                    <a:lnTo>
                      <a:pt x="18853" y="19800"/>
                    </a:lnTo>
                    <a:lnTo>
                      <a:pt x="18897" y="19724"/>
                    </a:lnTo>
                    <a:lnTo>
                      <a:pt x="18884" y="19557"/>
                    </a:lnTo>
                    <a:lnTo>
                      <a:pt x="18859" y="19398"/>
                    </a:lnTo>
                    <a:lnTo>
                      <a:pt x="18830" y="19209"/>
                    </a:lnTo>
                    <a:lnTo>
                      <a:pt x="18836" y="19099"/>
                    </a:lnTo>
                    <a:lnTo>
                      <a:pt x="18963" y="18686"/>
                    </a:lnTo>
                    <a:lnTo>
                      <a:pt x="19185" y="18527"/>
                    </a:lnTo>
                    <a:lnTo>
                      <a:pt x="19129" y="18936"/>
                    </a:lnTo>
                    <a:lnTo>
                      <a:pt x="19217" y="18902"/>
                    </a:lnTo>
                    <a:lnTo>
                      <a:pt x="19306" y="18879"/>
                    </a:lnTo>
                    <a:lnTo>
                      <a:pt x="19306" y="18769"/>
                    </a:lnTo>
                    <a:lnTo>
                      <a:pt x="19483" y="18879"/>
                    </a:lnTo>
                    <a:lnTo>
                      <a:pt x="19626" y="18936"/>
                    </a:lnTo>
                    <a:lnTo>
                      <a:pt x="19736" y="19099"/>
                    </a:lnTo>
                    <a:lnTo>
                      <a:pt x="19868" y="19209"/>
                    </a:lnTo>
                    <a:lnTo>
                      <a:pt x="19692" y="19584"/>
                    </a:lnTo>
                    <a:lnTo>
                      <a:pt x="19592" y="19557"/>
                    </a:lnTo>
                    <a:lnTo>
                      <a:pt x="19616" y="19800"/>
                    </a:lnTo>
                    <a:lnTo>
                      <a:pt x="19630" y="20080"/>
                    </a:lnTo>
                    <a:lnTo>
                      <a:pt x="19615" y="20296"/>
                    </a:lnTo>
                    <a:lnTo>
                      <a:pt x="19715" y="20183"/>
                    </a:lnTo>
                    <a:lnTo>
                      <a:pt x="19813" y="20080"/>
                    </a:lnTo>
                    <a:lnTo>
                      <a:pt x="19924" y="19584"/>
                    </a:lnTo>
                    <a:lnTo>
                      <a:pt x="20013" y="19914"/>
                    </a:lnTo>
                    <a:lnTo>
                      <a:pt x="20122" y="20183"/>
                    </a:lnTo>
                    <a:lnTo>
                      <a:pt x="20223" y="19883"/>
                    </a:lnTo>
                    <a:lnTo>
                      <a:pt x="20211" y="19614"/>
                    </a:lnTo>
                    <a:lnTo>
                      <a:pt x="20085" y="19148"/>
                    </a:lnTo>
                    <a:lnTo>
                      <a:pt x="20088" y="19099"/>
                    </a:lnTo>
                    <a:lnTo>
                      <a:pt x="20166" y="18936"/>
                    </a:lnTo>
                    <a:lnTo>
                      <a:pt x="20117" y="18769"/>
                    </a:lnTo>
                    <a:lnTo>
                      <a:pt x="20044" y="18527"/>
                    </a:lnTo>
                    <a:lnTo>
                      <a:pt x="20000" y="18443"/>
                    </a:lnTo>
                    <a:lnTo>
                      <a:pt x="20222" y="18284"/>
                    </a:lnTo>
                    <a:lnTo>
                      <a:pt x="20597" y="18553"/>
                    </a:lnTo>
                    <a:lnTo>
                      <a:pt x="20733" y="18284"/>
                    </a:lnTo>
                    <a:lnTo>
                      <a:pt x="20818" y="18117"/>
                    </a:lnTo>
                    <a:lnTo>
                      <a:pt x="20773" y="17788"/>
                    </a:lnTo>
                    <a:lnTo>
                      <a:pt x="21058" y="17572"/>
                    </a:lnTo>
                    <a:lnTo>
                      <a:pt x="21127" y="17519"/>
                    </a:lnTo>
                    <a:lnTo>
                      <a:pt x="21248" y="17466"/>
                    </a:lnTo>
                    <a:lnTo>
                      <a:pt x="21423" y="17136"/>
                    </a:lnTo>
                    <a:lnTo>
                      <a:pt x="21472" y="17003"/>
                    </a:lnTo>
                    <a:lnTo>
                      <a:pt x="21600" y="1664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4" name="図形"/>
              <p:cNvSpPr/>
              <p:nvPr/>
            </p:nvSpPr>
            <p:spPr>
              <a:xfrm>
                <a:off x="326585" y="94956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877" y="12367"/>
                    </a:lnTo>
                    <a:lnTo>
                      <a:pt x="0" y="18332"/>
                    </a:lnTo>
                    <a:lnTo>
                      <a:pt x="3794" y="19328"/>
                    </a:lnTo>
                    <a:lnTo>
                      <a:pt x="10341" y="21600"/>
                    </a:lnTo>
                    <a:lnTo>
                      <a:pt x="19765" y="10229"/>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5" name="図形"/>
              <p:cNvSpPr/>
              <p:nvPr/>
            </p:nvSpPr>
            <p:spPr>
              <a:xfrm>
                <a:off x="331172" y="94690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0639"/>
                    </a:moveTo>
                    <a:lnTo>
                      <a:pt x="20799" y="16101"/>
                    </a:lnTo>
                    <a:lnTo>
                      <a:pt x="19180" y="8372"/>
                    </a:lnTo>
                    <a:lnTo>
                      <a:pt x="17442" y="4730"/>
                    </a:lnTo>
                    <a:lnTo>
                      <a:pt x="16632" y="1021"/>
                    </a:lnTo>
                    <a:lnTo>
                      <a:pt x="13284" y="0"/>
                    </a:lnTo>
                    <a:lnTo>
                      <a:pt x="9126" y="2365"/>
                    </a:lnTo>
                    <a:lnTo>
                      <a:pt x="9126" y="8820"/>
                    </a:lnTo>
                    <a:lnTo>
                      <a:pt x="7506" y="13353"/>
                    </a:lnTo>
                    <a:lnTo>
                      <a:pt x="4158" y="16101"/>
                    </a:lnTo>
                    <a:lnTo>
                      <a:pt x="0" y="15145"/>
                    </a:lnTo>
                    <a:lnTo>
                      <a:pt x="0" y="21600"/>
                    </a:lnTo>
                    <a:lnTo>
                      <a:pt x="4968" y="21600"/>
                    </a:lnTo>
                    <a:lnTo>
                      <a:pt x="21600" y="2063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6" name="図形"/>
              <p:cNvSpPr/>
              <p:nvPr/>
            </p:nvSpPr>
            <p:spPr>
              <a:xfrm>
                <a:off x="591147" y="886353"/>
                <a:ext cx="187923" cy="142926"/>
              </a:xfrm>
              <a:custGeom>
                <a:avLst/>
                <a:gdLst/>
                <a:ahLst/>
                <a:cxnLst>
                  <a:cxn ang="0">
                    <a:pos x="wd2" y="hd2"/>
                  </a:cxn>
                  <a:cxn ang="5400000">
                    <a:pos x="wd2" y="hd2"/>
                  </a:cxn>
                  <a:cxn ang="10800000">
                    <a:pos x="wd2" y="hd2"/>
                  </a:cxn>
                  <a:cxn ang="16200000">
                    <a:pos x="wd2" y="hd2"/>
                  </a:cxn>
                </a:cxnLst>
                <a:rect l="0" t="0" r="r" b="b"/>
                <a:pathLst>
                  <a:path w="21600" h="21600" extrusionOk="0">
                    <a:moveTo>
                      <a:pt x="21600" y="3658"/>
                    </a:moveTo>
                    <a:lnTo>
                      <a:pt x="21535" y="3484"/>
                    </a:lnTo>
                    <a:lnTo>
                      <a:pt x="21535" y="3310"/>
                    </a:lnTo>
                    <a:lnTo>
                      <a:pt x="21470" y="2961"/>
                    </a:lnTo>
                    <a:lnTo>
                      <a:pt x="21407" y="2961"/>
                    </a:lnTo>
                    <a:lnTo>
                      <a:pt x="21342" y="3135"/>
                    </a:lnTo>
                    <a:lnTo>
                      <a:pt x="21261" y="3135"/>
                    </a:lnTo>
                    <a:lnTo>
                      <a:pt x="21132" y="3310"/>
                    </a:lnTo>
                    <a:lnTo>
                      <a:pt x="21099" y="3135"/>
                    </a:lnTo>
                    <a:lnTo>
                      <a:pt x="21002" y="2961"/>
                    </a:lnTo>
                    <a:lnTo>
                      <a:pt x="20939" y="2961"/>
                    </a:lnTo>
                    <a:lnTo>
                      <a:pt x="21002" y="2613"/>
                    </a:lnTo>
                    <a:lnTo>
                      <a:pt x="20971" y="2613"/>
                    </a:lnTo>
                    <a:lnTo>
                      <a:pt x="20857" y="2439"/>
                    </a:lnTo>
                    <a:lnTo>
                      <a:pt x="20692" y="2439"/>
                    </a:lnTo>
                    <a:lnTo>
                      <a:pt x="20692" y="5923"/>
                    </a:lnTo>
                    <a:lnTo>
                      <a:pt x="20635" y="6097"/>
                    </a:lnTo>
                    <a:lnTo>
                      <a:pt x="20617" y="5923"/>
                    </a:lnTo>
                    <a:lnTo>
                      <a:pt x="20692" y="5923"/>
                    </a:lnTo>
                    <a:lnTo>
                      <a:pt x="20692" y="2439"/>
                    </a:lnTo>
                    <a:lnTo>
                      <a:pt x="20685" y="5748"/>
                    </a:lnTo>
                    <a:lnTo>
                      <a:pt x="20541" y="5748"/>
                    </a:lnTo>
                    <a:lnTo>
                      <a:pt x="20635" y="5574"/>
                    </a:lnTo>
                    <a:lnTo>
                      <a:pt x="20685" y="5748"/>
                    </a:lnTo>
                    <a:lnTo>
                      <a:pt x="20685" y="2439"/>
                    </a:lnTo>
                    <a:lnTo>
                      <a:pt x="20616" y="2439"/>
                    </a:lnTo>
                    <a:lnTo>
                      <a:pt x="20519" y="2265"/>
                    </a:lnTo>
                    <a:lnTo>
                      <a:pt x="20536" y="2090"/>
                    </a:lnTo>
                    <a:lnTo>
                      <a:pt x="20406" y="2090"/>
                    </a:lnTo>
                    <a:lnTo>
                      <a:pt x="20406" y="2439"/>
                    </a:lnTo>
                    <a:lnTo>
                      <a:pt x="20341" y="2265"/>
                    </a:lnTo>
                    <a:lnTo>
                      <a:pt x="20246" y="2265"/>
                    </a:lnTo>
                    <a:lnTo>
                      <a:pt x="20246" y="5400"/>
                    </a:lnTo>
                    <a:lnTo>
                      <a:pt x="20178" y="5574"/>
                    </a:lnTo>
                    <a:lnTo>
                      <a:pt x="20178" y="5748"/>
                    </a:lnTo>
                    <a:lnTo>
                      <a:pt x="20075" y="5748"/>
                    </a:lnTo>
                    <a:lnTo>
                      <a:pt x="20151" y="5574"/>
                    </a:lnTo>
                    <a:lnTo>
                      <a:pt x="20171" y="5226"/>
                    </a:lnTo>
                    <a:lnTo>
                      <a:pt x="20246" y="5400"/>
                    </a:lnTo>
                    <a:lnTo>
                      <a:pt x="20246" y="2265"/>
                    </a:lnTo>
                    <a:lnTo>
                      <a:pt x="20213" y="2265"/>
                    </a:lnTo>
                    <a:lnTo>
                      <a:pt x="20278" y="2090"/>
                    </a:lnTo>
                    <a:lnTo>
                      <a:pt x="20245" y="2090"/>
                    </a:lnTo>
                    <a:lnTo>
                      <a:pt x="20213" y="1916"/>
                    </a:lnTo>
                    <a:lnTo>
                      <a:pt x="19970" y="2090"/>
                    </a:lnTo>
                    <a:lnTo>
                      <a:pt x="19745" y="1916"/>
                    </a:lnTo>
                    <a:lnTo>
                      <a:pt x="19600" y="1742"/>
                    </a:lnTo>
                    <a:lnTo>
                      <a:pt x="19552" y="1916"/>
                    </a:lnTo>
                    <a:lnTo>
                      <a:pt x="19423" y="1916"/>
                    </a:lnTo>
                    <a:lnTo>
                      <a:pt x="19503" y="1742"/>
                    </a:lnTo>
                    <a:lnTo>
                      <a:pt x="19503" y="1568"/>
                    </a:lnTo>
                    <a:lnTo>
                      <a:pt x="19195" y="1568"/>
                    </a:lnTo>
                    <a:lnTo>
                      <a:pt x="19132" y="1916"/>
                    </a:lnTo>
                    <a:lnTo>
                      <a:pt x="18970" y="1916"/>
                    </a:lnTo>
                    <a:lnTo>
                      <a:pt x="19035" y="1742"/>
                    </a:lnTo>
                    <a:lnTo>
                      <a:pt x="19164" y="1568"/>
                    </a:lnTo>
                    <a:lnTo>
                      <a:pt x="19180" y="1568"/>
                    </a:lnTo>
                    <a:lnTo>
                      <a:pt x="19213" y="1394"/>
                    </a:lnTo>
                    <a:lnTo>
                      <a:pt x="19116" y="1394"/>
                    </a:lnTo>
                    <a:lnTo>
                      <a:pt x="18986" y="1219"/>
                    </a:lnTo>
                    <a:lnTo>
                      <a:pt x="18858" y="1219"/>
                    </a:lnTo>
                    <a:lnTo>
                      <a:pt x="18729" y="1045"/>
                    </a:lnTo>
                    <a:lnTo>
                      <a:pt x="18566" y="871"/>
                    </a:lnTo>
                    <a:lnTo>
                      <a:pt x="18422" y="523"/>
                    </a:lnTo>
                    <a:lnTo>
                      <a:pt x="18228" y="523"/>
                    </a:lnTo>
                    <a:lnTo>
                      <a:pt x="18163" y="348"/>
                    </a:lnTo>
                    <a:lnTo>
                      <a:pt x="17857" y="348"/>
                    </a:lnTo>
                    <a:lnTo>
                      <a:pt x="17632" y="174"/>
                    </a:lnTo>
                    <a:lnTo>
                      <a:pt x="17632" y="0"/>
                    </a:lnTo>
                    <a:lnTo>
                      <a:pt x="17551" y="0"/>
                    </a:lnTo>
                    <a:lnTo>
                      <a:pt x="17502" y="174"/>
                    </a:lnTo>
                    <a:lnTo>
                      <a:pt x="17406" y="174"/>
                    </a:lnTo>
                    <a:lnTo>
                      <a:pt x="17372" y="523"/>
                    </a:lnTo>
                    <a:lnTo>
                      <a:pt x="17309" y="348"/>
                    </a:lnTo>
                    <a:lnTo>
                      <a:pt x="4238" y="348"/>
                    </a:lnTo>
                    <a:lnTo>
                      <a:pt x="4371" y="523"/>
                    </a:lnTo>
                    <a:lnTo>
                      <a:pt x="4507" y="523"/>
                    </a:lnTo>
                    <a:lnTo>
                      <a:pt x="4610" y="697"/>
                    </a:lnTo>
                    <a:lnTo>
                      <a:pt x="4538" y="697"/>
                    </a:lnTo>
                    <a:lnTo>
                      <a:pt x="4516" y="871"/>
                    </a:lnTo>
                    <a:lnTo>
                      <a:pt x="4557" y="871"/>
                    </a:lnTo>
                    <a:lnTo>
                      <a:pt x="4557" y="1045"/>
                    </a:lnTo>
                    <a:lnTo>
                      <a:pt x="4463" y="871"/>
                    </a:lnTo>
                    <a:lnTo>
                      <a:pt x="4422" y="697"/>
                    </a:lnTo>
                    <a:lnTo>
                      <a:pt x="4343" y="697"/>
                    </a:lnTo>
                    <a:lnTo>
                      <a:pt x="4334" y="523"/>
                    </a:lnTo>
                    <a:lnTo>
                      <a:pt x="4238" y="523"/>
                    </a:lnTo>
                    <a:lnTo>
                      <a:pt x="4265" y="871"/>
                    </a:lnTo>
                    <a:lnTo>
                      <a:pt x="4180" y="871"/>
                    </a:lnTo>
                    <a:lnTo>
                      <a:pt x="4112" y="348"/>
                    </a:lnTo>
                    <a:lnTo>
                      <a:pt x="3969" y="348"/>
                    </a:lnTo>
                    <a:lnTo>
                      <a:pt x="4069" y="1045"/>
                    </a:lnTo>
                    <a:lnTo>
                      <a:pt x="4463" y="1045"/>
                    </a:lnTo>
                    <a:lnTo>
                      <a:pt x="4454" y="1219"/>
                    </a:lnTo>
                    <a:lnTo>
                      <a:pt x="4286" y="1219"/>
                    </a:lnTo>
                    <a:lnTo>
                      <a:pt x="4201" y="1394"/>
                    </a:lnTo>
                    <a:lnTo>
                      <a:pt x="4080" y="1394"/>
                    </a:lnTo>
                    <a:lnTo>
                      <a:pt x="4128" y="1219"/>
                    </a:lnTo>
                    <a:lnTo>
                      <a:pt x="4049" y="1219"/>
                    </a:lnTo>
                    <a:lnTo>
                      <a:pt x="3939" y="1394"/>
                    </a:lnTo>
                    <a:lnTo>
                      <a:pt x="3964" y="1568"/>
                    </a:lnTo>
                    <a:lnTo>
                      <a:pt x="4001" y="1568"/>
                    </a:lnTo>
                    <a:lnTo>
                      <a:pt x="4132" y="1742"/>
                    </a:lnTo>
                    <a:lnTo>
                      <a:pt x="4069" y="1742"/>
                    </a:lnTo>
                    <a:lnTo>
                      <a:pt x="4022" y="1916"/>
                    </a:lnTo>
                    <a:lnTo>
                      <a:pt x="3969" y="1916"/>
                    </a:lnTo>
                    <a:lnTo>
                      <a:pt x="3953" y="1742"/>
                    </a:lnTo>
                    <a:lnTo>
                      <a:pt x="3891" y="1916"/>
                    </a:lnTo>
                    <a:lnTo>
                      <a:pt x="3827" y="1916"/>
                    </a:lnTo>
                    <a:lnTo>
                      <a:pt x="3865" y="2090"/>
                    </a:lnTo>
                    <a:lnTo>
                      <a:pt x="3833" y="2090"/>
                    </a:lnTo>
                    <a:lnTo>
                      <a:pt x="3790" y="1916"/>
                    </a:lnTo>
                    <a:lnTo>
                      <a:pt x="3769" y="1916"/>
                    </a:lnTo>
                    <a:lnTo>
                      <a:pt x="3723" y="1568"/>
                    </a:lnTo>
                    <a:lnTo>
                      <a:pt x="3686" y="1568"/>
                    </a:lnTo>
                    <a:lnTo>
                      <a:pt x="3560" y="1916"/>
                    </a:lnTo>
                    <a:lnTo>
                      <a:pt x="3692" y="1916"/>
                    </a:lnTo>
                    <a:lnTo>
                      <a:pt x="3765" y="2090"/>
                    </a:lnTo>
                    <a:lnTo>
                      <a:pt x="3849" y="2265"/>
                    </a:lnTo>
                    <a:lnTo>
                      <a:pt x="3643" y="2090"/>
                    </a:lnTo>
                    <a:lnTo>
                      <a:pt x="3586" y="2090"/>
                    </a:lnTo>
                    <a:lnTo>
                      <a:pt x="3623" y="2265"/>
                    </a:lnTo>
                    <a:lnTo>
                      <a:pt x="3596" y="2265"/>
                    </a:lnTo>
                    <a:lnTo>
                      <a:pt x="3686" y="2439"/>
                    </a:lnTo>
                    <a:lnTo>
                      <a:pt x="3629" y="2439"/>
                    </a:lnTo>
                    <a:lnTo>
                      <a:pt x="3676" y="2613"/>
                    </a:lnTo>
                    <a:lnTo>
                      <a:pt x="3560" y="2439"/>
                    </a:lnTo>
                    <a:lnTo>
                      <a:pt x="3528" y="2613"/>
                    </a:lnTo>
                    <a:lnTo>
                      <a:pt x="3560" y="2787"/>
                    </a:lnTo>
                    <a:lnTo>
                      <a:pt x="3523" y="2613"/>
                    </a:lnTo>
                    <a:lnTo>
                      <a:pt x="3418" y="2787"/>
                    </a:lnTo>
                    <a:lnTo>
                      <a:pt x="3491" y="2787"/>
                    </a:lnTo>
                    <a:lnTo>
                      <a:pt x="3390" y="2961"/>
                    </a:lnTo>
                    <a:lnTo>
                      <a:pt x="3339" y="3135"/>
                    </a:lnTo>
                    <a:lnTo>
                      <a:pt x="3206" y="3135"/>
                    </a:lnTo>
                    <a:lnTo>
                      <a:pt x="3213" y="3310"/>
                    </a:lnTo>
                    <a:lnTo>
                      <a:pt x="3043" y="3310"/>
                    </a:lnTo>
                    <a:lnTo>
                      <a:pt x="3101" y="3484"/>
                    </a:lnTo>
                    <a:lnTo>
                      <a:pt x="2939" y="3484"/>
                    </a:lnTo>
                    <a:lnTo>
                      <a:pt x="3034" y="3658"/>
                    </a:lnTo>
                    <a:lnTo>
                      <a:pt x="2817" y="3658"/>
                    </a:lnTo>
                    <a:lnTo>
                      <a:pt x="2646" y="4006"/>
                    </a:lnTo>
                    <a:lnTo>
                      <a:pt x="2150" y="4703"/>
                    </a:lnTo>
                    <a:lnTo>
                      <a:pt x="2023" y="4703"/>
                    </a:lnTo>
                    <a:lnTo>
                      <a:pt x="1675" y="5226"/>
                    </a:lnTo>
                    <a:lnTo>
                      <a:pt x="1345" y="5226"/>
                    </a:lnTo>
                    <a:lnTo>
                      <a:pt x="1053" y="5400"/>
                    </a:lnTo>
                    <a:lnTo>
                      <a:pt x="647" y="5400"/>
                    </a:lnTo>
                    <a:lnTo>
                      <a:pt x="598" y="5574"/>
                    </a:lnTo>
                    <a:lnTo>
                      <a:pt x="464" y="5748"/>
                    </a:lnTo>
                    <a:lnTo>
                      <a:pt x="248" y="5748"/>
                    </a:lnTo>
                    <a:lnTo>
                      <a:pt x="179" y="6097"/>
                    </a:lnTo>
                    <a:lnTo>
                      <a:pt x="242" y="6271"/>
                    </a:lnTo>
                    <a:lnTo>
                      <a:pt x="184" y="6271"/>
                    </a:lnTo>
                    <a:lnTo>
                      <a:pt x="109" y="6445"/>
                    </a:lnTo>
                    <a:lnTo>
                      <a:pt x="32" y="6445"/>
                    </a:lnTo>
                    <a:lnTo>
                      <a:pt x="242" y="6619"/>
                    </a:lnTo>
                    <a:lnTo>
                      <a:pt x="393" y="6619"/>
                    </a:lnTo>
                    <a:lnTo>
                      <a:pt x="546" y="6794"/>
                    </a:lnTo>
                    <a:lnTo>
                      <a:pt x="635" y="6794"/>
                    </a:lnTo>
                    <a:lnTo>
                      <a:pt x="876" y="6968"/>
                    </a:lnTo>
                    <a:lnTo>
                      <a:pt x="851" y="7142"/>
                    </a:lnTo>
                    <a:lnTo>
                      <a:pt x="743" y="7142"/>
                    </a:lnTo>
                    <a:lnTo>
                      <a:pt x="653" y="6968"/>
                    </a:lnTo>
                    <a:lnTo>
                      <a:pt x="539" y="6968"/>
                    </a:lnTo>
                    <a:lnTo>
                      <a:pt x="539" y="7142"/>
                    </a:lnTo>
                    <a:lnTo>
                      <a:pt x="609" y="7142"/>
                    </a:lnTo>
                    <a:lnTo>
                      <a:pt x="825" y="7316"/>
                    </a:lnTo>
                    <a:lnTo>
                      <a:pt x="1003" y="7142"/>
                    </a:lnTo>
                    <a:lnTo>
                      <a:pt x="1167" y="7142"/>
                    </a:lnTo>
                    <a:lnTo>
                      <a:pt x="1053" y="7316"/>
                    </a:lnTo>
                    <a:lnTo>
                      <a:pt x="953" y="7316"/>
                    </a:lnTo>
                    <a:lnTo>
                      <a:pt x="958" y="7665"/>
                    </a:lnTo>
                    <a:lnTo>
                      <a:pt x="933" y="7839"/>
                    </a:lnTo>
                    <a:lnTo>
                      <a:pt x="996" y="8013"/>
                    </a:lnTo>
                    <a:lnTo>
                      <a:pt x="1162" y="8013"/>
                    </a:lnTo>
                    <a:lnTo>
                      <a:pt x="1155" y="7839"/>
                    </a:lnTo>
                    <a:lnTo>
                      <a:pt x="1308" y="7839"/>
                    </a:lnTo>
                    <a:lnTo>
                      <a:pt x="1351" y="8013"/>
                    </a:lnTo>
                    <a:lnTo>
                      <a:pt x="1402" y="8187"/>
                    </a:lnTo>
                    <a:lnTo>
                      <a:pt x="1453" y="8187"/>
                    </a:lnTo>
                    <a:lnTo>
                      <a:pt x="1477" y="8361"/>
                    </a:lnTo>
                    <a:lnTo>
                      <a:pt x="1447" y="8361"/>
                    </a:lnTo>
                    <a:lnTo>
                      <a:pt x="1333" y="8535"/>
                    </a:lnTo>
                    <a:lnTo>
                      <a:pt x="1497" y="8535"/>
                    </a:lnTo>
                    <a:lnTo>
                      <a:pt x="1599" y="8710"/>
                    </a:lnTo>
                    <a:lnTo>
                      <a:pt x="1440" y="8710"/>
                    </a:lnTo>
                    <a:lnTo>
                      <a:pt x="1370" y="8884"/>
                    </a:lnTo>
                    <a:lnTo>
                      <a:pt x="1021" y="8884"/>
                    </a:lnTo>
                    <a:lnTo>
                      <a:pt x="1021" y="9406"/>
                    </a:lnTo>
                    <a:lnTo>
                      <a:pt x="882" y="9232"/>
                    </a:lnTo>
                    <a:lnTo>
                      <a:pt x="1010" y="9232"/>
                    </a:lnTo>
                    <a:lnTo>
                      <a:pt x="1021" y="9406"/>
                    </a:lnTo>
                    <a:lnTo>
                      <a:pt x="1021" y="8884"/>
                    </a:lnTo>
                    <a:lnTo>
                      <a:pt x="844" y="8884"/>
                    </a:lnTo>
                    <a:lnTo>
                      <a:pt x="909" y="9058"/>
                    </a:lnTo>
                    <a:lnTo>
                      <a:pt x="832" y="9058"/>
                    </a:lnTo>
                    <a:lnTo>
                      <a:pt x="844" y="8884"/>
                    </a:lnTo>
                    <a:lnTo>
                      <a:pt x="718" y="8884"/>
                    </a:lnTo>
                    <a:lnTo>
                      <a:pt x="755" y="9058"/>
                    </a:lnTo>
                    <a:lnTo>
                      <a:pt x="819" y="9058"/>
                    </a:lnTo>
                    <a:lnTo>
                      <a:pt x="857" y="9232"/>
                    </a:lnTo>
                    <a:lnTo>
                      <a:pt x="767" y="9232"/>
                    </a:lnTo>
                    <a:lnTo>
                      <a:pt x="718" y="9058"/>
                    </a:lnTo>
                    <a:lnTo>
                      <a:pt x="678" y="9232"/>
                    </a:lnTo>
                    <a:lnTo>
                      <a:pt x="653" y="9581"/>
                    </a:lnTo>
                    <a:lnTo>
                      <a:pt x="552" y="9581"/>
                    </a:lnTo>
                    <a:lnTo>
                      <a:pt x="521" y="9755"/>
                    </a:lnTo>
                    <a:lnTo>
                      <a:pt x="450" y="9755"/>
                    </a:lnTo>
                    <a:lnTo>
                      <a:pt x="464" y="9929"/>
                    </a:lnTo>
                    <a:lnTo>
                      <a:pt x="380" y="9929"/>
                    </a:lnTo>
                    <a:lnTo>
                      <a:pt x="331" y="10103"/>
                    </a:lnTo>
                    <a:lnTo>
                      <a:pt x="844" y="10103"/>
                    </a:lnTo>
                    <a:lnTo>
                      <a:pt x="953" y="10277"/>
                    </a:lnTo>
                    <a:lnTo>
                      <a:pt x="1016" y="10277"/>
                    </a:lnTo>
                    <a:lnTo>
                      <a:pt x="1028" y="10452"/>
                    </a:lnTo>
                    <a:lnTo>
                      <a:pt x="1206" y="10452"/>
                    </a:lnTo>
                    <a:lnTo>
                      <a:pt x="1224" y="10626"/>
                    </a:lnTo>
                    <a:lnTo>
                      <a:pt x="1237" y="10626"/>
                    </a:lnTo>
                    <a:lnTo>
                      <a:pt x="1301" y="10800"/>
                    </a:lnTo>
                    <a:lnTo>
                      <a:pt x="1180" y="10800"/>
                    </a:lnTo>
                    <a:lnTo>
                      <a:pt x="1142" y="10974"/>
                    </a:lnTo>
                    <a:lnTo>
                      <a:pt x="953" y="10974"/>
                    </a:lnTo>
                    <a:lnTo>
                      <a:pt x="1092" y="11323"/>
                    </a:lnTo>
                    <a:lnTo>
                      <a:pt x="629" y="11323"/>
                    </a:lnTo>
                    <a:lnTo>
                      <a:pt x="647" y="11497"/>
                    </a:lnTo>
                    <a:lnTo>
                      <a:pt x="419" y="11497"/>
                    </a:lnTo>
                    <a:lnTo>
                      <a:pt x="318" y="11845"/>
                    </a:lnTo>
                    <a:lnTo>
                      <a:pt x="229" y="11671"/>
                    </a:lnTo>
                    <a:lnTo>
                      <a:pt x="127" y="11845"/>
                    </a:lnTo>
                    <a:lnTo>
                      <a:pt x="254" y="11845"/>
                    </a:lnTo>
                    <a:lnTo>
                      <a:pt x="356" y="12019"/>
                    </a:lnTo>
                    <a:lnTo>
                      <a:pt x="211" y="12019"/>
                    </a:lnTo>
                    <a:lnTo>
                      <a:pt x="204" y="12194"/>
                    </a:lnTo>
                    <a:lnTo>
                      <a:pt x="464" y="12194"/>
                    </a:lnTo>
                    <a:lnTo>
                      <a:pt x="470" y="12019"/>
                    </a:lnTo>
                    <a:lnTo>
                      <a:pt x="647" y="12019"/>
                    </a:lnTo>
                    <a:lnTo>
                      <a:pt x="558" y="12194"/>
                    </a:lnTo>
                    <a:lnTo>
                      <a:pt x="489" y="12194"/>
                    </a:lnTo>
                    <a:lnTo>
                      <a:pt x="338" y="12542"/>
                    </a:lnTo>
                    <a:lnTo>
                      <a:pt x="280" y="12542"/>
                    </a:lnTo>
                    <a:lnTo>
                      <a:pt x="115" y="12716"/>
                    </a:lnTo>
                    <a:lnTo>
                      <a:pt x="266" y="12716"/>
                    </a:lnTo>
                    <a:lnTo>
                      <a:pt x="270" y="12902"/>
                    </a:lnTo>
                    <a:lnTo>
                      <a:pt x="318" y="13065"/>
                    </a:lnTo>
                    <a:lnTo>
                      <a:pt x="70" y="13065"/>
                    </a:lnTo>
                    <a:lnTo>
                      <a:pt x="32" y="13239"/>
                    </a:lnTo>
                    <a:lnTo>
                      <a:pt x="77" y="13239"/>
                    </a:lnTo>
                    <a:lnTo>
                      <a:pt x="52" y="13413"/>
                    </a:lnTo>
                    <a:lnTo>
                      <a:pt x="0" y="13587"/>
                    </a:lnTo>
                    <a:lnTo>
                      <a:pt x="64" y="13587"/>
                    </a:lnTo>
                    <a:lnTo>
                      <a:pt x="211" y="13413"/>
                    </a:lnTo>
                    <a:lnTo>
                      <a:pt x="273" y="13413"/>
                    </a:lnTo>
                    <a:lnTo>
                      <a:pt x="350" y="13587"/>
                    </a:lnTo>
                    <a:lnTo>
                      <a:pt x="482" y="13413"/>
                    </a:lnTo>
                    <a:lnTo>
                      <a:pt x="851" y="13239"/>
                    </a:lnTo>
                    <a:lnTo>
                      <a:pt x="1130" y="13761"/>
                    </a:lnTo>
                    <a:lnTo>
                      <a:pt x="1180" y="13761"/>
                    </a:lnTo>
                    <a:lnTo>
                      <a:pt x="1217" y="13935"/>
                    </a:lnTo>
                    <a:lnTo>
                      <a:pt x="1345" y="14458"/>
                    </a:lnTo>
                    <a:lnTo>
                      <a:pt x="1763" y="14806"/>
                    </a:lnTo>
                    <a:lnTo>
                      <a:pt x="1929" y="14806"/>
                    </a:lnTo>
                    <a:lnTo>
                      <a:pt x="2081" y="14981"/>
                    </a:lnTo>
                    <a:lnTo>
                      <a:pt x="2093" y="15155"/>
                    </a:lnTo>
                    <a:lnTo>
                      <a:pt x="2043" y="15155"/>
                    </a:lnTo>
                    <a:lnTo>
                      <a:pt x="2055" y="15329"/>
                    </a:lnTo>
                    <a:lnTo>
                      <a:pt x="2297" y="15503"/>
                    </a:lnTo>
                    <a:lnTo>
                      <a:pt x="2417" y="15329"/>
                    </a:lnTo>
                    <a:lnTo>
                      <a:pt x="2537" y="15329"/>
                    </a:lnTo>
                    <a:lnTo>
                      <a:pt x="2772" y="15677"/>
                    </a:lnTo>
                    <a:lnTo>
                      <a:pt x="2847" y="15677"/>
                    </a:lnTo>
                    <a:lnTo>
                      <a:pt x="2905" y="15503"/>
                    </a:lnTo>
                    <a:lnTo>
                      <a:pt x="3071" y="15677"/>
                    </a:lnTo>
                    <a:lnTo>
                      <a:pt x="3115" y="16026"/>
                    </a:lnTo>
                    <a:lnTo>
                      <a:pt x="3374" y="16026"/>
                    </a:lnTo>
                    <a:lnTo>
                      <a:pt x="3393" y="16200"/>
                    </a:lnTo>
                    <a:lnTo>
                      <a:pt x="3356" y="16200"/>
                    </a:lnTo>
                    <a:lnTo>
                      <a:pt x="3406" y="16374"/>
                    </a:lnTo>
                    <a:lnTo>
                      <a:pt x="3533" y="16374"/>
                    </a:lnTo>
                    <a:lnTo>
                      <a:pt x="3584" y="16200"/>
                    </a:lnTo>
                    <a:lnTo>
                      <a:pt x="3704" y="16374"/>
                    </a:lnTo>
                    <a:lnTo>
                      <a:pt x="3743" y="16548"/>
                    </a:lnTo>
                    <a:lnTo>
                      <a:pt x="3884" y="16548"/>
                    </a:lnTo>
                    <a:lnTo>
                      <a:pt x="3884" y="16723"/>
                    </a:lnTo>
                    <a:lnTo>
                      <a:pt x="3781" y="16897"/>
                    </a:lnTo>
                    <a:lnTo>
                      <a:pt x="3684" y="16897"/>
                    </a:lnTo>
                    <a:lnTo>
                      <a:pt x="3600" y="17071"/>
                    </a:lnTo>
                    <a:lnTo>
                      <a:pt x="3486" y="17245"/>
                    </a:lnTo>
                    <a:lnTo>
                      <a:pt x="3456" y="17071"/>
                    </a:lnTo>
                    <a:lnTo>
                      <a:pt x="3438" y="16897"/>
                    </a:lnTo>
                    <a:lnTo>
                      <a:pt x="3190" y="16897"/>
                    </a:lnTo>
                    <a:lnTo>
                      <a:pt x="3315" y="17071"/>
                    </a:lnTo>
                    <a:lnTo>
                      <a:pt x="3333" y="17245"/>
                    </a:lnTo>
                    <a:lnTo>
                      <a:pt x="3125" y="17419"/>
                    </a:lnTo>
                    <a:lnTo>
                      <a:pt x="3219" y="17419"/>
                    </a:lnTo>
                    <a:lnTo>
                      <a:pt x="3486" y="17768"/>
                    </a:lnTo>
                    <a:lnTo>
                      <a:pt x="3761" y="17768"/>
                    </a:lnTo>
                    <a:lnTo>
                      <a:pt x="3875" y="17942"/>
                    </a:lnTo>
                    <a:lnTo>
                      <a:pt x="3866" y="18290"/>
                    </a:lnTo>
                    <a:lnTo>
                      <a:pt x="3752" y="18639"/>
                    </a:lnTo>
                    <a:lnTo>
                      <a:pt x="3971" y="18987"/>
                    </a:lnTo>
                    <a:lnTo>
                      <a:pt x="4275" y="19161"/>
                    </a:lnTo>
                    <a:lnTo>
                      <a:pt x="4522" y="19335"/>
                    </a:lnTo>
                    <a:lnTo>
                      <a:pt x="4457" y="19335"/>
                    </a:lnTo>
                    <a:lnTo>
                      <a:pt x="4531" y="19684"/>
                    </a:lnTo>
                    <a:lnTo>
                      <a:pt x="5045" y="19684"/>
                    </a:lnTo>
                    <a:lnTo>
                      <a:pt x="5160" y="20032"/>
                    </a:lnTo>
                    <a:lnTo>
                      <a:pt x="5216" y="20032"/>
                    </a:lnTo>
                    <a:lnTo>
                      <a:pt x="5274" y="20206"/>
                    </a:lnTo>
                    <a:lnTo>
                      <a:pt x="5464" y="20032"/>
                    </a:lnTo>
                    <a:lnTo>
                      <a:pt x="5768" y="20206"/>
                    </a:lnTo>
                    <a:lnTo>
                      <a:pt x="5996" y="20206"/>
                    </a:lnTo>
                    <a:lnTo>
                      <a:pt x="6035" y="20381"/>
                    </a:lnTo>
                    <a:lnTo>
                      <a:pt x="6139" y="20381"/>
                    </a:lnTo>
                    <a:lnTo>
                      <a:pt x="6225" y="20555"/>
                    </a:lnTo>
                    <a:lnTo>
                      <a:pt x="6235" y="20381"/>
                    </a:lnTo>
                    <a:lnTo>
                      <a:pt x="6700" y="20381"/>
                    </a:lnTo>
                    <a:lnTo>
                      <a:pt x="6863" y="20555"/>
                    </a:lnTo>
                    <a:lnTo>
                      <a:pt x="7014" y="20729"/>
                    </a:lnTo>
                    <a:lnTo>
                      <a:pt x="7481" y="20729"/>
                    </a:lnTo>
                    <a:lnTo>
                      <a:pt x="7557" y="20903"/>
                    </a:lnTo>
                    <a:lnTo>
                      <a:pt x="7917" y="20903"/>
                    </a:lnTo>
                    <a:lnTo>
                      <a:pt x="8071" y="20729"/>
                    </a:lnTo>
                    <a:lnTo>
                      <a:pt x="8213" y="20903"/>
                    </a:lnTo>
                    <a:lnTo>
                      <a:pt x="8350" y="20903"/>
                    </a:lnTo>
                    <a:lnTo>
                      <a:pt x="8328" y="21077"/>
                    </a:lnTo>
                    <a:lnTo>
                      <a:pt x="8346" y="21252"/>
                    </a:lnTo>
                    <a:lnTo>
                      <a:pt x="8194" y="21426"/>
                    </a:lnTo>
                    <a:lnTo>
                      <a:pt x="8071" y="21426"/>
                    </a:lnTo>
                    <a:lnTo>
                      <a:pt x="8051" y="21600"/>
                    </a:lnTo>
                    <a:lnTo>
                      <a:pt x="8213" y="21600"/>
                    </a:lnTo>
                    <a:lnTo>
                      <a:pt x="8289" y="21426"/>
                    </a:lnTo>
                    <a:lnTo>
                      <a:pt x="8365" y="21600"/>
                    </a:lnTo>
                    <a:lnTo>
                      <a:pt x="8460" y="21600"/>
                    </a:lnTo>
                    <a:lnTo>
                      <a:pt x="8594" y="21426"/>
                    </a:lnTo>
                    <a:lnTo>
                      <a:pt x="8603" y="21252"/>
                    </a:lnTo>
                    <a:lnTo>
                      <a:pt x="8490" y="21252"/>
                    </a:lnTo>
                    <a:lnTo>
                      <a:pt x="8442" y="21077"/>
                    </a:lnTo>
                    <a:lnTo>
                      <a:pt x="8403" y="20903"/>
                    </a:lnTo>
                    <a:lnTo>
                      <a:pt x="8508" y="20729"/>
                    </a:lnTo>
                    <a:lnTo>
                      <a:pt x="8622" y="20555"/>
                    </a:lnTo>
                    <a:lnTo>
                      <a:pt x="8784" y="20555"/>
                    </a:lnTo>
                    <a:lnTo>
                      <a:pt x="8879" y="20381"/>
                    </a:lnTo>
                    <a:lnTo>
                      <a:pt x="8831" y="20381"/>
                    </a:lnTo>
                    <a:lnTo>
                      <a:pt x="8927" y="20206"/>
                    </a:lnTo>
                    <a:lnTo>
                      <a:pt x="8993" y="20206"/>
                    </a:lnTo>
                    <a:lnTo>
                      <a:pt x="9127" y="20381"/>
                    </a:lnTo>
                    <a:lnTo>
                      <a:pt x="9098" y="20206"/>
                    </a:lnTo>
                    <a:lnTo>
                      <a:pt x="9192" y="20206"/>
                    </a:lnTo>
                    <a:lnTo>
                      <a:pt x="9279" y="20032"/>
                    </a:lnTo>
                    <a:lnTo>
                      <a:pt x="9526" y="20032"/>
                    </a:lnTo>
                    <a:lnTo>
                      <a:pt x="9812" y="19684"/>
                    </a:lnTo>
                    <a:lnTo>
                      <a:pt x="9896" y="19684"/>
                    </a:lnTo>
                    <a:lnTo>
                      <a:pt x="9935" y="19510"/>
                    </a:lnTo>
                    <a:lnTo>
                      <a:pt x="9992" y="19335"/>
                    </a:lnTo>
                    <a:lnTo>
                      <a:pt x="9887" y="19335"/>
                    </a:lnTo>
                    <a:lnTo>
                      <a:pt x="9983" y="19161"/>
                    </a:lnTo>
                    <a:lnTo>
                      <a:pt x="10040" y="18987"/>
                    </a:lnTo>
                    <a:lnTo>
                      <a:pt x="10058" y="19161"/>
                    </a:lnTo>
                    <a:lnTo>
                      <a:pt x="10210" y="19161"/>
                    </a:lnTo>
                    <a:lnTo>
                      <a:pt x="10315" y="18987"/>
                    </a:lnTo>
                    <a:lnTo>
                      <a:pt x="10449" y="19161"/>
                    </a:lnTo>
                    <a:lnTo>
                      <a:pt x="10438" y="18987"/>
                    </a:lnTo>
                    <a:lnTo>
                      <a:pt x="10429" y="18813"/>
                    </a:lnTo>
                    <a:lnTo>
                      <a:pt x="10324" y="18813"/>
                    </a:lnTo>
                    <a:lnTo>
                      <a:pt x="10363" y="18639"/>
                    </a:lnTo>
                    <a:lnTo>
                      <a:pt x="10297" y="18465"/>
                    </a:lnTo>
                    <a:lnTo>
                      <a:pt x="10201" y="18639"/>
                    </a:lnTo>
                    <a:lnTo>
                      <a:pt x="10163" y="18813"/>
                    </a:lnTo>
                    <a:lnTo>
                      <a:pt x="10049" y="18813"/>
                    </a:lnTo>
                    <a:lnTo>
                      <a:pt x="10029" y="18465"/>
                    </a:lnTo>
                    <a:lnTo>
                      <a:pt x="10210" y="18465"/>
                    </a:lnTo>
                    <a:lnTo>
                      <a:pt x="10249" y="18290"/>
                    </a:lnTo>
                    <a:lnTo>
                      <a:pt x="10372" y="18290"/>
                    </a:lnTo>
                    <a:lnTo>
                      <a:pt x="10392" y="18116"/>
                    </a:lnTo>
                    <a:lnTo>
                      <a:pt x="10277" y="18116"/>
                    </a:lnTo>
                    <a:lnTo>
                      <a:pt x="10201" y="17942"/>
                    </a:lnTo>
                    <a:lnTo>
                      <a:pt x="10230" y="17942"/>
                    </a:lnTo>
                    <a:lnTo>
                      <a:pt x="10363" y="17768"/>
                    </a:lnTo>
                    <a:lnTo>
                      <a:pt x="10477" y="17594"/>
                    </a:lnTo>
                    <a:lnTo>
                      <a:pt x="10572" y="17594"/>
                    </a:lnTo>
                    <a:lnTo>
                      <a:pt x="10620" y="17768"/>
                    </a:lnTo>
                    <a:lnTo>
                      <a:pt x="10657" y="17942"/>
                    </a:lnTo>
                    <a:lnTo>
                      <a:pt x="10695" y="17768"/>
                    </a:lnTo>
                    <a:lnTo>
                      <a:pt x="10772" y="17594"/>
                    </a:lnTo>
                    <a:lnTo>
                      <a:pt x="10791" y="17419"/>
                    </a:lnTo>
                    <a:lnTo>
                      <a:pt x="10734" y="17594"/>
                    </a:lnTo>
                    <a:lnTo>
                      <a:pt x="10677" y="17594"/>
                    </a:lnTo>
                    <a:lnTo>
                      <a:pt x="10581" y="17419"/>
                    </a:lnTo>
                    <a:lnTo>
                      <a:pt x="10600" y="17245"/>
                    </a:lnTo>
                    <a:lnTo>
                      <a:pt x="10695" y="17071"/>
                    </a:lnTo>
                    <a:lnTo>
                      <a:pt x="10811" y="17071"/>
                    </a:lnTo>
                    <a:lnTo>
                      <a:pt x="10800" y="16897"/>
                    </a:lnTo>
                    <a:lnTo>
                      <a:pt x="10857" y="16723"/>
                    </a:lnTo>
                    <a:lnTo>
                      <a:pt x="10915" y="16723"/>
                    </a:lnTo>
                    <a:lnTo>
                      <a:pt x="10971" y="16548"/>
                    </a:lnTo>
                    <a:lnTo>
                      <a:pt x="10943" y="16548"/>
                    </a:lnTo>
                    <a:lnTo>
                      <a:pt x="10905" y="16374"/>
                    </a:lnTo>
                    <a:lnTo>
                      <a:pt x="10848" y="16374"/>
                    </a:lnTo>
                    <a:lnTo>
                      <a:pt x="10895" y="16200"/>
                    </a:lnTo>
                    <a:lnTo>
                      <a:pt x="10954" y="16374"/>
                    </a:lnTo>
                    <a:lnTo>
                      <a:pt x="10972" y="16374"/>
                    </a:lnTo>
                    <a:lnTo>
                      <a:pt x="11053" y="16200"/>
                    </a:lnTo>
                    <a:lnTo>
                      <a:pt x="11143" y="16026"/>
                    </a:lnTo>
                    <a:lnTo>
                      <a:pt x="11162" y="15677"/>
                    </a:lnTo>
                    <a:lnTo>
                      <a:pt x="11276" y="15329"/>
                    </a:lnTo>
                    <a:lnTo>
                      <a:pt x="11676" y="14110"/>
                    </a:lnTo>
                    <a:lnTo>
                      <a:pt x="12028" y="13413"/>
                    </a:lnTo>
                    <a:lnTo>
                      <a:pt x="12218" y="13413"/>
                    </a:lnTo>
                    <a:lnTo>
                      <a:pt x="12256" y="13239"/>
                    </a:lnTo>
                    <a:lnTo>
                      <a:pt x="12370" y="13239"/>
                    </a:lnTo>
                    <a:lnTo>
                      <a:pt x="12350" y="13413"/>
                    </a:lnTo>
                    <a:lnTo>
                      <a:pt x="12484" y="13413"/>
                    </a:lnTo>
                    <a:lnTo>
                      <a:pt x="12502" y="13239"/>
                    </a:lnTo>
                    <a:lnTo>
                      <a:pt x="12656" y="13239"/>
                    </a:lnTo>
                    <a:lnTo>
                      <a:pt x="12532" y="13065"/>
                    </a:lnTo>
                    <a:lnTo>
                      <a:pt x="12656" y="13065"/>
                    </a:lnTo>
                    <a:lnTo>
                      <a:pt x="12665" y="12890"/>
                    </a:lnTo>
                    <a:lnTo>
                      <a:pt x="12722" y="12716"/>
                    </a:lnTo>
                    <a:lnTo>
                      <a:pt x="12636" y="12716"/>
                    </a:lnTo>
                    <a:lnTo>
                      <a:pt x="12675" y="12542"/>
                    </a:lnTo>
                    <a:lnTo>
                      <a:pt x="12798" y="12716"/>
                    </a:lnTo>
                    <a:lnTo>
                      <a:pt x="12856" y="12716"/>
                    </a:lnTo>
                    <a:lnTo>
                      <a:pt x="12849" y="12902"/>
                    </a:lnTo>
                    <a:lnTo>
                      <a:pt x="12902" y="13065"/>
                    </a:lnTo>
                    <a:lnTo>
                      <a:pt x="12941" y="12890"/>
                    </a:lnTo>
                    <a:lnTo>
                      <a:pt x="13159" y="12890"/>
                    </a:lnTo>
                    <a:lnTo>
                      <a:pt x="13178" y="12716"/>
                    </a:lnTo>
                    <a:lnTo>
                      <a:pt x="13264" y="12542"/>
                    </a:lnTo>
                    <a:lnTo>
                      <a:pt x="13360" y="12542"/>
                    </a:lnTo>
                    <a:lnTo>
                      <a:pt x="13426" y="12716"/>
                    </a:lnTo>
                    <a:lnTo>
                      <a:pt x="13378" y="12542"/>
                    </a:lnTo>
                    <a:lnTo>
                      <a:pt x="13454" y="12542"/>
                    </a:lnTo>
                    <a:lnTo>
                      <a:pt x="13503" y="12368"/>
                    </a:lnTo>
                    <a:lnTo>
                      <a:pt x="13558" y="12194"/>
                    </a:lnTo>
                    <a:lnTo>
                      <a:pt x="13521" y="12019"/>
                    </a:lnTo>
                    <a:lnTo>
                      <a:pt x="13463" y="12019"/>
                    </a:lnTo>
                    <a:lnTo>
                      <a:pt x="13454" y="11845"/>
                    </a:lnTo>
                    <a:lnTo>
                      <a:pt x="13301" y="12019"/>
                    </a:lnTo>
                    <a:lnTo>
                      <a:pt x="13169" y="12019"/>
                    </a:lnTo>
                    <a:lnTo>
                      <a:pt x="13121" y="11845"/>
                    </a:lnTo>
                    <a:lnTo>
                      <a:pt x="13330" y="11845"/>
                    </a:lnTo>
                    <a:lnTo>
                      <a:pt x="13407" y="11671"/>
                    </a:lnTo>
                    <a:lnTo>
                      <a:pt x="13387" y="11671"/>
                    </a:lnTo>
                    <a:lnTo>
                      <a:pt x="13444" y="11497"/>
                    </a:lnTo>
                    <a:lnTo>
                      <a:pt x="13512" y="11671"/>
                    </a:lnTo>
                    <a:lnTo>
                      <a:pt x="13626" y="11671"/>
                    </a:lnTo>
                    <a:lnTo>
                      <a:pt x="13635" y="11845"/>
                    </a:lnTo>
                    <a:lnTo>
                      <a:pt x="13654" y="12019"/>
                    </a:lnTo>
                    <a:lnTo>
                      <a:pt x="13692" y="12019"/>
                    </a:lnTo>
                    <a:lnTo>
                      <a:pt x="13720" y="11845"/>
                    </a:lnTo>
                    <a:lnTo>
                      <a:pt x="13768" y="11845"/>
                    </a:lnTo>
                    <a:lnTo>
                      <a:pt x="13826" y="12019"/>
                    </a:lnTo>
                    <a:lnTo>
                      <a:pt x="14045" y="12019"/>
                    </a:lnTo>
                    <a:lnTo>
                      <a:pt x="14034" y="11845"/>
                    </a:lnTo>
                    <a:lnTo>
                      <a:pt x="14034" y="11671"/>
                    </a:lnTo>
                    <a:lnTo>
                      <a:pt x="13997" y="11671"/>
                    </a:lnTo>
                    <a:lnTo>
                      <a:pt x="13920" y="11497"/>
                    </a:lnTo>
                    <a:lnTo>
                      <a:pt x="13997" y="11497"/>
                    </a:lnTo>
                    <a:lnTo>
                      <a:pt x="14015" y="11323"/>
                    </a:lnTo>
                    <a:lnTo>
                      <a:pt x="13872" y="11323"/>
                    </a:lnTo>
                    <a:lnTo>
                      <a:pt x="13892" y="11148"/>
                    </a:lnTo>
                    <a:lnTo>
                      <a:pt x="14006" y="11148"/>
                    </a:lnTo>
                    <a:lnTo>
                      <a:pt x="14082" y="10974"/>
                    </a:lnTo>
                    <a:lnTo>
                      <a:pt x="14197" y="10974"/>
                    </a:lnTo>
                    <a:lnTo>
                      <a:pt x="14034" y="10800"/>
                    </a:lnTo>
                    <a:lnTo>
                      <a:pt x="13958" y="10800"/>
                    </a:lnTo>
                    <a:lnTo>
                      <a:pt x="13826" y="10626"/>
                    </a:lnTo>
                    <a:lnTo>
                      <a:pt x="13731" y="10626"/>
                    </a:lnTo>
                    <a:lnTo>
                      <a:pt x="13683" y="10452"/>
                    </a:lnTo>
                    <a:lnTo>
                      <a:pt x="13740" y="10277"/>
                    </a:lnTo>
                    <a:lnTo>
                      <a:pt x="13758" y="10277"/>
                    </a:lnTo>
                    <a:lnTo>
                      <a:pt x="13778" y="10103"/>
                    </a:lnTo>
                    <a:lnTo>
                      <a:pt x="13674" y="10103"/>
                    </a:lnTo>
                    <a:lnTo>
                      <a:pt x="13483" y="10277"/>
                    </a:lnTo>
                    <a:lnTo>
                      <a:pt x="13350" y="10103"/>
                    </a:lnTo>
                    <a:lnTo>
                      <a:pt x="13255" y="10103"/>
                    </a:lnTo>
                    <a:lnTo>
                      <a:pt x="13198" y="9929"/>
                    </a:lnTo>
                    <a:lnTo>
                      <a:pt x="13550" y="9929"/>
                    </a:lnTo>
                    <a:lnTo>
                      <a:pt x="13530" y="9755"/>
                    </a:lnTo>
                    <a:lnTo>
                      <a:pt x="13646" y="9755"/>
                    </a:lnTo>
                    <a:lnTo>
                      <a:pt x="13521" y="9581"/>
                    </a:lnTo>
                    <a:lnTo>
                      <a:pt x="13550" y="9581"/>
                    </a:lnTo>
                    <a:lnTo>
                      <a:pt x="13577" y="9406"/>
                    </a:lnTo>
                    <a:lnTo>
                      <a:pt x="13797" y="9406"/>
                    </a:lnTo>
                    <a:lnTo>
                      <a:pt x="13939" y="9232"/>
                    </a:lnTo>
                    <a:lnTo>
                      <a:pt x="14072" y="8884"/>
                    </a:lnTo>
                    <a:lnTo>
                      <a:pt x="14054" y="9058"/>
                    </a:lnTo>
                    <a:lnTo>
                      <a:pt x="13939" y="9406"/>
                    </a:lnTo>
                    <a:lnTo>
                      <a:pt x="13806" y="9406"/>
                    </a:lnTo>
                    <a:lnTo>
                      <a:pt x="13806" y="9755"/>
                    </a:lnTo>
                    <a:lnTo>
                      <a:pt x="13949" y="9755"/>
                    </a:lnTo>
                    <a:lnTo>
                      <a:pt x="13901" y="9581"/>
                    </a:lnTo>
                    <a:lnTo>
                      <a:pt x="13968" y="9581"/>
                    </a:lnTo>
                    <a:lnTo>
                      <a:pt x="14063" y="9755"/>
                    </a:lnTo>
                    <a:lnTo>
                      <a:pt x="14063" y="9929"/>
                    </a:lnTo>
                    <a:lnTo>
                      <a:pt x="14120" y="9929"/>
                    </a:lnTo>
                    <a:lnTo>
                      <a:pt x="14139" y="9755"/>
                    </a:lnTo>
                    <a:lnTo>
                      <a:pt x="14158" y="9755"/>
                    </a:lnTo>
                    <a:lnTo>
                      <a:pt x="14197" y="9581"/>
                    </a:lnTo>
                    <a:lnTo>
                      <a:pt x="14348" y="9581"/>
                    </a:lnTo>
                    <a:lnTo>
                      <a:pt x="14339" y="9755"/>
                    </a:lnTo>
                    <a:lnTo>
                      <a:pt x="14357" y="9755"/>
                    </a:lnTo>
                    <a:lnTo>
                      <a:pt x="14415" y="9581"/>
                    </a:lnTo>
                    <a:lnTo>
                      <a:pt x="14453" y="9406"/>
                    </a:lnTo>
                    <a:lnTo>
                      <a:pt x="14520" y="9232"/>
                    </a:lnTo>
                    <a:lnTo>
                      <a:pt x="14386" y="9232"/>
                    </a:lnTo>
                    <a:lnTo>
                      <a:pt x="14368" y="9406"/>
                    </a:lnTo>
                    <a:lnTo>
                      <a:pt x="14348" y="9406"/>
                    </a:lnTo>
                    <a:lnTo>
                      <a:pt x="14311" y="9232"/>
                    </a:lnTo>
                    <a:lnTo>
                      <a:pt x="14197" y="9232"/>
                    </a:lnTo>
                    <a:lnTo>
                      <a:pt x="14234" y="9058"/>
                    </a:lnTo>
                    <a:lnTo>
                      <a:pt x="14111" y="9058"/>
                    </a:lnTo>
                    <a:lnTo>
                      <a:pt x="14111" y="8884"/>
                    </a:lnTo>
                    <a:lnTo>
                      <a:pt x="14139" y="8710"/>
                    </a:lnTo>
                    <a:lnTo>
                      <a:pt x="14168" y="8710"/>
                    </a:lnTo>
                    <a:lnTo>
                      <a:pt x="14168" y="8535"/>
                    </a:lnTo>
                    <a:lnTo>
                      <a:pt x="14272" y="8361"/>
                    </a:lnTo>
                    <a:lnTo>
                      <a:pt x="14329" y="8361"/>
                    </a:lnTo>
                    <a:lnTo>
                      <a:pt x="14291" y="8187"/>
                    </a:lnTo>
                    <a:lnTo>
                      <a:pt x="14405" y="8013"/>
                    </a:lnTo>
                    <a:lnTo>
                      <a:pt x="14528" y="8013"/>
                    </a:lnTo>
                    <a:lnTo>
                      <a:pt x="14577" y="8187"/>
                    </a:lnTo>
                    <a:lnTo>
                      <a:pt x="14586" y="8013"/>
                    </a:lnTo>
                    <a:lnTo>
                      <a:pt x="14700" y="8013"/>
                    </a:lnTo>
                    <a:lnTo>
                      <a:pt x="14814" y="8187"/>
                    </a:lnTo>
                    <a:lnTo>
                      <a:pt x="14786" y="8013"/>
                    </a:lnTo>
                    <a:lnTo>
                      <a:pt x="14757" y="8013"/>
                    </a:lnTo>
                    <a:lnTo>
                      <a:pt x="14776" y="7665"/>
                    </a:lnTo>
                    <a:lnTo>
                      <a:pt x="14882" y="7665"/>
                    </a:lnTo>
                    <a:lnTo>
                      <a:pt x="14928" y="7490"/>
                    </a:lnTo>
                    <a:lnTo>
                      <a:pt x="14928" y="7665"/>
                    </a:lnTo>
                    <a:lnTo>
                      <a:pt x="14910" y="7665"/>
                    </a:lnTo>
                    <a:lnTo>
                      <a:pt x="14919" y="7839"/>
                    </a:lnTo>
                    <a:lnTo>
                      <a:pt x="15051" y="7839"/>
                    </a:lnTo>
                    <a:lnTo>
                      <a:pt x="15034" y="7665"/>
                    </a:lnTo>
                    <a:lnTo>
                      <a:pt x="15090" y="7665"/>
                    </a:lnTo>
                    <a:lnTo>
                      <a:pt x="15071" y="7839"/>
                    </a:lnTo>
                    <a:lnTo>
                      <a:pt x="15167" y="7839"/>
                    </a:lnTo>
                    <a:lnTo>
                      <a:pt x="15214" y="7665"/>
                    </a:lnTo>
                    <a:lnTo>
                      <a:pt x="15242" y="7665"/>
                    </a:lnTo>
                    <a:lnTo>
                      <a:pt x="15328" y="7490"/>
                    </a:lnTo>
                    <a:lnTo>
                      <a:pt x="15347" y="7490"/>
                    </a:lnTo>
                    <a:lnTo>
                      <a:pt x="15414" y="7316"/>
                    </a:lnTo>
                    <a:lnTo>
                      <a:pt x="15528" y="7316"/>
                    </a:lnTo>
                    <a:lnTo>
                      <a:pt x="15528" y="7490"/>
                    </a:lnTo>
                    <a:lnTo>
                      <a:pt x="15414" y="7490"/>
                    </a:lnTo>
                    <a:lnTo>
                      <a:pt x="15461" y="7665"/>
                    </a:lnTo>
                    <a:lnTo>
                      <a:pt x="15690" y="7490"/>
                    </a:lnTo>
                    <a:lnTo>
                      <a:pt x="15765" y="7490"/>
                    </a:lnTo>
                    <a:lnTo>
                      <a:pt x="15861" y="7316"/>
                    </a:lnTo>
                    <a:lnTo>
                      <a:pt x="16070" y="7316"/>
                    </a:lnTo>
                    <a:lnTo>
                      <a:pt x="16147" y="7142"/>
                    </a:lnTo>
                    <a:lnTo>
                      <a:pt x="16118" y="6968"/>
                    </a:lnTo>
                    <a:lnTo>
                      <a:pt x="16138" y="6968"/>
                    </a:lnTo>
                    <a:lnTo>
                      <a:pt x="16193" y="6794"/>
                    </a:lnTo>
                    <a:lnTo>
                      <a:pt x="16327" y="6794"/>
                    </a:lnTo>
                    <a:lnTo>
                      <a:pt x="16289" y="6968"/>
                    </a:lnTo>
                    <a:lnTo>
                      <a:pt x="16232" y="6968"/>
                    </a:lnTo>
                    <a:lnTo>
                      <a:pt x="16270" y="7316"/>
                    </a:lnTo>
                    <a:lnTo>
                      <a:pt x="16355" y="7142"/>
                    </a:lnTo>
                    <a:lnTo>
                      <a:pt x="16489" y="7142"/>
                    </a:lnTo>
                    <a:lnTo>
                      <a:pt x="16489" y="7316"/>
                    </a:lnTo>
                    <a:lnTo>
                      <a:pt x="16621" y="7316"/>
                    </a:lnTo>
                    <a:lnTo>
                      <a:pt x="16641" y="7142"/>
                    </a:lnTo>
                    <a:lnTo>
                      <a:pt x="16746" y="7142"/>
                    </a:lnTo>
                    <a:lnTo>
                      <a:pt x="16726" y="6968"/>
                    </a:lnTo>
                    <a:lnTo>
                      <a:pt x="16555" y="6968"/>
                    </a:lnTo>
                    <a:lnTo>
                      <a:pt x="16650" y="6794"/>
                    </a:lnTo>
                    <a:lnTo>
                      <a:pt x="16621" y="6794"/>
                    </a:lnTo>
                    <a:lnTo>
                      <a:pt x="16621" y="6619"/>
                    </a:lnTo>
                    <a:lnTo>
                      <a:pt x="16669" y="6619"/>
                    </a:lnTo>
                    <a:lnTo>
                      <a:pt x="16764" y="6794"/>
                    </a:lnTo>
                    <a:lnTo>
                      <a:pt x="16832" y="6968"/>
                    </a:lnTo>
                    <a:lnTo>
                      <a:pt x="16908" y="6968"/>
                    </a:lnTo>
                    <a:lnTo>
                      <a:pt x="16812" y="6794"/>
                    </a:lnTo>
                    <a:lnTo>
                      <a:pt x="16755" y="6619"/>
                    </a:lnTo>
                    <a:lnTo>
                      <a:pt x="16774" y="6619"/>
                    </a:lnTo>
                    <a:lnTo>
                      <a:pt x="16735" y="6445"/>
                    </a:lnTo>
                    <a:lnTo>
                      <a:pt x="16709" y="6271"/>
                    </a:lnTo>
                    <a:lnTo>
                      <a:pt x="16803" y="6271"/>
                    </a:lnTo>
                    <a:lnTo>
                      <a:pt x="16860" y="6445"/>
                    </a:lnTo>
                    <a:lnTo>
                      <a:pt x="17078" y="6445"/>
                    </a:lnTo>
                    <a:lnTo>
                      <a:pt x="17107" y="6271"/>
                    </a:lnTo>
                    <a:lnTo>
                      <a:pt x="17145" y="6271"/>
                    </a:lnTo>
                    <a:lnTo>
                      <a:pt x="17163" y="6445"/>
                    </a:lnTo>
                    <a:lnTo>
                      <a:pt x="17163" y="6619"/>
                    </a:lnTo>
                    <a:lnTo>
                      <a:pt x="17107" y="6619"/>
                    </a:lnTo>
                    <a:lnTo>
                      <a:pt x="17163" y="6794"/>
                    </a:lnTo>
                    <a:lnTo>
                      <a:pt x="17260" y="6794"/>
                    </a:lnTo>
                    <a:lnTo>
                      <a:pt x="17203" y="6619"/>
                    </a:lnTo>
                    <a:lnTo>
                      <a:pt x="17297" y="6619"/>
                    </a:lnTo>
                    <a:lnTo>
                      <a:pt x="17392" y="6445"/>
                    </a:lnTo>
                    <a:lnTo>
                      <a:pt x="17326" y="6271"/>
                    </a:lnTo>
                    <a:lnTo>
                      <a:pt x="17288" y="6271"/>
                    </a:lnTo>
                    <a:lnTo>
                      <a:pt x="17459" y="6097"/>
                    </a:lnTo>
                    <a:lnTo>
                      <a:pt x="17543" y="6097"/>
                    </a:lnTo>
                    <a:lnTo>
                      <a:pt x="17611" y="6271"/>
                    </a:lnTo>
                    <a:lnTo>
                      <a:pt x="17649" y="6271"/>
                    </a:lnTo>
                    <a:lnTo>
                      <a:pt x="17602" y="6445"/>
                    </a:lnTo>
                    <a:lnTo>
                      <a:pt x="17679" y="6619"/>
                    </a:lnTo>
                    <a:lnTo>
                      <a:pt x="17906" y="6619"/>
                    </a:lnTo>
                    <a:lnTo>
                      <a:pt x="18000" y="6271"/>
                    </a:lnTo>
                    <a:lnTo>
                      <a:pt x="18210" y="6271"/>
                    </a:lnTo>
                    <a:lnTo>
                      <a:pt x="18325" y="6097"/>
                    </a:lnTo>
                    <a:lnTo>
                      <a:pt x="18496" y="6097"/>
                    </a:lnTo>
                    <a:lnTo>
                      <a:pt x="18419" y="5923"/>
                    </a:lnTo>
                    <a:lnTo>
                      <a:pt x="18381" y="5923"/>
                    </a:lnTo>
                    <a:lnTo>
                      <a:pt x="18419" y="5748"/>
                    </a:lnTo>
                    <a:lnTo>
                      <a:pt x="18524" y="5923"/>
                    </a:lnTo>
                    <a:lnTo>
                      <a:pt x="18619" y="5748"/>
                    </a:lnTo>
                    <a:lnTo>
                      <a:pt x="18696" y="5574"/>
                    </a:lnTo>
                    <a:lnTo>
                      <a:pt x="18476" y="5574"/>
                    </a:lnTo>
                    <a:lnTo>
                      <a:pt x="18515" y="5400"/>
                    </a:lnTo>
                    <a:lnTo>
                      <a:pt x="18601" y="5400"/>
                    </a:lnTo>
                    <a:lnTo>
                      <a:pt x="18639" y="5226"/>
                    </a:lnTo>
                    <a:lnTo>
                      <a:pt x="18619" y="5226"/>
                    </a:lnTo>
                    <a:lnTo>
                      <a:pt x="18610" y="5052"/>
                    </a:lnTo>
                    <a:lnTo>
                      <a:pt x="18782" y="5052"/>
                    </a:lnTo>
                    <a:lnTo>
                      <a:pt x="18819" y="5226"/>
                    </a:lnTo>
                    <a:lnTo>
                      <a:pt x="18744" y="5226"/>
                    </a:lnTo>
                    <a:lnTo>
                      <a:pt x="18801" y="5400"/>
                    </a:lnTo>
                    <a:lnTo>
                      <a:pt x="18839" y="5400"/>
                    </a:lnTo>
                    <a:lnTo>
                      <a:pt x="18933" y="5226"/>
                    </a:lnTo>
                    <a:lnTo>
                      <a:pt x="18924" y="5052"/>
                    </a:lnTo>
                    <a:lnTo>
                      <a:pt x="19199" y="5052"/>
                    </a:lnTo>
                    <a:lnTo>
                      <a:pt x="19229" y="5226"/>
                    </a:lnTo>
                    <a:lnTo>
                      <a:pt x="19170" y="5226"/>
                    </a:lnTo>
                    <a:lnTo>
                      <a:pt x="19075" y="5400"/>
                    </a:lnTo>
                    <a:lnTo>
                      <a:pt x="18942" y="5400"/>
                    </a:lnTo>
                    <a:lnTo>
                      <a:pt x="18942" y="5574"/>
                    </a:lnTo>
                    <a:lnTo>
                      <a:pt x="18867" y="5923"/>
                    </a:lnTo>
                    <a:lnTo>
                      <a:pt x="18839" y="5923"/>
                    </a:lnTo>
                    <a:lnTo>
                      <a:pt x="18915" y="6097"/>
                    </a:lnTo>
                    <a:lnTo>
                      <a:pt x="18953" y="5923"/>
                    </a:lnTo>
                    <a:lnTo>
                      <a:pt x="19170" y="5923"/>
                    </a:lnTo>
                    <a:lnTo>
                      <a:pt x="19199" y="5748"/>
                    </a:lnTo>
                    <a:lnTo>
                      <a:pt x="19333" y="5748"/>
                    </a:lnTo>
                    <a:lnTo>
                      <a:pt x="19523" y="5923"/>
                    </a:lnTo>
                    <a:lnTo>
                      <a:pt x="19686" y="5923"/>
                    </a:lnTo>
                    <a:lnTo>
                      <a:pt x="19647" y="5748"/>
                    </a:lnTo>
                    <a:lnTo>
                      <a:pt x="19704" y="5748"/>
                    </a:lnTo>
                    <a:lnTo>
                      <a:pt x="19732" y="5574"/>
                    </a:lnTo>
                    <a:lnTo>
                      <a:pt x="19809" y="5574"/>
                    </a:lnTo>
                    <a:lnTo>
                      <a:pt x="19827" y="5748"/>
                    </a:lnTo>
                    <a:lnTo>
                      <a:pt x="19809" y="5923"/>
                    </a:lnTo>
                    <a:lnTo>
                      <a:pt x="19864" y="5923"/>
                    </a:lnTo>
                    <a:lnTo>
                      <a:pt x="19904" y="6097"/>
                    </a:lnTo>
                    <a:lnTo>
                      <a:pt x="20084" y="6097"/>
                    </a:lnTo>
                    <a:lnTo>
                      <a:pt x="20104" y="5923"/>
                    </a:lnTo>
                    <a:lnTo>
                      <a:pt x="20237" y="5923"/>
                    </a:lnTo>
                    <a:lnTo>
                      <a:pt x="20189" y="5748"/>
                    </a:lnTo>
                    <a:lnTo>
                      <a:pt x="20398" y="5748"/>
                    </a:lnTo>
                    <a:lnTo>
                      <a:pt x="20474" y="5923"/>
                    </a:lnTo>
                    <a:lnTo>
                      <a:pt x="20569" y="5923"/>
                    </a:lnTo>
                    <a:lnTo>
                      <a:pt x="20522" y="6097"/>
                    </a:lnTo>
                    <a:lnTo>
                      <a:pt x="20465" y="6271"/>
                    </a:lnTo>
                    <a:lnTo>
                      <a:pt x="20626" y="6271"/>
                    </a:lnTo>
                    <a:lnTo>
                      <a:pt x="20692" y="6097"/>
                    </a:lnTo>
                    <a:lnTo>
                      <a:pt x="20769" y="6271"/>
                    </a:lnTo>
                    <a:lnTo>
                      <a:pt x="20789" y="6445"/>
                    </a:lnTo>
                    <a:lnTo>
                      <a:pt x="20436" y="6445"/>
                    </a:lnTo>
                    <a:lnTo>
                      <a:pt x="20312" y="6271"/>
                    </a:lnTo>
                    <a:lnTo>
                      <a:pt x="19741" y="6271"/>
                    </a:lnTo>
                    <a:lnTo>
                      <a:pt x="19581" y="6445"/>
                    </a:lnTo>
                    <a:lnTo>
                      <a:pt x="19676" y="6445"/>
                    </a:lnTo>
                    <a:lnTo>
                      <a:pt x="19847" y="6619"/>
                    </a:lnTo>
                    <a:lnTo>
                      <a:pt x="20178" y="6619"/>
                    </a:lnTo>
                    <a:lnTo>
                      <a:pt x="20426" y="6794"/>
                    </a:lnTo>
                    <a:lnTo>
                      <a:pt x="20665" y="6794"/>
                    </a:lnTo>
                    <a:lnTo>
                      <a:pt x="20702" y="6619"/>
                    </a:lnTo>
                    <a:lnTo>
                      <a:pt x="20808" y="6445"/>
                    </a:lnTo>
                    <a:lnTo>
                      <a:pt x="20949" y="6445"/>
                    </a:lnTo>
                    <a:lnTo>
                      <a:pt x="20988" y="6271"/>
                    </a:lnTo>
                    <a:lnTo>
                      <a:pt x="21236" y="6271"/>
                    </a:lnTo>
                    <a:lnTo>
                      <a:pt x="21350" y="6097"/>
                    </a:lnTo>
                    <a:lnTo>
                      <a:pt x="21179" y="5923"/>
                    </a:lnTo>
                    <a:lnTo>
                      <a:pt x="21103" y="5748"/>
                    </a:lnTo>
                    <a:lnTo>
                      <a:pt x="21159" y="5748"/>
                    </a:lnTo>
                    <a:lnTo>
                      <a:pt x="21187" y="5574"/>
                    </a:lnTo>
                    <a:lnTo>
                      <a:pt x="21216" y="5400"/>
                    </a:lnTo>
                    <a:lnTo>
                      <a:pt x="20968" y="5400"/>
                    </a:lnTo>
                    <a:lnTo>
                      <a:pt x="21083" y="5052"/>
                    </a:lnTo>
                    <a:lnTo>
                      <a:pt x="21379" y="4703"/>
                    </a:lnTo>
                    <a:lnTo>
                      <a:pt x="21130" y="4703"/>
                    </a:lnTo>
                    <a:lnTo>
                      <a:pt x="20979" y="4877"/>
                    </a:lnTo>
                    <a:lnTo>
                      <a:pt x="20968" y="5052"/>
                    </a:lnTo>
                    <a:lnTo>
                      <a:pt x="20922" y="5052"/>
                    </a:lnTo>
                    <a:lnTo>
                      <a:pt x="20865" y="4877"/>
                    </a:lnTo>
                    <a:lnTo>
                      <a:pt x="20893" y="4877"/>
                    </a:lnTo>
                    <a:lnTo>
                      <a:pt x="20893" y="4703"/>
                    </a:lnTo>
                    <a:lnTo>
                      <a:pt x="20731" y="4703"/>
                    </a:lnTo>
                    <a:lnTo>
                      <a:pt x="20751" y="4529"/>
                    </a:lnTo>
                    <a:lnTo>
                      <a:pt x="20789" y="4529"/>
                    </a:lnTo>
                    <a:lnTo>
                      <a:pt x="20883" y="4703"/>
                    </a:lnTo>
                    <a:lnTo>
                      <a:pt x="20922" y="4529"/>
                    </a:lnTo>
                    <a:lnTo>
                      <a:pt x="20979" y="4355"/>
                    </a:lnTo>
                    <a:lnTo>
                      <a:pt x="21036" y="4355"/>
                    </a:lnTo>
                    <a:lnTo>
                      <a:pt x="21093" y="4181"/>
                    </a:lnTo>
                    <a:lnTo>
                      <a:pt x="21130" y="4355"/>
                    </a:lnTo>
                    <a:lnTo>
                      <a:pt x="21283" y="4181"/>
                    </a:lnTo>
                    <a:lnTo>
                      <a:pt x="21261" y="4355"/>
                    </a:lnTo>
                    <a:lnTo>
                      <a:pt x="21326" y="4529"/>
                    </a:lnTo>
                    <a:lnTo>
                      <a:pt x="21407" y="4355"/>
                    </a:lnTo>
                    <a:lnTo>
                      <a:pt x="21391" y="4355"/>
                    </a:lnTo>
                    <a:lnTo>
                      <a:pt x="21391" y="4181"/>
                    </a:lnTo>
                    <a:lnTo>
                      <a:pt x="21422" y="4006"/>
                    </a:lnTo>
                    <a:lnTo>
                      <a:pt x="21551" y="3832"/>
                    </a:lnTo>
                    <a:lnTo>
                      <a:pt x="21600" y="365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7" name="図形"/>
              <p:cNvSpPr/>
              <p:nvPr/>
            </p:nvSpPr>
            <p:spPr>
              <a:xfrm>
                <a:off x="214061" y="640848"/>
                <a:ext cx="961298" cy="310630"/>
              </a:xfrm>
              <a:custGeom>
                <a:avLst/>
                <a:gdLst/>
                <a:ahLst/>
                <a:cxnLst>
                  <a:cxn ang="0">
                    <a:pos x="wd2" y="hd2"/>
                  </a:cxn>
                  <a:cxn ang="5400000">
                    <a:pos x="wd2" y="hd2"/>
                  </a:cxn>
                  <a:cxn ang="10800000">
                    <a:pos x="wd2" y="hd2"/>
                  </a:cxn>
                  <a:cxn ang="16200000">
                    <a:pos x="wd2" y="hd2"/>
                  </a:cxn>
                </a:cxnLst>
                <a:rect l="0" t="0" r="r" b="b"/>
                <a:pathLst>
                  <a:path w="21600" h="21600" extrusionOk="0">
                    <a:moveTo>
                      <a:pt x="21600" y="8015"/>
                    </a:moveTo>
                    <a:lnTo>
                      <a:pt x="21575" y="7855"/>
                    </a:lnTo>
                    <a:lnTo>
                      <a:pt x="21565" y="7694"/>
                    </a:lnTo>
                    <a:lnTo>
                      <a:pt x="21588" y="7614"/>
                    </a:lnTo>
                    <a:lnTo>
                      <a:pt x="21598" y="7534"/>
                    </a:lnTo>
                    <a:lnTo>
                      <a:pt x="21578" y="7454"/>
                    </a:lnTo>
                    <a:lnTo>
                      <a:pt x="21540" y="7454"/>
                    </a:lnTo>
                    <a:lnTo>
                      <a:pt x="21476" y="7294"/>
                    </a:lnTo>
                    <a:lnTo>
                      <a:pt x="21434" y="7133"/>
                    </a:lnTo>
                    <a:lnTo>
                      <a:pt x="21251" y="6091"/>
                    </a:lnTo>
                    <a:lnTo>
                      <a:pt x="21223" y="5931"/>
                    </a:lnTo>
                    <a:lnTo>
                      <a:pt x="21159" y="6011"/>
                    </a:lnTo>
                    <a:lnTo>
                      <a:pt x="21134" y="6011"/>
                    </a:lnTo>
                    <a:lnTo>
                      <a:pt x="21131" y="5931"/>
                    </a:lnTo>
                    <a:lnTo>
                      <a:pt x="21151" y="5931"/>
                    </a:lnTo>
                    <a:lnTo>
                      <a:pt x="21208" y="5851"/>
                    </a:lnTo>
                    <a:lnTo>
                      <a:pt x="21201" y="5771"/>
                    </a:lnTo>
                    <a:lnTo>
                      <a:pt x="21193" y="5691"/>
                    </a:lnTo>
                    <a:lnTo>
                      <a:pt x="21184" y="5610"/>
                    </a:lnTo>
                    <a:lnTo>
                      <a:pt x="21161" y="5530"/>
                    </a:lnTo>
                    <a:lnTo>
                      <a:pt x="21136" y="5450"/>
                    </a:lnTo>
                    <a:lnTo>
                      <a:pt x="21055" y="4969"/>
                    </a:lnTo>
                    <a:lnTo>
                      <a:pt x="21011" y="4568"/>
                    </a:lnTo>
                    <a:lnTo>
                      <a:pt x="21003" y="4490"/>
                    </a:lnTo>
                    <a:lnTo>
                      <a:pt x="21003" y="6091"/>
                    </a:lnTo>
                    <a:lnTo>
                      <a:pt x="20978" y="6091"/>
                    </a:lnTo>
                    <a:lnTo>
                      <a:pt x="20948" y="6011"/>
                    </a:lnTo>
                    <a:lnTo>
                      <a:pt x="20935" y="5771"/>
                    </a:lnTo>
                    <a:lnTo>
                      <a:pt x="21003" y="5931"/>
                    </a:lnTo>
                    <a:lnTo>
                      <a:pt x="21003" y="4490"/>
                    </a:lnTo>
                    <a:lnTo>
                      <a:pt x="20988" y="4353"/>
                    </a:lnTo>
                    <a:lnTo>
                      <a:pt x="20988" y="5691"/>
                    </a:lnTo>
                    <a:lnTo>
                      <a:pt x="20953" y="5530"/>
                    </a:lnTo>
                    <a:lnTo>
                      <a:pt x="20953" y="5450"/>
                    </a:lnTo>
                    <a:lnTo>
                      <a:pt x="20933" y="5290"/>
                    </a:lnTo>
                    <a:lnTo>
                      <a:pt x="20884" y="5210"/>
                    </a:lnTo>
                    <a:lnTo>
                      <a:pt x="20903" y="5129"/>
                    </a:lnTo>
                    <a:lnTo>
                      <a:pt x="20884" y="4969"/>
                    </a:lnTo>
                    <a:lnTo>
                      <a:pt x="20884" y="4809"/>
                    </a:lnTo>
                    <a:lnTo>
                      <a:pt x="20849" y="4729"/>
                    </a:lnTo>
                    <a:lnTo>
                      <a:pt x="20829" y="4649"/>
                    </a:lnTo>
                    <a:lnTo>
                      <a:pt x="20818" y="4649"/>
                    </a:lnTo>
                    <a:lnTo>
                      <a:pt x="20859" y="4568"/>
                    </a:lnTo>
                    <a:lnTo>
                      <a:pt x="20864" y="4649"/>
                    </a:lnTo>
                    <a:lnTo>
                      <a:pt x="20893" y="4729"/>
                    </a:lnTo>
                    <a:lnTo>
                      <a:pt x="20898" y="4809"/>
                    </a:lnTo>
                    <a:lnTo>
                      <a:pt x="20913" y="4809"/>
                    </a:lnTo>
                    <a:lnTo>
                      <a:pt x="20928" y="4889"/>
                    </a:lnTo>
                    <a:lnTo>
                      <a:pt x="20923" y="4969"/>
                    </a:lnTo>
                    <a:lnTo>
                      <a:pt x="20963" y="5210"/>
                    </a:lnTo>
                    <a:lnTo>
                      <a:pt x="20973" y="5370"/>
                    </a:lnTo>
                    <a:lnTo>
                      <a:pt x="20973" y="5450"/>
                    </a:lnTo>
                    <a:lnTo>
                      <a:pt x="20988" y="5691"/>
                    </a:lnTo>
                    <a:lnTo>
                      <a:pt x="20988" y="4353"/>
                    </a:lnTo>
                    <a:lnTo>
                      <a:pt x="20933" y="3847"/>
                    </a:lnTo>
                    <a:lnTo>
                      <a:pt x="20881" y="3366"/>
                    </a:lnTo>
                    <a:lnTo>
                      <a:pt x="20884" y="2645"/>
                    </a:lnTo>
                    <a:lnTo>
                      <a:pt x="20928" y="2565"/>
                    </a:lnTo>
                    <a:lnTo>
                      <a:pt x="20953" y="2485"/>
                    </a:lnTo>
                    <a:lnTo>
                      <a:pt x="20963" y="2404"/>
                    </a:lnTo>
                    <a:lnTo>
                      <a:pt x="20968" y="2324"/>
                    </a:lnTo>
                    <a:lnTo>
                      <a:pt x="20990" y="2244"/>
                    </a:lnTo>
                    <a:lnTo>
                      <a:pt x="21000" y="2164"/>
                    </a:lnTo>
                    <a:lnTo>
                      <a:pt x="21013" y="2164"/>
                    </a:lnTo>
                    <a:lnTo>
                      <a:pt x="21037" y="1924"/>
                    </a:lnTo>
                    <a:lnTo>
                      <a:pt x="21010" y="1843"/>
                    </a:lnTo>
                    <a:lnTo>
                      <a:pt x="20990" y="1683"/>
                    </a:lnTo>
                    <a:lnTo>
                      <a:pt x="21015" y="1603"/>
                    </a:lnTo>
                    <a:lnTo>
                      <a:pt x="21045" y="1523"/>
                    </a:lnTo>
                    <a:lnTo>
                      <a:pt x="21020" y="1443"/>
                    </a:lnTo>
                    <a:lnTo>
                      <a:pt x="20990" y="1363"/>
                    </a:lnTo>
                    <a:lnTo>
                      <a:pt x="21000" y="1122"/>
                    </a:lnTo>
                    <a:lnTo>
                      <a:pt x="21020" y="1042"/>
                    </a:lnTo>
                    <a:lnTo>
                      <a:pt x="21047" y="962"/>
                    </a:lnTo>
                    <a:lnTo>
                      <a:pt x="21057" y="641"/>
                    </a:lnTo>
                    <a:lnTo>
                      <a:pt x="21079" y="401"/>
                    </a:lnTo>
                    <a:lnTo>
                      <a:pt x="21119" y="160"/>
                    </a:lnTo>
                    <a:lnTo>
                      <a:pt x="21159" y="0"/>
                    </a:lnTo>
                    <a:lnTo>
                      <a:pt x="20784" y="0"/>
                    </a:lnTo>
                    <a:lnTo>
                      <a:pt x="20784" y="5610"/>
                    </a:lnTo>
                    <a:lnTo>
                      <a:pt x="20665" y="5610"/>
                    </a:lnTo>
                    <a:lnTo>
                      <a:pt x="20636" y="5450"/>
                    </a:lnTo>
                    <a:lnTo>
                      <a:pt x="20606" y="5370"/>
                    </a:lnTo>
                    <a:lnTo>
                      <a:pt x="20408" y="5370"/>
                    </a:lnTo>
                    <a:lnTo>
                      <a:pt x="20378" y="5290"/>
                    </a:lnTo>
                    <a:lnTo>
                      <a:pt x="20482" y="5290"/>
                    </a:lnTo>
                    <a:lnTo>
                      <a:pt x="20452" y="5129"/>
                    </a:lnTo>
                    <a:lnTo>
                      <a:pt x="20457" y="4969"/>
                    </a:lnTo>
                    <a:lnTo>
                      <a:pt x="20353" y="4969"/>
                    </a:lnTo>
                    <a:lnTo>
                      <a:pt x="20294" y="5049"/>
                    </a:lnTo>
                    <a:lnTo>
                      <a:pt x="20289" y="4969"/>
                    </a:lnTo>
                    <a:lnTo>
                      <a:pt x="20189" y="4969"/>
                    </a:lnTo>
                    <a:lnTo>
                      <a:pt x="20150" y="4889"/>
                    </a:lnTo>
                    <a:lnTo>
                      <a:pt x="20120" y="4649"/>
                    </a:lnTo>
                    <a:lnTo>
                      <a:pt x="20105" y="4488"/>
                    </a:lnTo>
                    <a:lnTo>
                      <a:pt x="20155" y="4488"/>
                    </a:lnTo>
                    <a:lnTo>
                      <a:pt x="20135" y="4568"/>
                    </a:lnTo>
                    <a:lnTo>
                      <a:pt x="20194" y="4649"/>
                    </a:lnTo>
                    <a:lnTo>
                      <a:pt x="20373" y="4649"/>
                    </a:lnTo>
                    <a:lnTo>
                      <a:pt x="20422" y="4729"/>
                    </a:lnTo>
                    <a:lnTo>
                      <a:pt x="20462" y="4649"/>
                    </a:lnTo>
                    <a:lnTo>
                      <a:pt x="20492" y="4568"/>
                    </a:lnTo>
                    <a:lnTo>
                      <a:pt x="20514" y="4488"/>
                    </a:lnTo>
                    <a:lnTo>
                      <a:pt x="20537" y="4408"/>
                    </a:lnTo>
                    <a:lnTo>
                      <a:pt x="20583" y="4568"/>
                    </a:lnTo>
                    <a:lnTo>
                      <a:pt x="20581" y="4729"/>
                    </a:lnTo>
                    <a:lnTo>
                      <a:pt x="20641" y="4809"/>
                    </a:lnTo>
                    <a:lnTo>
                      <a:pt x="20671" y="5049"/>
                    </a:lnTo>
                    <a:lnTo>
                      <a:pt x="20710" y="5290"/>
                    </a:lnTo>
                    <a:lnTo>
                      <a:pt x="20730" y="5450"/>
                    </a:lnTo>
                    <a:lnTo>
                      <a:pt x="20780" y="5530"/>
                    </a:lnTo>
                    <a:lnTo>
                      <a:pt x="20784" y="5610"/>
                    </a:lnTo>
                    <a:lnTo>
                      <a:pt x="20784" y="0"/>
                    </a:lnTo>
                    <a:lnTo>
                      <a:pt x="20561" y="0"/>
                    </a:lnTo>
                    <a:lnTo>
                      <a:pt x="20561" y="4328"/>
                    </a:lnTo>
                    <a:lnTo>
                      <a:pt x="20522" y="4408"/>
                    </a:lnTo>
                    <a:lnTo>
                      <a:pt x="20492" y="4408"/>
                    </a:lnTo>
                    <a:lnTo>
                      <a:pt x="20472" y="4328"/>
                    </a:lnTo>
                    <a:lnTo>
                      <a:pt x="20482" y="4248"/>
                    </a:lnTo>
                    <a:lnTo>
                      <a:pt x="20432" y="4248"/>
                    </a:lnTo>
                    <a:lnTo>
                      <a:pt x="20398" y="4168"/>
                    </a:lnTo>
                    <a:lnTo>
                      <a:pt x="20378" y="4007"/>
                    </a:lnTo>
                    <a:lnTo>
                      <a:pt x="20343" y="4007"/>
                    </a:lnTo>
                    <a:lnTo>
                      <a:pt x="20313" y="3927"/>
                    </a:lnTo>
                    <a:lnTo>
                      <a:pt x="20348" y="3927"/>
                    </a:lnTo>
                    <a:lnTo>
                      <a:pt x="20383" y="3847"/>
                    </a:lnTo>
                    <a:lnTo>
                      <a:pt x="20383" y="4007"/>
                    </a:lnTo>
                    <a:lnTo>
                      <a:pt x="20472" y="4007"/>
                    </a:lnTo>
                    <a:lnTo>
                      <a:pt x="20511" y="4168"/>
                    </a:lnTo>
                    <a:lnTo>
                      <a:pt x="20561" y="4328"/>
                    </a:lnTo>
                    <a:lnTo>
                      <a:pt x="20561" y="0"/>
                    </a:lnTo>
                    <a:lnTo>
                      <a:pt x="19882" y="0"/>
                    </a:lnTo>
                    <a:lnTo>
                      <a:pt x="19882" y="8896"/>
                    </a:lnTo>
                    <a:lnTo>
                      <a:pt x="19867" y="8956"/>
                    </a:lnTo>
                    <a:lnTo>
                      <a:pt x="19870" y="8816"/>
                    </a:lnTo>
                    <a:lnTo>
                      <a:pt x="19882" y="8896"/>
                    </a:lnTo>
                    <a:lnTo>
                      <a:pt x="19882" y="0"/>
                    </a:lnTo>
                    <a:lnTo>
                      <a:pt x="15374" y="0"/>
                    </a:lnTo>
                    <a:lnTo>
                      <a:pt x="15374" y="4809"/>
                    </a:lnTo>
                    <a:lnTo>
                      <a:pt x="15305" y="4969"/>
                    </a:lnTo>
                    <a:lnTo>
                      <a:pt x="15281" y="4969"/>
                    </a:lnTo>
                    <a:lnTo>
                      <a:pt x="15255" y="4889"/>
                    </a:lnTo>
                    <a:lnTo>
                      <a:pt x="15226" y="4809"/>
                    </a:lnTo>
                    <a:lnTo>
                      <a:pt x="15285" y="4649"/>
                    </a:lnTo>
                    <a:lnTo>
                      <a:pt x="15370" y="4649"/>
                    </a:lnTo>
                    <a:lnTo>
                      <a:pt x="15374" y="4809"/>
                    </a:lnTo>
                    <a:lnTo>
                      <a:pt x="15374" y="0"/>
                    </a:lnTo>
                    <a:lnTo>
                      <a:pt x="11933" y="0"/>
                    </a:lnTo>
                    <a:lnTo>
                      <a:pt x="11927" y="80"/>
                    </a:lnTo>
                    <a:lnTo>
                      <a:pt x="11729" y="801"/>
                    </a:lnTo>
                    <a:lnTo>
                      <a:pt x="11649" y="1122"/>
                    </a:lnTo>
                    <a:lnTo>
                      <a:pt x="11573" y="1523"/>
                    </a:lnTo>
                    <a:lnTo>
                      <a:pt x="11368" y="2164"/>
                    </a:lnTo>
                    <a:lnTo>
                      <a:pt x="11273" y="2164"/>
                    </a:lnTo>
                    <a:lnTo>
                      <a:pt x="11237" y="2404"/>
                    </a:lnTo>
                    <a:lnTo>
                      <a:pt x="11219" y="2485"/>
                    </a:lnTo>
                    <a:lnTo>
                      <a:pt x="11176" y="2645"/>
                    </a:lnTo>
                    <a:lnTo>
                      <a:pt x="11011" y="3046"/>
                    </a:lnTo>
                    <a:lnTo>
                      <a:pt x="10874" y="3046"/>
                    </a:lnTo>
                    <a:lnTo>
                      <a:pt x="10880" y="3126"/>
                    </a:lnTo>
                    <a:lnTo>
                      <a:pt x="10898" y="3286"/>
                    </a:lnTo>
                    <a:lnTo>
                      <a:pt x="10910" y="3366"/>
                    </a:lnTo>
                    <a:lnTo>
                      <a:pt x="10889" y="3446"/>
                    </a:lnTo>
                    <a:lnTo>
                      <a:pt x="10870" y="3527"/>
                    </a:lnTo>
                    <a:lnTo>
                      <a:pt x="10913" y="3527"/>
                    </a:lnTo>
                    <a:lnTo>
                      <a:pt x="10864" y="3607"/>
                    </a:lnTo>
                    <a:lnTo>
                      <a:pt x="10855" y="3607"/>
                    </a:lnTo>
                    <a:lnTo>
                      <a:pt x="10819" y="3847"/>
                    </a:lnTo>
                    <a:lnTo>
                      <a:pt x="10812" y="3927"/>
                    </a:lnTo>
                    <a:lnTo>
                      <a:pt x="10752" y="4088"/>
                    </a:lnTo>
                    <a:lnTo>
                      <a:pt x="10727" y="4088"/>
                    </a:lnTo>
                    <a:lnTo>
                      <a:pt x="10690" y="4328"/>
                    </a:lnTo>
                    <a:lnTo>
                      <a:pt x="10672" y="4408"/>
                    </a:lnTo>
                    <a:lnTo>
                      <a:pt x="10660" y="4488"/>
                    </a:lnTo>
                    <a:lnTo>
                      <a:pt x="10623" y="4889"/>
                    </a:lnTo>
                    <a:lnTo>
                      <a:pt x="10599" y="5049"/>
                    </a:lnTo>
                    <a:lnTo>
                      <a:pt x="10580" y="5129"/>
                    </a:lnTo>
                    <a:lnTo>
                      <a:pt x="10501" y="5290"/>
                    </a:lnTo>
                    <a:lnTo>
                      <a:pt x="10498" y="5370"/>
                    </a:lnTo>
                    <a:lnTo>
                      <a:pt x="10535" y="5530"/>
                    </a:lnTo>
                    <a:lnTo>
                      <a:pt x="10571" y="5610"/>
                    </a:lnTo>
                    <a:lnTo>
                      <a:pt x="10602" y="5691"/>
                    </a:lnTo>
                    <a:lnTo>
                      <a:pt x="10596" y="5931"/>
                    </a:lnTo>
                    <a:lnTo>
                      <a:pt x="10583" y="6171"/>
                    </a:lnTo>
                    <a:lnTo>
                      <a:pt x="10638" y="6332"/>
                    </a:lnTo>
                    <a:lnTo>
                      <a:pt x="10810" y="6973"/>
                    </a:lnTo>
                    <a:lnTo>
                      <a:pt x="10828" y="7213"/>
                    </a:lnTo>
                    <a:lnTo>
                      <a:pt x="10831" y="7454"/>
                    </a:lnTo>
                    <a:lnTo>
                      <a:pt x="10806" y="7454"/>
                    </a:lnTo>
                    <a:lnTo>
                      <a:pt x="10791" y="7534"/>
                    </a:lnTo>
                    <a:lnTo>
                      <a:pt x="10816" y="7534"/>
                    </a:lnTo>
                    <a:lnTo>
                      <a:pt x="10816" y="7694"/>
                    </a:lnTo>
                    <a:lnTo>
                      <a:pt x="10791" y="7774"/>
                    </a:lnTo>
                    <a:lnTo>
                      <a:pt x="10773" y="7855"/>
                    </a:lnTo>
                    <a:lnTo>
                      <a:pt x="10791" y="7935"/>
                    </a:lnTo>
                    <a:lnTo>
                      <a:pt x="10788" y="8095"/>
                    </a:lnTo>
                    <a:lnTo>
                      <a:pt x="10739" y="8175"/>
                    </a:lnTo>
                    <a:lnTo>
                      <a:pt x="10712" y="8255"/>
                    </a:lnTo>
                    <a:lnTo>
                      <a:pt x="10700" y="8175"/>
                    </a:lnTo>
                    <a:lnTo>
                      <a:pt x="10700" y="8095"/>
                    </a:lnTo>
                    <a:lnTo>
                      <a:pt x="10663" y="8015"/>
                    </a:lnTo>
                    <a:lnTo>
                      <a:pt x="10657" y="7855"/>
                    </a:lnTo>
                    <a:lnTo>
                      <a:pt x="10706" y="7935"/>
                    </a:lnTo>
                    <a:lnTo>
                      <a:pt x="10706" y="7855"/>
                    </a:lnTo>
                    <a:lnTo>
                      <a:pt x="10697" y="7694"/>
                    </a:lnTo>
                    <a:lnTo>
                      <a:pt x="10693" y="7614"/>
                    </a:lnTo>
                    <a:lnTo>
                      <a:pt x="10675" y="7454"/>
                    </a:lnTo>
                    <a:lnTo>
                      <a:pt x="10672" y="7443"/>
                    </a:lnTo>
                    <a:lnTo>
                      <a:pt x="10693" y="7374"/>
                    </a:lnTo>
                    <a:lnTo>
                      <a:pt x="10663" y="7294"/>
                    </a:lnTo>
                    <a:lnTo>
                      <a:pt x="10645" y="7294"/>
                    </a:lnTo>
                    <a:lnTo>
                      <a:pt x="10590" y="7374"/>
                    </a:lnTo>
                    <a:lnTo>
                      <a:pt x="10577" y="7454"/>
                    </a:lnTo>
                    <a:lnTo>
                      <a:pt x="10559" y="7534"/>
                    </a:lnTo>
                    <a:lnTo>
                      <a:pt x="10556" y="7454"/>
                    </a:lnTo>
                    <a:lnTo>
                      <a:pt x="10507" y="7614"/>
                    </a:lnTo>
                    <a:lnTo>
                      <a:pt x="10504" y="7614"/>
                    </a:lnTo>
                    <a:lnTo>
                      <a:pt x="10504" y="7694"/>
                    </a:lnTo>
                    <a:lnTo>
                      <a:pt x="10513" y="7774"/>
                    </a:lnTo>
                    <a:lnTo>
                      <a:pt x="10525" y="7855"/>
                    </a:lnTo>
                    <a:lnTo>
                      <a:pt x="10535" y="7774"/>
                    </a:lnTo>
                    <a:lnTo>
                      <a:pt x="10535" y="7694"/>
                    </a:lnTo>
                    <a:lnTo>
                      <a:pt x="10553" y="7774"/>
                    </a:lnTo>
                    <a:lnTo>
                      <a:pt x="10553" y="7935"/>
                    </a:lnTo>
                    <a:lnTo>
                      <a:pt x="10541" y="7935"/>
                    </a:lnTo>
                    <a:lnTo>
                      <a:pt x="10522" y="8095"/>
                    </a:lnTo>
                    <a:lnTo>
                      <a:pt x="10507" y="8175"/>
                    </a:lnTo>
                    <a:lnTo>
                      <a:pt x="10550" y="8175"/>
                    </a:lnTo>
                    <a:lnTo>
                      <a:pt x="10568" y="8255"/>
                    </a:lnTo>
                    <a:lnTo>
                      <a:pt x="10568" y="8416"/>
                    </a:lnTo>
                    <a:lnTo>
                      <a:pt x="10559" y="8496"/>
                    </a:lnTo>
                    <a:lnTo>
                      <a:pt x="10531" y="8416"/>
                    </a:lnTo>
                    <a:lnTo>
                      <a:pt x="10504" y="8416"/>
                    </a:lnTo>
                    <a:lnTo>
                      <a:pt x="10501" y="8335"/>
                    </a:lnTo>
                    <a:lnTo>
                      <a:pt x="10489" y="8416"/>
                    </a:lnTo>
                    <a:lnTo>
                      <a:pt x="10446" y="8576"/>
                    </a:lnTo>
                    <a:lnTo>
                      <a:pt x="10409" y="8576"/>
                    </a:lnTo>
                    <a:lnTo>
                      <a:pt x="10397" y="8496"/>
                    </a:lnTo>
                    <a:lnTo>
                      <a:pt x="10379" y="8496"/>
                    </a:lnTo>
                    <a:lnTo>
                      <a:pt x="10388" y="8656"/>
                    </a:lnTo>
                    <a:lnTo>
                      <a:pt x="10345" y="8656"/>
                    </a:lnTo>
                    <a:lnTo>
                      <a:pt x="10345" y="8496"/>
                    </a:lnTo>
                    <a:lnTo>
                      <a:pt x="10309" y="8656"/>
                    </a:lnTo>
                    <a:lnTo>
                      <a:pt x="10284" y="8576"/>
                    </a:lnTo>
                    <a:lnTo>
                      <a:pt x="10293" y="8416"/>
                    </a:lnTo>
                    <a:lnTo>
                      <a:pt x="10266" y="8416"/>
                    </a:lnTo>
                    <a:lnTo>
                      <a:pt x="10254" y="8335"/>
                    </a:lnTo>
                    <a:lnTo>
                      <a:pt x="10192" y="8335"/>
                    </a:lnTo>
                    <a:lnTo>
                      <a:pt x="10217" y="8416"/>
                    </a:lnTo>
                    <a:lnTo>
                      <a:pt x="10254" y="8496"/>
                    </a:lnTo>
                    <a:lnTo>
                      <a:pt x="10223" y="8576"/>
                    </a:lnTo>
                    <a:lnTo>
                      <a:pt x="10235" y="8656"/>
                    </a:lnTo>
                    <a:lnTo>
                      <a:pt x="10278" y="8656"/>
                    </a:lnTo>
                    <a:lnTo>
                      <a:pt x="10278" y="8816"/>
                    </a:lnTo>
                    <a:lnTo>
                      <a:pt x="10254" y="8896"/>
                    </a:lnTo>
                    <a:lnTo>
                      <a:pt x="10241" y="8977"/>
                    </a:lnTo>
                    <a:lnTo>
                      <a:pt x="10199" y="8896"/>
                    </a:lnTo>
                    <a:lnTo>
                      <a:pt x="10171" y="8896"/>
                    </a:lnTo>
                    <a:lnTo>
                      <a:pt x="10220" y="9217"/>
                    </a:lnTo>
                    <a:lnTo>
                      <a:pt x="10190" y="9297"/>
                    </a:lnTo>
                    <a:lnTo>
                      <a:pt x="10177" y="9297"/>
                    </a:lnTo>
                    <a:lnTo>
                      <a:pt x="10141" y="9217"/>
                    </a:lnTo>
                    <a:lnTo>
                      <a:pt x="10128" y="9217"/>
                    </a:lnTo>
                    <a:lnTo>
                      <a:pt x="10092" y="9057"/>
                    </a:lnTo>
                    <a:lnTo>
                      <a:pt x="10074" y="9057"/>
                    </a:lnTo>
                    <a:lnTo>
                      <a:pt x="10089" y="9137"/>
                    </a:lnTo>
                    <a:lnTo>
                      <a:pt x="10055" y="9137"/>
                    </a:lnTo>
                    <a:lnTo>
                      <a:pt x="10037" y="9297"/>
                    </a:lnTo>
                    <a:lnTo>
                      <a:pt x="10012" y="9538"/>
                    </a:lnTo>
                    <a:lnTo>
                      <a:pt x="9939" y="9538"/>
                    </a:lnTo>
                    <a:lnTo>
                      <a:pt x="9902" y="9618"/>
                    </a:lnTo>
                    <a:lnTo>
                      <a:pt x="9848" y="9618"/>
                    </a:lnTo>
                    <a:lnTo>
                      <a:pt x="9780" y="9698"/>
                    </a:lnTo>
                    <a:lnTo>
                      <a:pt x="9753" y="9698"/>
                    </a:lnTo>
                    <a:lnTo>
                      <a:pt x="9722" y="9618"/>
                    </a:lnTo>
                    <a:lnTo>
                      <a:pt x="9750" y="9618"/>
                    </a:lnTo>
                    <a:lnTo>
                      <a:pt x="9774" y="9538"/>
                    </a:lnTo>
                    <a:lnTo>
                      <a:pt x="9787" y="9377"/>
                    </a:lnTo>
                    <a:lnTo>
                      <a:pt x="9787" y="9297"/>
                    </a:lnTo>
                    <a:lnTo>
                      <a:pt x="9863" y="9297"/>
                    </a:lnTo>
                    <a:lnTo>
                      <a:pt x="9857" y="9217"/>
                    </a:lnTo>
                    <a:lnTo>
                      <a:pt x="9838" y="9217"/>
                    </a:lnTo>
                    <a:lnTo>
                      <a:pt x="9845" y="9137"/>
                    </a:lnTo>
                    <a:lnTo>
                      <a:pt x="9808" y="9137"/>
                    </a:lnTo>
                    <a:lnTo>
                      <a:pt x="9744" y="9297"/>
                    </a:lnTo>
                    <a:lnTo>
                      <a:pt x="9738" y="9377"/>
                    </a:lnTo>
                    <a:lnTo>
                      <a:pt x="9704" y="9377"/>
                    </a:lnTo>
                    <a:lnTo>
                      <a:pt x="9680" y="9458"/>
                    </a:lnTo>
                    <a:lnTo>
                      <a:pt x="9670" y="9538"/>
                    </a:lnTo>
                    <a:lnTo>
                      <a:pt x="9640" y="9538"/>
                    </a:lnTo>
                    <a:lnTo>
                      <a:pt x="9615" y="9618"/>
                    </a:lnTo>
                    <a:lnTo>
                      <a:pt x="9600" y="9618"/>
                    </a:lnTo>
                    <a:lnTo>
                      <a:pt x="9576" y="9538"/>
                    </a:lnTo>
                    <a:lnTo>
                      <a:pt x="9508" y="9538"/>
                    </a:lnTo>
                    <a:lnTo>
                      <a:pt x="9496" y="9458"/>
                    </a:lnTo>
                    <a:lnTo>
                      <a:pt x="9515" y="9377"/>
                    </a:lnTo>
                    <a:lnTo>
                      <a:pt x="9508" y="9297"/>
                    </a:lnTo>
                    <a:lnTo>
                      <a:pt x="9533" y="9137"/>
                    </a:lnTo>
                    <a:lnTo>
                      <a:pt x="9496" y="9057"/>
                    </a:lnTo>
                    <a:lnTo>
                      <a:pt x="9460" y="9057"/>
                    </a:lnTo>
                    <a:lnTo>
                      <a:pt x="9475" y="9137"/>
                    </a:lnTo>
                    <a:lnTo>
                      <a:pt x="9484" y="9297"/>
                    </a:lnTo>
                    <a:lnTo>
                      <a:pt x="9457" y="9297"/>
                    </a:lnTo>
                    <a:lnTo>
                      <a:pt x="9438" y="9377"/>
                    </a:lnTo>
                    <a:lnTo>
                      <a:pt x="9426" y="9297"/>
                    </a:lnTo>
                    <a:lnTo>
                      <a:pt x="9441" y="9217"/>
                    </a:lnTo>
                    <a:lnTo>
                      <a:pt x="9426" y="9177"/>
                    </a:lnTo>
                    <a:lnTo>
                      <a:pt x="9426" y="9057"/>
                    </a:lnTo>
                    <a:lnTo>
                      <a:pt x="9448" y="9057"/>
                    </a:lnTo>
                    <a:lnTo>
                      <a:pt x="9393" y="8977"/>
                    </a:lnTo>
                    <a:lnTo>
                      <a:pt x="9420" y="8896"/>
                    </a:lnTo>
                    <a:lnTo>
                      <a:pt x="9359" y="8896"/>
                    </a:lnTo>
                    <a:lnTo>
                      <a:pt x="9359" y="8816"/>
                    </a:lnTo>
                    <a:lnTo>
                      <a:pt x="9386" y="8576"/>
                    </a:lnTo>
                    <a:lnTo>
                      <a:pt x="9338" y="8736"/>
                    </a:lnTo>
                    <a:lnTo>
                      <a:pt x="9335" y="8736"/>
                    </a:lnTo>
                    <a:lnTo>
                      <a:pt x="9310" y="8816"/>
                    </a:lnTo>
                    <a:lnTo>
                      <a:pt x="9307" y="8896"/>
                    </a:lnTo>
                    <a:lnTo>
                      <a:pt x="9276" y="8896"/>
                    </a:lnTo>
                    <a:lnTo>
                      <a:pt x="9258" y="8977"/>
                    </a:lnTo>
                    <a:lnTo>
                      <a:pt x="9237" y="9057"/>
                    </a:lnTo>
                    <a:lnTo>
                      <a:pt x="9206" y="9057"/>
                    </a:lnTo>
                    <a:lnTo>
                      <a:pt x="9203" y="8977"/>
                    </a:lnTo>
                    <a:lnTo>
                      <a:pt x="9185" y="9057"/>
                    </a:lnTo>
                    <a:lnTo>
                      <a:pt x="9148" y="9137"/>
                    </a:lnTo>
                    <a:lnTo>
                      <a:pt x="9124" y="9137"/>
                    </a:lnTo>
                    <a:lnTo>
                      <a:pt x="9121" y="9057"/>
                    </a:lnTo>
                    <a:lnTo>
                      <a:pt x="9109" y="9137"/>
                    </a:lnTo>
                    <a:lnTo>
                      <a:pt x="9103" y="9217"/>
                    </a:lnTo>
                    <a:lnTo>
                      <a:pt x="9109" y="9297"/>
                    </a:lnTo>
                    <a:lnTo>
                      <a:pt x="9133" y="9297"/>
                    </a:lnTo>
                    <a:lnTo>
                      <a:pt x="9127" y="9377"/>
                    </a:lnTo>
                    <a:lnTo>
                      <a:pt x="9109" y="9458"/>
                    </a:lnTo>
                    <a:lnTo>
                      <a:pt x="9163" y="9538"/>
                    </a:lnTo>
                    <a:lnTo>
                      <a:pt x="9206" y="9458"/>
                    </a:lnTo>
                    <a:lnTo>
                      <a:pt x="9234" y="9377"/>
                    </a:lnTo>
                    <a:lnTo>
                      <a:pt x="9267" y="9538"/>
                    </a:lnTo>
                    <a:lnTo>
                      <a:pt x="9249" y="9618"/>
                    </a:lnTo>
                    <a:lnTo>
                      <a:pt x="9234" y="9698"/>
                    </a:lnTo>
                    <a:lnTo>
                      <a:pt x="9209" y="9698"/>
                    </a:lnTo>
                    <a:lnTo>
                      <a:pt x="9203" y="9618"/>
                    </a:lnTo>
                    <a:lnTo>
                      <a:pt x="9148" y="9618"/>
                    </a:lnTo>
                    <a:lnTo>
                      <a:pt x="9136" y="9698"/>
                    </a:lnTo>
                    <a:lnTo>
                      <a:pt x="9121" y="9778"/>
                    </a:lnTo>
                    <a:lnTo>
                      <a:pt x="9096" y="9778"/>
                    </a:lnTo>
                    <a:lnTo>
                      <a:pt x="9078" y="9858"/>
                    </a:lnTo>
                    <a:lnTo>
                      <a:pt x="9072" y="9938"/>
                    </a:lnTo>
                    <a:lnTo>
                      <a:pt x="9045" y="9938"/>
                    </a:lnTo>
                    <a:lnTo>
                      <a:pt x="9069" y="9778"/>
                    </a:lnTo>
                    <a:lnTo>
                      <a:pt x="9075" y="9618"/>
                    </a:lnTo>
                    <a:lnTo>
                      <a:pt x="9087" y="9618"/>
                    </a:lnTo>
                    <a:lnTo>
                      <a:pt x="9099" y="9458"/>
                    </a:lnTo>
                    <a:lnTo>
                      <a:pt x="9090" y="9377"/>
                    </a:lnTo>
                    <a:lnTo>
                      <a:pt x="9072" y="9297"/>
                    </a:lnTo>
                    <a:lnTo>
                      <a:pt x="9063" y="9377"/>
                    </a:lnTo>
                    <a:lnTo>
                      <a:pt x="8968" y="9377"/>
                    </a:lnTo>
                    <a:lnTo>
                      <a:pt x="8938" y="9217"/>
                    </a:lnTo>
                    <a:lnTo>
                      <a:pt x="8886" y="9217"/>
                    </a:lnTo>
                    <a:lnTo>
                      <a:pt x="8877" y="9137"/>
                    </a:lnTo>
                    <a:lnTo>
                      <a:pt x="8904" y="8977"/>
                    </a:lnTo>
                    <a:lnTo>
                      <a:pt x="8910" y="9057"/>
                    </a:lnTo>
                    <a:lnTo>
                      <a:pt x="8956" y="9057"/>
                    </a:lnTo>
                    <a:lnTo>
                      <a:pt x="8959" y="8977"/>
                    </a:lnTo>
                    <a:lnTo>
                      <a:pt x="8922" y="8977"/>
                    </a:lnTo>
                    <a:lnTo>
                      <a:pt x="8910" y="8896"/>
                    </a:lnTo>
                    <a:lnTo>
                      <a:pt x="8910" y="8816"/>
                    </a:lnTo>
                    <a:lnTo>
                      <a:pt x="8858" y="8816"/>
                    </a:lnTo>
                    <a:lnTo>
                      <a:pt x="8864" y="8896"/>
                    </a:lnTo>
                    <a:lnTo>
                      <a:pt x="8852" y="8977"/>
                    </a:lnTo>
                    <a:lnTo>
                      <a:pt x="8809" y="8977"/>
                    </a:lnTo>
                    <a:lnTo>
                      <a:pt x="8818" y="9057"/>
                    </a:lnTo>
                    <a:lnTo>
                      <a:pt x="8809" y="9137"/>
                    </a:lnTo>
                    <a:lnTo>
                      <a:pt x="8766" y="9217"/>
                    </a:lnTo>
                    <a:lnTo>
                      <a:pt x="8785" y="9137"/>
                    </a:lnTo>
                    <a:lnTo>
                      <a:pt x="8770" y="9057"/>
                    </a:lnTo>
                    <a:lnTo>
                      <a:pt x="8754" y="8977"/>
                    </a:lnTo>
                    <a:lnTo>
                      <a:pt x="8748" y="8977"/>
                    </a:lnTo>
                    <a:lnTo>
                      <a:pt x="8712" y="9057"/>
                    </a:lnTo>
                    <a:lnTo>
                      <a:pt x="8715" y="8896"/>
                    </a:lnTo>
                    <a:lnTo>
                      <a:pt x="8760" y="8896"/>
                    </a:lnTo>
                    <a:lnTo>
                      <a:pt x="8809" y="8816"/>
                    </a:lnTo>
                    <a:lnTo>
                      <a:pt x="8849" y="8736"/>
                    </a:lnTo>
                    <a:lnTo>
                      <a:pt x="8867" y="8576"/>
                    </a:lnTo>
                    <a:lnTo>
                      <a:pt x="8904" y="8576"/>
                    </a:lnTo>
                    <a:lnTo>
                      <a:pt x="8904" y="8416"/>
                    </a:lnTo>
                    <a:lnTo>
                      <a:pt x="8931" y="8095"/>
                    </a:lnTo>
                    <a:lnTo>
                      <a:pt x="8977" y="8095"/>
                    </a:lnTo>
                    <a:lnTo>
                      <a:pt x="9002" y="8015"/>
                    </a:lnTo>
                    <a:lnTo>
                      <a:pt x="9002" y="8095"/>
                    </a:lnTo>
                    <a:lnTo>
                      <a:pt x="8995" y="8175"/>
                    </a:lnTo>
                    <a:lnTo>
                      <a:pt x="9014" y="8175"/>
                    </a:lnTo>
                    <a:lnTo>
                      <a:pt x="9026" y="8095"/>
                    </a:lnTo>
                    <a:lnTo>
                      <a:pt x="9024" y="8015"/>
                    </a:lnTo>
                    <a:lnTo>
                      <a:pt x="9023" y="7935"/>
                    </a:lnTo>
                    <a:lnTo>
                      <a:pt x="9032" y="7855"/>
                    </a:lnTo>
                    <a:lnTo>
                      <a:pt x="8405" y="7855"/>
                    </a:lnTo>
                    <a:lnTo>
                      <a:pt x="8406" y="7935"/>
                    </a:lnTo>
                    <a:lnTo>
                      <a:pt x="8388" y="7935"/>
                    </a:lnTo>
                    <a:lnTo>
                      <a:pt x="8366" y="7855"/>
                    </a:lnTo>
                    <a:lnTo>
                      <a:pt x="8293" y="7855"/>
                    </a:lnTo>
                    <a:lnTo>
                      <a:pt x="8275" y="8015"/>
                    </a:lnTo>
                    <a:lnTo>
                      <a:pt x="8238" y="8175"/>
                    </a:lnTo>
                    <a:lnTo>
                      <a:pt x="8214" y="8255"/>
                    </a:lnTo>
                    <a:lnTo>
                      <a:pt x="8128" y="8255"/>
                    </a:lnTo>
                    <a:lnTo>
                      <a:pt x="8098" y="8335"/>
                    </a:lnTo>
                    <a:lnTo>
                      <a:pt x="8086" y="8175"/>
                    </a:lnTo>
                    <a:lnTo>
                      <a:pt x="8102" y="8095"/>
                    </a:lnTo>
                    <a:lnTo>
                      <a:pt x="8079" y="8175"/>
                    </a:lnTo>
                    <a:lnTo>
                      <a:pt x="8005" y="8175"/>
                    </a:lnTo>
                    <a:lnTo>
                      <a:pt x="7996" y="8335"/>
                    </a:lnTo>
                    <a:lnTo>
                      <a:pt x="7981" y="8255"/>
                    </a:lnTo>
                    <a:lnTo>
                      <a:pt x="7964" y="8335"/>
                    </a:lnTo>
                    <a:lnTo>
                      <a:pt x="7946" y="8335"/>
                    </a:lnTo>
                    <a:lnTo>
                      <a:pt x="7951" y="8255"/>
                    </a:lnTo>
                    <a:lnTo>
                      <a:pt x="7979" y="8255"/>
                    </a:lnTo>
                    <a:lnTo>
                      <a:pt x="7991" y="8175"/>
                    </a:lnTo>
                    <a:lnTo>
                      <a:pt x="7939" y="8175"/>
                    </a:lnTo>
                    <a:lnTo>
                      <a:pt x="7901" y="8095"/>
                    </a:lnTo>
                    <a:lnTo>
                      <a:pt x="7876" y="8095"/>
                    </a:lnTo>
                    <a:lnTo>
                      <a:pt x="7823" y="8175"/>
                    </a:lnTo>
                    <a:lnTo>
                      <a:pt x="7812" y="8175"/>
                    </a:lnTo>
                    <a:lnTo>
                      <a:pt x="7807" y="8095"/>
                    </a:lnTo>
                    <a:lnTo>
                      <a:pt x="7768" y="8095"/>
                    </a:lnTo>
                    <a:lnTo>
                      <a:pt x="7760" y="8175"/>
                    </a:lnTo>
                    <a:lnTo>
                      <a:pt x="7753" y="8175"/>
                    </a:lnTo>
                    <a:lnTo>
                      <a:pt x="7728" y="8095"/>
                    </a:lnTo>
                    <a:lnTo>
                      <a:pt x="7682" y="8095"/>
                    </a:lnTo>
                    <a:lnTo>
                      <a:pt x="7685" y="8175"/>
                    </a:lnTo>
                    <a:lnTo>
                      <a:pt x="7657" y="8175"/>
                    </a:lnTo>
                    <a:lnTo>
                      <a:pt x="7653" y="8095"/>
                    </a:lnTo>
                    <a:lnTo>
                      <a:pt x="7640" y="8175"/>
                    </a:lnTo>
                    <a:lnTo>
                      <a:pt x="7589" y="8175"/>
                    </a:lnTo>
                    <a:lnTo>
                      <a:pt x="7602" y="8095"/>
                    </a:lnTo>
                    <a:lnTo>
                      <a:pt x="7569" y="8095"/>
                    </a:lnTo>
                    <a:lnTo>
                      <a:pt x="7547" y="8175"/>
                    </a:lnTo>
                    <a:lnTo>
                      <a:pt x="7538" y="8175"/>
                    </a:lnTo>
                    <a:lnTo>
                      <a:pt x="7530" y="8255"/>
                    </a:lnTo>
                    <a:lnTo>
                      <a:pt x="7505" y="8255"/>
                    </a:lnTo>
                    <a:lnTo>
                      <a:pt x="7500" y="8335"/>
                    </a:lnTo>
                    <a:lnTo>
                      <a:pt x="7486" y="8335"/>
                    </a:lnTo>
                    <a:lnTo>
                      <a:pt x="7472" y="8255"/>
                    </a:lnTo>
                    <a:lnTo>
                      <a:pt x="7467" y="8175"/>
                    </a:lnTo>
                    <a:lnTo>
                      <a:pt x="7380" y="8175"/>
                    </a:lnTo>
                    <a:lnTo>
                      <a:pt x="7365" y="8255"/>
                    </a:lnTo>
                    <a:lnTo>
                      <a:pt x="7350" y="8255"/>
                    </a:lnTo>
                    <a:lnTo>
                      <a:pt x="7315" y="8095"/>
                    </a:lnTo>
                    <a:lnTo>
                      <a:pt x="7258" y="8095"/>
                    </a:lnTo>
                    <a:lnTo>
                      <a:pt x="7198" y="8255"/>
                    </a:lnTo>
                    <a:lnTo>
                      <a:pt x="7158" y="8335"/>
                    </a:lnTo>
                    <a:lnTo>
                      <a:pt x="7122" y="8335"/>
                    </a:lnTo>
                    <a:lnTo>
                      <a:pt x="7092" y="8416"/>
                    </a:lnTo>
                    <a:lnTo>
                      <a:pt x="7092" y="8496"/>
                    </a:lnTo>
                    <a:lnTo>
                      <a:pt x="7075" y="8416"/>
                    </a:lnTo>
                    <a:lnTo>
                      <a:pt x="7065" y="8416"/>
                    </a:lnTo>
                    <a:lnTo>
                      <a:pt x="7057" y="8496"/>
                    </a:lnTo>
                    <a:lnTo>
                      <a:pt x="6955" y="8496"/>
                    </a:lnTo>
                    <a:lnTo>
                      <a:pt x="6941" y="8576"/>
                    </a:lnTo>
                    <a:lnTo>
                      <a:pt x="6926" y="8656"/>
                    </a:lnTo>
                    <a:lnTo>
                      <a:pt x="6864" y="8656"/>
                    </a:lnTo>
                    <a:lnTo>
                      <a:pt x="6867" y="8576"/>
                    </a:lnTo>
                    <a:lnTo>
                      <a:pt x="6849" y="8656"/>
                    </a:lnTo>
                    <a:lnTo>
                      <a:pt x="6838" y="8736"/>
                    </a:lnTo>
                    <a:lnTo>
                      <a:pt x="6824" y="8783"/>
                    </a:lnTo>
                    <a:lnTo>
                      <a:pt x="6824" y="16190"/>
                    </a:lnTo>
                    <a:lnTo>
                      <a:pt x="6820" y="16197"/>
                    </a:lnTo>
                    <a:lnTo>
                      <a:pt x="6802" y="16185"/>
                    </a:lnTo>
                    <a:lnTo>
                      <a:pt x="6803" y="16162"/>
                    </a:lnTo>
                    <a:lnTo>
                      <a:pt x="6804" y="16142"/>
                    </a:lnTo>
                    <a:lnTo>
                      <a:pt x="6814" y="16190"/>
                    </a:lnTo>
                    <a:lnTo>
                      <a:pt x="6824" y="16190"/>
                    </a:lnTo>
                    <a:lnTo>
                      <a:pt x="6824" y="8783"/>
                    </a:lnTo>
                    <a:lnTo>
                      <a:pt x="6813" y="8816"/>
                    </a:lnTo>
                    <a:lnTo>
                      <a:pt x="6806" y="8736"/>
                    </a:lnTo>
                    <a:lnTo>
                      <a:pt x="6775" y="8736"/>
                    </a:lnTo>
                    <a:lnTo>
                      <a:pt x="6750" y="8816"/>
                    </a:lnTo>
                    <a:lnTo>
                      <a:pt x="6742" y="8896"/>
                    </a:lnTo>
                    <a:lnTo>
                      <a:pt x="6714" y="8896"/>
                    </a:lnTo>
                    <a:lnTo>
                      <a:pt x="6709" y="8977"/>
                    </a:lnTo>
                    <a:lnTo>
                      <a:pt x="6704" y="8977"/>
                    </a:lnTo>
                    <a:lnTo>
                      <a:pt x="6605" y="9137"/>
                    </a:lnTo>
                    <a:lnTo>
                      <a:pt x="6552" y="9217"/>
                    </a:lnTo>
                    <a:lnTo>
                      <a:pt x="6481" y="9217"/>
                    </a:lnTo>
                    <a:lnTo>
                      <a:pt x="6469" y="9297"/>
                    </a:lnTo>
                    <a:lnTo>
                      <a:pt x="6321" y="9297"/>
                    </a:lnTo>
                    <a:lnTo>
                      <a:pt x="6260" y="9377"/>
                    </a:lnTo>
                    <a:lnTo>
                      <a:pt x="6143" y="9377"/>
                    </a:lnTo>
                    <a:lnTo>
                      <a:pt x="6125" y="9297"/>
                    </a:lnTo>
                    <a:lnTo>
                      <a:pt x="6116" y="9217"/>
                    </a:lnTo>
                    <a:lnTo>
                      <a:pt x="6105" y="9217"/>
                    </a:lnTo>
                    <a:lnTo>
                      <a:pt x="6083" y="9297"/>
                    </a:lnTo>
                    <a:lnTo>
                      <a:pt x="6064" y="9377"/>
                    </a:lnTo>
                    <a:lnTo>
                      <a:pt x="6015" y="9297"/>
                    </a:lnTo>
                    <a:lnTo>
                      <a:pt x="5989" y="9297"/>
                    </a:lnTo>
                    <a:lnTo>
                      <a:pt x="5957" y="9377"/>
                    </a:lnTo>
                    <a:lnTo>
                      <a:pt x="5937" y="9458"/>
                    </a:lnTo>
                    <a:lnTo>
                      <a:pt x="5790" y="9458"/>
                    </a:lnTo>
                    <a:lnTo>
                      <a:pt x="5758" y="9538"/>
                    </a:lnTo>
                    <a:lnTo>
                      <a:pt x="5599" y="9538"/>
                    </a:lnTo>
                    <a:lnTo>
                      <a:pt x="5313" y="9458"/>
                    </a:lnTo>
                    <a:lnTo>
                      <a:pt x="5284" y="9458"/>
                    </a:lnTo>
                    <a:lnTo>
                      <a:pt x="5179" y="9297"/>
                    </a:lnTo>
                    <a:lnTo>
                      <a:pt x="5169" y="9217"/>
                    </a:lnTo>
                    <a:lnTo>
                      <a:pt x="5067" y="9297"/>
                    </a:lnTo>
                    <a:lnTo>
                      <a:pt x="4995" y="9377"/>
                    </a:lnTo>
                    <a:lnTo>
                      <a:pt x="4954" y="9377"/>
                    </a:lnTo>
                    <a:lnTo>
                      <a:pt x="4922" y="9458"/>
                    </a:lnTo>
                    <a:lnTo>
                      <a:pt x="4877" y="9538"/>
                    </a:lnTo>
                    <a:lnTo>
                      <a:pt x="4840" y="9538"/>
                    </a:lnTo>
                    <a:lnTo>
                      <a:pt x="4808" y="9618"/>
                    </a:lnTo>
                    <a:lnTo>
                      <a:pt x="4810" y="9778"/>
                    </a:lnTo>
                    <a:lnTo>
                      <a:pt x="4797" y="9938"/>
                    </a:lnTo>
                    <a:lnTo>
                      <a:pt x="4641" y="9938"/>
                    </a:lnTo>
                    <a:lnTo>
                      <a:pt x="4579" y="9833"/>
                    </a:lnTo>
                    <a:lnTo>
                      <a:pt x="4579" y="10179"/>
                    </a:lnTo>
                    <a:lnTo>
                      <a:pt x="4540" y="10179"/>
                    </a:lnTo>
                    <a:lnTo>
                      <a:pt x="4426" y="10099"/>
                    </a:lnTo>
                    <a:lnTo>
                      <a:pt x="4376" y="10019"/>
                    </a:lnTo>
                    <a:lnTo>
                      <a:pt x="4356" y="9938"/>
                    </a:lnTo>
                    <a:lnTo>
                      <a:pt x="4336" y="9938"/>
                    </a:lnTo>
                    <a:lnTo>
                      <a:pt x="4317" y="10019"/>
                    </a:lnTo>
                    <a:lnTo>
                      <a:pt x="4300" y="10099"/>
                    </a:lnTo>
                    <a:lnTo>
                      <a:pt x="4231" y="10099"/>
                    </a:lnTo>
                    <a:lnTo>
                      <a:pt x="4222" y="10019"/>
                    </a:lnTo>
                    <a:lnTo>
                      <a:pt x="4163" y="9938"/>
                    </a:lnTo>
                    <a:lnTo>
                      <a:pt x="4108" y="9938"/>
                    </a:lnTo>
                    <a:lnTo>
                      <a:pt x="4118" y="9858"/>
                    </a:lnTo>
                    <a:lnTo>
                      <a:pt x="4158" y="9778"/>
                    </a:lnTo>
                    <a:lnTo>
                      <a:pt x="4158" y="9698"/>
                    </a:lnTo>
                    <a:lnTo>
                      <a:pt x="4138" y="9618"/>
                    </a:lnTo>
                    <a:lnTo>
                      <a:pt x="4123" y="9458"/>
                    </a:lnTo>
                    <a:lnTo>
                      <a:pt x="4183" y="9377"/>
                    </a:lnTo>
                    <a:lnTo>
                      <a:pt x="4188" y="9297"/>
                    </a:lnTo>
                    <a:lnTo>
                      <a:pt x="4272" y="9297"/>
                    </a:lnTo>
                    <a:lnTo>
                      <a:pt x="4312" y="9458"/>
                    </a:lnTo>
                    <a:lnTo>
                      <a:pt x="4365" y="9698"/>
                    </a:lnTo>
                    <a:lnTo>
                      <a:pt x="4434" y="9778"/>
                    </a:lnTo>
                    <a:lnTo>
                      <a:pt x="4485" y="10019"/>
                    </a:lnTo>
                    <a:lnTo>
                      <a:pt x="4535" y="10019"/>
                    </a:lnTo>
                    <a:lnTo>
                      <a:pt x="4579" y="10179"/>
                    </a:lnTo>
                    <a:lnTo>
                      <a:pt x="4579" y="9833"/>
                    </a:lnTo>
                    <a:lnTo>
                      <a:pt x="4500" y="9698"/>
                    </a:lnTo>
                    <a:lnTo>
                      <a:pt x="4439" y="9618"/>
                    </a:lnTo>
                    <a:lnTo>
                      <a:pt x="4402" y="9458"/>
                    </a:lnTo>
                    <a:lnTo>
                      <a:pt x="4387" y="9377"/>
                    </a:lnTo>
                    <a:lnTo>
                      <a:pt x="4417" y="9377"/>
                    </a:lnTo>
                    <a:lnTo>
                      <a:pt x="4409" y="9297"/>
                    </a:lnTo>
                    <a:lnTo>
                      <a:pt x="4390" y="9217"/>
                    </a:lnTo>
                    <a:lnTo>
                      <a:pt x="4385" y="9217"/>
                    </a:lnTo>
                    <a:lnTo>
                      <a:pt x="4405" y="9137"/>
                    </a:lnTo>
                    <a:lnTo>
                      <a:pt x="4421" y="9137"/>
                    </a:lnTo>
                    <a:lnTo>
                      <a:pt x="4418" y="9057"/>
                    </a:lnTo>
                    <a:lnTo>
                      <a:pt x="4518" y="9057"/>
                    </a:lnTo>
                    <a:lnTo>
                      <a:pt x="4584" y="8977"/>
                    </a:lnTo>
                    <a:lnTo>
                      <a:pt x="4547" y="8896"/>
                    </a:lnTo>
                    <a:lnTo>
                      <a:pt x="4362" y="8896"/>
                    </a:lnTo>
                    <a:lnTo>
                      <a:pt x="4370" y="8816"/>
                    </a:lnTo>
                    <a:lnTo>
                      <a:pt x="4336" y="8816"/>
                    </a:lnTo>
                    <a:lnTo>
                      <a:pt x="4324" y="8896"/>
                    </a:lnTo>
                    <a:lnTo>
                      <a:pt x="4312" y="8896"/>
                    </a:lnTo>
                    <a:lnTo>
                      <a:pt x="4290" y="8977"/>
                    </a:lnTo>
                    <a:lnTo>
                      <a:pt x="4273" y="8896"/>
                    </a:lnTo>
                    <a:lnTo>
                      <a:pt x="4276" y="8816"/>
                    </a:lnTo>
                    <a:lnTo>
                      <a:pt x="4258" y="8896"/>
                    </a:lnTo>
                    <a:lnTo>
                      <a:pt x="4255" y="8977"/>
                    </a:lnTo>
                    <a:lnTo>
                      <a:pt x="4206" y="8977"/>
                    </a:lnTo>
                    <a:lnTo>
                      <a:pt x="4194" y="8896"/>
                    </a:lnTo>
                    <a:lnTo>
                      <a:pt x="4189" y="8977"/>
                    </a:lnTo>
                    <a:lnTo>
                      <a:pt x="4154" y="8977"/>
                    </a:lnTo>
                    <a:lnTo>
                      <a:pt x="4127" y="8896"/>
                    </a:lnTo>
                    <a:lnTo>
                      <a:pt x="4142" y="8816"/>
                    </a:lnTo>
                    <a:lnTo>
                      <a:pt x="4125" y="8816"/>
                    </a:lnTo>
                    <a:lnTo>
                      <a:pt x="4117" y="8896"/>
                    </a:lnTo>
                    <a:lnTo>
                      <a:pt x="4082" y="8736"/>
                    </a:lnTo>
                    <a:lnTo>
                      <a:pt x="4076" y="8736"/>
                    </a:lnTo>
                    <a:lnTo>
                      <a:pt x="4050" y="8656"/>
                    </a:lnTo>
                    <a:lnTo>
                      <a:pt x="4025" y="8656"/>
                    </a:lnTo>
                    <a:lnTo>
                      <a:pt x="4035" y="8736"/>
                    </a:lnTo>
                    <a:lnTo>
                      <a:pt x="4060" y="8816"/>
                    </a:lnTo>
                    <a:lnTo>
                      <a:pt x="3959" y="8816"/>
                    </a:lnTo>
                    <a:lnTo>
                      <a:pt x="3945" y="8896"/>
                    </a:lnTo>
                    <a:lnTo>
                      <a:pt x="3957" y="8896"/>
                    </a:lnTo>
                    <a:lnTo>
                      <a:pt x="3968" y="8977"/>
                    </a:lnTo>
                    <a:lnTo>
                      <a:pt x="3954" y="8977"/>
                    </a:lnTo>
                    <a:lnTo>
                      <a:pt x="3954" y="9938"/>
                    </a:lnTo>
                    <a:lnTo>
                      <a:pt x="3920" y="10019"/>
                    </a:lnTo>
                    <a:lnTo>
                      <a:pt x="3895" y="10099"/>
                    </a:lnTo>
                    <a:lnTo>
                      <a:pt x="3870" y="10099"/>
                    </a:lnTo>
                    <a:lnTo>
                      <a:pt x="3811" y="10179"/>
                    </a:lnTo>
                    <a:lnTo>
                      <a:pt x="3712" y="10259"/>
                    </a:lnTo>
                    <a:lnTo>
                      <a:pt x="3667" y="10339"/>
                    </a:lnTo>
                    <a:lnTo>
                      <a:pt x="3598" y="10339"/>
                    </a:lnTo>
                    <a:lnTo>
                      <a:pt x="3568" y="10099"/>
                    </a:lnTo>
                    <a:lnTo>
                      <a:pt x="3508" y="9938"/>
                    </a:lnTo>
                    <a:lnTo>
                      <a:pt x="3553" y="9858"/>
                    </a:lnTo>
                    <a:lnTo>
                      <a:pt x="3592" y="9858"/>
                    </a:lnTo>
                    <a:lnTo>
                      <a:pt x="3625" y="9938"/>
                    </a:lnTo>
                    <a:lnTo>
                      <a:pt x="3650" y="9858"/>
                    </a:lnTo>
                    <a:lnTo>
                      <a:pt x="3721" y="9778"/>
                    </a:lnTo>
                    <a:lnTo>
                      <a:pt x="3804" y="9698"/>
                    </a:lnTo>
                    <a:lnTo>
                      <a:pt x="3801" y="9778"/>
                    </a:lnTo>
                    <a:lnTo>
                      <a:pt x="3925" y="9778"/>
                    </a:lnTo>
                    <a:lnTo>
                      <a:pt x="3954" y="9938"/>
                    </a:lnTo>
                    <a:lnTo>
                      <a:pt x="3954" y="8977"/>
                    </a:lnTo>
                    <a:lnTo>
                      <a:pt x="3946" y="8977"/>
                    </a:lnTo>
                    <a:lnTo>
                      <a:pt x="3935" y="9057"/>
                    </a:lnTo>
                    <a:lnTo>
                      <a:pt x="3900" y="9057"/>
                    </a:lnTo>
                    <a:lnTo>
                      <a:pt x="3897" y="9137"/>
                    </a:lnTo>
                    <a:lnTo>
                      <a:pt x="3910" y="9217"/>
                    </a:lnTo>
                    <a:lnTo>
                      <a:pt x="3843" y="9217"/>
                    </a:lnTo>
                    <a:lnTo>
                      <a:pt x="3801" y="9137"/>
                    </a:lnTo>
                    <a:lnTo>
                      <a:pt x="3754" y="9137"/>
                    </a:lnTo>
                    <a:lnTo>
                      <a:pt x="3752" y="9297"/>
                    </a:lnTo>
                    <a:lnTo>
                      <a:pt x="3767" y="9297"/>
                    </a:lnTo>
                    <a:lnTo>
                      <a:pt x="3781" y="9377"/>
                    </a:lnTo>
                    <a:lnTo>
                      <a:pt x="3642" y="9377"/>
                    </a:lnTo>
                    <a:lnTo>
                      <a:pt x="3629" y="9458"/>
                    </a:lnTo>
                    <a:lnTo>
                      <a:pt x="3589" y="9377"/>
                    </a:lnTo>
                    <a:lnTo>
                      <a:pt x="3555" y="9458"/>
                    </a:lnTo>
                    <a:lnTo>
                      <a:pt x="3471" y="9458"/>
                    </a:lnTo>
                    <a:lnTo>
                      <a:pt x="3434" y="9538"/>
                    </a:lnTo>
                    <a:lnTo>
                      <a:pt x="3419" y="9538"/>
                    </a:lnTo>
                    <a:lnTo>
                      <a:pt x="3389" y="9618"/>
                    </a:lnTo>
                    <a:lnTo>
                      <a:pt x="3398" y="9618"/>
                    </a:lnTo>
                    <a:lnTo>
                      <a:pt x="3333" y="9698"/>
                    </a:lnTo>
                    <a:lnTo>
                      <a:pt x="3273" y="9698"/>
                    </a:lnTo>
                    <a:lnTo>
                      <a:pt x="3244" y="9778"/>
                    </a:lnTo>
                    <a:lnTo>
                      <a:pt x="3222" y="9778"/>
                    </a:lnTo>
                    <a:lnTo>
                      <a:pt x="3252" y="9858"/>
                    </a:lnTo>
                    <a:lnTo>
                      <a:pt x="3291" y="9938"/>
                    </a:lnTo>
                    <a:lnTo>
                      <a:pt x="3240" y="9938"/>
                    </a:lnTo>
                    <a:lnTo>
                      <a:pt x="3198" y="10019"/>
                    </a:lnTo>
                    <a:lnTo>
                      <a:pt x="3154" y="10019"/>
                    </a:lnTo>
                    <a:lnTo>
                      <a:pt x="3167" y="9938"/>
                    </a:lnTo>
                    <a:lnTo>
                      <a:pt x="3118" y="10019"/>
                    </a:lnTo>
                    <a:lnTo>
                      <a:pt x="3075" y="10019"/>
                    </a:lnTo>
                    <a:lnTo>
                      <a:pt x="3036" y="10099"/>
                    </a:lnTo>
                    <a:lnTo>
                      <a:pt x="2993" y="10099"/>
                    </a:lnTo>
                    <a:lnTo>
                      <a:pt x="2988" y="10179"/>
                    </a:lnTo>
                    <a:lnTo>
                      <a:pt x="2976" y="10259"/>
                    </a:lnTo>
                    <a:lnTo>
                      <a:pt x="2999" y="10259"/>
                    </a:lnTo>
                    <a:lnTo>
                      <a:pt x="3063" y="10339"/>
                    </a:lnTo>
                    <a:lnTo>
                      <a:pt x="3090" y="10419"/>
                    </a:lnTo>
                    <a:lnTo>
                      <a:pt x="3098" y="10419"/>
                    </a:lnTo>
                    <a:lnTo>
                      <a:pt x="3100" y="10660"/>
                    </a:lnTo>
                    <a:lnTo>
                      <a:pt x="3090" y="10900"/>
                    </a:lnTo>
                    <a:lnTo>
                      <a:pt x="3036" y="11221"/>
                    </a:lnTo>
                    <a:lnTo>
                      <a:pt x="3004" y="11301"/>
                    </a:lnTo>
                    <a:lnTo>
                      <a:pt x="2994" y="11381"/>
                    </a:lnTo>
                    <a:lnTo>
                      <a:pt x="2791" y="11622"/>
                    </a:lnTo>
                    <a:lnTo>
                      <a:pt x="2763" y="11702"/>
                    </a:lnTo>
                    <a:lnTo>
                      <a:pt x="2749" y="11782"/>
                    </a:lnTo>
                    <a:lnTo>
                      <a:pt x="2730" y="11782"/>
                    </a:lnTo>
                    <a:lnTo>
                      <a:pt x="2686" y="11862"/>
                    </a:lnTo>
                    <a:lnTo>
                      <a:pt x="2667" y="11862"/>
                    </a:lnTo>
                    <a:lnTo>
                      <a:pt x="2593" y="12102"/>
                    </a:lnTo>
                    <a:lnTo>
                      <a:pt x="2524" y="12183"/>
                    </a:lnTo>
                    <a:lnTo>
                      <a:pt x="2504" y="12343"/>
                    </a:lnTo>
                    <a:lnTo>
                      <a:pt x="2483" y="12423"/>
                    </a:lnTo>
                    <a:lnTo>
                      <a:pt x="2476" y="12423"/>
                    </a:lnTo>
                    <a:lnTo>
                      <a:pt x="2471" y="12503"/>
                    </a:lnTo>
                    <a:lnTo>
                      <a:pt x="2467" y="12503"/>
                    </a:lnTo>
                    <a:lnTo>
                      <a:pt x="2442" y="12583"/>
                    </a:lnTo>
                    <a:lnTo>
                      <a:pt x="2448" y="12583"/>
                    </a:lnTo>
                    <a:lnTo>
                      <a:pt x="2453" y="12663"/>
                    </a:lnTo>
                    <a:lnTo>
                      <a:pt x="2438" y="12744"/>
                    </a:lnTo>
                    <a:lnTo>
                      <a:pt x="2421" y="12744"/>
                    </a:lnTo>
                    <a:lnTo>
                      <a:pt x="2360" y="12984"/>
                    </a:lnTo>
                    <a:lnTo>
                      <a:pt x="2316" y="12984"/>
                    </a:lnTo>
                    <a:lnTo>
                      <a:pt x="2303" y="13064"/>
                    </a:lnTo>
                    <a:lnTo>
                      <a:pt x="2301" y="13144"/>
                    </a:lnTo>
                    <a:lnTo>
                      <a:pt x="2290" y="13144"/>
                    </a:lnTo>
                    <a:lnTo>
                      <a:pt x="2277" y="13305"/>
                    </a:lnTo>
                    <a:lnTo>
                      <a:pt x="2239" y="13385"/>
                    </a:lnTo>
                    <a:lnTo>
                      <a:pt x="2162" y="13465"/>
                    </a:lnTo>
                    <a:lnTo>
                      <a:pt x="2131" y="13465"/>
                    </a:lnTo>
                    <a:lnTo>
                      <a:pt x="2089" y="13545"/>
                    </a:lnTo>
                    <a:lnTo>
                      <a:pt x="2084" y="13625"/>
                    </a:lnTo>
                    <a:lnTo>
                      <a:pt x="2068" y="13625"/>
                    </a:lnTo>
                    <a:lnTo>
                      <a:pt x="2052" y="13705"/>
                    </a:lnTo>
                    <a:lnTo>
                      <a:pt x="1934" y="14026"/>
                    </a:lnTo>
                    <a:lnTo>
                      <a:pt x="1869" y="14186"/>
                    </a:lnTo>
                    <a:lnTo>
                      <a:pt x="1849" y="14186"/>
                    </a:lnTo>
                    <a:lnTo>
                      <a:pt x="1830" y="14266"/>
                    </a:lnTo>
                    <a:lnTo>
                      <a:pt x="1815" y="14266"/>
                    </a:lnTo>
                    <a:lnTo>
                      <a:pt x="1825" y="14347"/>
                    </a:lnTo>
                    <a:lnTo>
                      <a:pt x="1770" y="14347"/>
                    </a:lnTo>
                    <a:lnTo>
                      <a:pt x="1749" y="14507"/>
                    </a:lnTo>
                    <a:lnTo>
                      <a:pt x="1732" y="14507"/>
                    </a:lnTo>
                    <a:lnTo>
                      <a:pt x="1754" y="14587"/>
                    </a:lnTo>
                    <a:lnTo>
                      <a:pt x="1712" y="14587"/>
                    </a:lnTo>
                    <a:lnTo>
                      <a:pt x="1708" y="14667"/>
                    </a:lnTo>
                    <a:lnTo>
                      <a:pt x="1713" y="14747"/>
                    </a:lnTo>
                    <a:lnTo>
                      <a:pt x="1692" y="14747"/>
                    </a:lnTo>
                    <a:lnTo>
                      <a:pt x="1676" y="14827"/>
                    </a:lnTo>
                    <a:lnTo>
                      <a:pt x="1660" y="14827"/>
                    </a:lnTo>
                    <a:lnTo>
                      <a:pt x="1630" y="14908"/>
                    </a:lnTo>
                    <a:lnTo>
                      <a:pt x="1605" y="14908"/>
                    </a:lnTo>
                    <a:lnTo>
                      <a:pt x="1587" y="14988"/>
                    </a:lnTo>
                    <a:lnTo>
                      <a:pt x="1611" y="14988"/>
                    </a:lnTo>
                    <a:lnTo>
                      <a:pt x="1621" y="15068"/>
                    </a:lnTo>
                    <a:lnTo>
                      <a:pt x="1592" y="15148"/>
                    </a:lnTo>
                    <a:lnTo>
                      <a:pt x="1523" y="15308"/>
                    </a:lnTo>
                    <a:lnTo>
                      <a:pt x="1476" y="15388"/>
                    </a:lnTo>
                    <a:lnTo>
                      <a:pt x="1480" y="15388"/>
                    </a:lnTo>
                    <a:lnTo>
                      <a:pt x="1471" y="15469"/>
                    </a:lnTo>
                    <a:lnTo>
                      <a:pt x="1463" y="15469"/>
                    </a:lnTo>
                    <a:lnTo>
                      <a:pt x="1447" y="15629"/>
                    </a:lnTo>
                    <a:lnTo>
                      <a:pt x="1402" y="15629"/>
                    </a:lnTo>
                    <a:lnTo>
                      <a:pt x="1394" y="15709"/>
                    </a:lnTo>
                    <a:lnTo>
                      <a:pt x="1358" y="15709"/>
                    </a:lnTo>
                    <a:lnTo>
                      <a:pt x="1335" y="15789"/>
                    </a:lnTo>
                    <a:lnTo>
                      <a:pt x="1336" y="15869"/>
                    </a:lnTo>
                    <a:lnTo>
                      <a:pt x="1287" y="15869"/>
                    </a:lnTo>
                    <a:lnTo>
                      <a:pt x="1287" y="15950"/>
                    </a:lnTo>
                    <a:lnTo>
                      <a:pt x="1299" y="16110"/>
                    </a:lnTo>
                    <a:lnTo>
                      <a:pt x="1264" y="16190"/>
                    </a:lnTo>
                    <a:lnTo>
                      <a:pt x="1241" y="16190"/>
                    </a:lnTo>
                    <a:lnTo>
                      <a:pt x="1214" y="16270"/>
                    </a:lnTo>
                    <a:lnTo>
                      <a:pt x="1219" y="16350"/>
                    </a:lnTo>
                    <a:lnTo>
                      <a:pt x="1189" y="16350"/>
                    </a:lnTo>
                    <a:lnTo>
                      <a:pt x="1181" y="16430"/>
                    </a:lnTo>
                    <a:lnTo>
                      <a:pt x="1139" y="16430"/>
                    </a:lnTo>
                    <a:lnTo>
                      <a:pt x="1057" y="16511"/>
                    </a:lnTo>
                    <a:lnTo>
                      <a:pt x="990" y="16591"/>
                    </a:lnTo>
                    <a:lnTo>
                      <a:pt x="935" y="16511"/>
                    </a:lnTo>
                    <a:lnTo>
                      <a:pt x="902" y="16591"/>
                    </a:lnTo>
                    <a:lnTo>
                      <a:pt x="860" y="16591"/>
                    </a:lnTo>
                    <a:lnTo>
                      <a:pt x="831" y="16511"/>
                    </a:lnTo>
                    <a:lnTo>
                      <a:pt x="820" y="16591"/>
                    </a:lnTo>
                    <a:lnTo>
                      <a:pt x="843" y="16671"/>
                    </a:lnTo>
                    <a:lnTo>
                      <a:pt x="802" y="16751"/>
                    </a:lnTo>
                    <a:lnTo>
                      <a:pt x="786" y="16751"/>
                    </a:lnTo>
                    <a:lnTo>
                      <a:pt x="781" y="16831"/>
                    </a:lnTo>
                    <a:lnTo>
                      <a:pt x="777" y="16831"/>
                    </a:lnTo>
                    <a:lnTo>
                      <a:pt x="760" y="16751"/>
                    </a:lnTo>
                    <a:lnTo>
                      <a:pt x="777" y="16751"/>
                    </a:lnTo>
                    <a:lnTo>
                      <a:pt x="765" y="16671"/>
                    </a:lnTo>
                    <a:lnTo>
                      <a:pt x="684" y="16671"/>
                    </a:lnTo>
                    <a:lnTo>
                      <a:pt x="652" y="16831"/>
                    </a:lnTo>
                    <a:lnTo>
                      <a:pt x="642" y="16911"/>
                    </a:lnTo>
                    <a:lnTo>
                      <a:pt x="658" y="16991"/>
                    </a:lnTo>
                    <a:lnTo>
                      <a:pt x="674" y="16991"/>
                    </a:lnTo>
                    <a:lnTo>
                      <a:pt x="685" y="16911"/>
                    </a:lnTo>
                    <a:lnTo>
                      <a:pt x="683" y="16991"/>
                    </a:lnTo>
                    <a:lnTo>
                      <a:pt x="671" y="17072"/>
                    </a:lnTo>
                    <a:lnTo>
                      <a:pt x="648" y="16991"/>
                    </a:lnTo>
                    <a:lnTo>
                      <a:pt x="609" y="16991"/>
                    </a:lnTo>
                    <a:lnTo>
                      <a:pt x="581" y="17072"/>
                    </a:lnTo>
                    <a:lnTo>
                      <a:pt x="571" y="17152"/>
                    </a:lnTo>
                    <a:lnTo>
                      <a:pt x="577" y="17312"/>
                    </a:lnTo>
                    <a:lnTo>
                      <a:pt x="573" y="17392"/>
                    </a:lnTo>
                    <a:lnTo>
                      <a:pt x="541" y="17472"/>
                    </a:lnTo>
                    <a:lnTo>
                      <a:pt x="514" y="17553"/>
                    </a:lnTo>
                    <a:lnTo>
                      <a:pt x="485" y="17633"/>
                    </a:lnTo>
                    <a:lnTo>
                      <a:pt x="436" y="17793"/>
                    </a:lnTo>
                    <a:lnTo>
                      <a:pt x="393" y="17793"/>
                    </a:lnTo>
                    <a:lnTo>
                      <a:pt x="384" y="17713"/>
                    </a:lnTo>
                    <a:lnTo>
                      <a:pt x="372" y="17713"/>
                    </a:lnTo>
                    <a:lnTo>
                      <a:pt x="359" y="17793"/>
                    </a:lnTo>
                    <a:lnTo>
                      <a:pt x="365" y="17793"/>
                    </a:lnTo>
                    <a:lnTo>
                      <a:pt x="338" y="17873"/>
                    </a:lnTo>
                    <a:lnTo>
                      <a:pt x="330" y="17953"/>
                    </a:lnTo>
                    <a:lnTo>
                      <a:pt x="359" y="18033"/>
                    </a:lnTo>
                    <a:lnTo>
                      <a:pt x="374" y="18114"/>
                    </a:lnTo>
                    <a:lnTo>
                      <a:pt x="362" y="18114"/>
                    </a:lnTo>
                    <a:lnTo>
                      <a:pt x="338" y="18194"/>
                    </a:lnTo>
                    <a:lnTo>
                      <a:pt x="323" y="18194"/>
                    </a:lnTo>
                    <a:lnTo>
                      <a:pt x="312" y="18274"/>
                    </a:lnTo>
                    <a:lnTo>
                      <a:pt x="291" y="18274"/>
                    </a:lnTo>
                    <a:lnTo>
                      <a:pt x="281" y="18434"/>
                    </a:lnTo>
                    <a:lnTo>
                      <a:pt x="249" y="18514"/>
                    </a:lnTo>
                    <a:lnTo>
                      <a:pt x="227" y="18434"/>
                    </a:lnTo>
                    <a:lnTo>
                      <a:pt x="211" y="18434"/>
                    </a:lnTo>
                    <a:lnTo>
                      <a:pt x="213" y="18514"/>
                    </a:lnTo>
                    <a:lnTo>
                      <a:pt x="211" y="18594"/>
                    </a:lnTo>
                    <a:lnTo>
                      <a:pt x="196" y="18675"/>
                    </a:lnTo>
                    <a:lnTo>
                      <a:pt x="182" y="18675"/>
                    </a:lnTo>
                    <a:lnTo>
                      <a:pt x="170" y="18755"/>
                    </a:lnTo>
                    <a:lnTo>
                      <a:pt x="148" y="18755"/>
                    </a:lnTo>
                    <a:lnTo>
                      <a:pt x="139" y="18835"/>
                    </a:lnTo>
                    <a:lnTo>
                      <a:pt x="123" y="18835"/>
                    </a:lnTo>
                    <a:lnTo>
                      <a:pt x="98" y="18755"/>
                    </a:lnTo>
                    <a:lnTo>
                      <a:pt x="58" y="18755"/>
                    </a:lnTo>
                    <a:lnTo>
                      <a:pt x="54" y="18835"/>
                    </a:lnTo>
                    <a:lnTo>
                      <a:pt x="67" y="18915"/>
                    </a:lnTo>
                    <a:lnTo>
                      <a:pt x="60" y="18915"/>
                    </a:lnTo>
                    <a:lnTo>
                      <a:pt x="49" y="18995"/>
                    </a:lnTo>
                    <a:lnTo>
                      <a:pt x="26" y="18995"/>
                    </a:lnTo>
                    <a:lnTo>
                      <a:pt x="0" y="19075"/>
                    </a:lnTo>
                    <a:lnTo>
                      <a:pt x="2540" y="19075"/>
                    </a:lnTo>
                    <a:lnTo>
                      <a:pt x="2521" y="19155"/>
                    </a:lnTo>
                    <a:lnTo>
                      <a:pt x="2495" y="19236"/>
                    </a:lnTo>
                    <a:lnTo>
                      <a:pt x="2507" y="19236"/>
                    </a:lnTo>
                    <a:lnTo>
                      <a:pt x="2523" y="19316"/>
                    </a:lnTo>
                    <a:lnTo>
                      <a:pt x="2538" y="19236"/>
                    </a:lnTo>
                    <a:lnTo>
                      <a:pt x="2544" y="19236"/>
                    </a:lnTo>
                    <a:lnTo>
                      <a:pt x="2553" y="19316"/>
                    </a:lnTo>
                    <a:lnTo>
                      <a:pt x="2613" y="19155"/>
                    </a:lnTo>
                    <a:lnTo>
                      <a:pt x="2607" y="19236"/>
                    </a:lnTo>
                    <a:lnTo>
                      <a:pt x="2575" y="19316"/>
                    </a:lnTo>
                    <a:lnTo>
                      <a:pt x="2587" y="19396"/>
                    </a:lnTo>
                    <a:lnTo>
                      <a:pt x="2605" y="19396"/>
                    </a:lnTo>
                    <a:lnTo>
                      <a:pt x="2611" y="19354"/>
                    </a:lnTo>
                    <a:lnTo>
                      <a:pt x="2616" y="19402"/>
                    </a:lnTo>
                    <a:lnTo>
                      <a:pt x="2635" y="19414"/>
                    </a:lnTo>
                    <a:lnTo>
                      <a:pt x="2631" y="19324"/>
                    </a:lnTo>
                    <a:lnTo>
                      <a:pt x="2624" y="19327"/>
                    </a:lnTo>
                    <a:lnTo>
                      <a:pt x="2614" y="19332"/>
                    </a:lnTo>
                    <a:lnTo>
                      <a:pt x="2616" y="19316"/>
                    </a:lnTo>
                    <a:lnTo>
                      <a:pt x="2667" y="19316"/>
                    </a:lnTo>
                    <a:lnTo>
                      <a:pt x="2655" y="19396"/>
                    </a:lnTo>
                    <a:lnTo>
                      <a:pt x="2691" y="19636"/>
                    </a:lnTo>
                    <a:lnTo>
                      <a:pt x="2702" y="19636"/>
                    </a:lnTo>
                    <a:lnTo>
                      <a:pt x="2759" y="19957"/>
                    </a:lnTo>
                    <a:lnTo>
                      <a:pt x="2745" y="20117"/>
                    </a:lnTo>
                    <a:lnTo>
                      <a:pt x="2776" y="20278"/>
                    </a:lnTo>
                    <a:lnTo>
                      <a:pt x="2791" y="20438"/>
                    </a:lnTo>
                    <a:lnTo>
                      <a:pt x="2785" y="20438"/>
                    </a:lnTo>
                    <a:lnTo>
                      <a:pt x="2800" y="20518"/>
                    </a:lnTo>
                    <a:lnTo>
                      <a:pt x="2788" y="20646"/>
                    </a:lnTo>
                    <a:lnTo>
                      <a:pt x="2776" y="20610"/>
                    </a:lnTo>
                    <a:lnTo>
                      <a:pt x="2784" y="20576"/>
                    </a:lnTo>
                    <a:lnTo>
                      <a:pt x="2754" y="20588"/>
                    </a:lnTo>
                    <a:lnTo>
                      <a:pt x="2719" y="20635"/>
                    </a:lnTo>
                    <a:lnTo>
                      <a:pt x="2713" y="20720"/>
                    </a:lnTo>
                    <a:lnTo>
                      <a:pt x="2690" y="20812"/>
                    </a:lnTo>
                    <a:lnTo>
                      <a:pt x="2689" y="20858"/>
                    </a:lnTo>
                    <a:lnTo>
                      <a:pt x="2692" y="20906"/>
                    </a:lnTo>
                    <a:lnTo>
                      <a:pt x="2654" y="20754"/>
                    </a:lnTo>
                    <a:lnTo>
                      <a:pt x="2644" y="20710"/>
                    </a:lnTo>
                    <a:lnTo>
                      <a:pt x="2635" y="20662"/>
                    </a:lnTo>
                    <a:lnTo>
                      <a:pt x="2639" y="20605"/>
                    </a:lnTo>
                    <a:lnTo>
                      <a:pt x="2646" y="20593"/>
                    </a:lnTo>
                    <a:lnTo>
                      <a:pt x="2661" y="20569"/>
                    </a:lnTo>
                    <a:lnTo>
                      <a:pt x="2693" y="20564"/>
                    </a:lnTo>
                    <a:lnTo>
                      <a:pt x="2689" y="20455"/>
                    </a:lnTo>
                    <a:lnTo>
                      <a:pt x="2717" y="19966"/>
                    </a:lnTo>
                    <a:lnTo>
                      <a:pt x="2687" y="19874"/>
                    </a:lnTo>
                    <a:lnTo>
                      <a:pt x="2684" y="19834"/>
                    </a:lnTo>
                    <a:lnTo>
                      <a:pt x="2683" y="19810"/>
                    </a:lnTo>
                    <a:lnTo>
                      <a:pt x="2657" y="19817"/>
                    </a:lnTo>
                    <a:lnTo>
                      <a:pt x="2657" y="20455"/>
                    </a:lnTo>
                    <a:lnTo>
                      <a:pt x="2628" y="20421"/>
                    </a:lnTo>
                    <a:lnTo>
                      <a:pt x="2626" y="20317"/>
                    </a:lnTo>
                    <a:lnTo>
                      <a:pt x="2626" y="20294"/>
                    </a:lnTo>
                    <a:lnTo>
                      <a:pt x="2609" y="20289"/>
                    </a:lnTo>
                    <a:lnTo>
                      <a:pt x="2592" y="20282"/>
                    </a:lnTo>
                    <a:lnTo>
                      <a:pt x="2585" y="20317"/>
                    </a:lnTo>
                    <a:lnTo>
                      <a:pt x="2559" y="20270"/>
                    </a:lnTo>
                    <a:lnTo>
                      <a:pt x="2547" y="20237"/>
                    </a:lnTo>
                    <a:lnTo>
                      <a:pt x="2550" y="20150"/>
                    </a:lnTo>
                    <a:lnTo>
                      <a:pt x="2557" y="20133"/>
                    </a:lnTo>
                    <a:lnTo>
                      <a:pt x="2568" y="20122"/>
                    </a:lnTo>
                    <a:lnTo>
                      <a:pt x="2574" y="20128"/>
                    </a:lnTo>
                    <a:lnTo>
                      <a:pt x="2581" y="20138"/>
                    </a:lnTo>
                    <a:lnTo>
                      <a:pt x="2600" y="20122"/>
                    </a:lnTo>
                    <a:lnTo>
                      <a:pt x="2629" y="20122"/>
                    </a:lnTo>
                    <a:lnTo>
                      <a:pt x="2641" y="20156"/>
                    </a:lnTo>
                    <a:lnTo>
                      <a:pt x="2651" y="20231"/>
                    </a:lnTo>
                    <a:lnTo>
                      <a:pt x="2653" y="20270"/>
                    </a:lnTo>
                    <a:lnTo>
                      <a:pt x="2657" y="20455"/>
                    </a:lnTo>
                    <a:lnTo>
                      <a:pt x="2657" y="19817"/>
                    </a:lnTo>
                    <a:lnTo>
                      <a:pt x="2639" y="19821"/>
                    </a:lnTo>
                    <a:lnTo>
                      <a:pt x="2628" y="19834"/>
                    </a:lnTo>
                    <a:lnTo>
                      <a:pt x="2609" y="19810"/>
                    </a:lnTo>
                    <a:lnTo>
                      <a:pt x="2589" y="19834"/>
                    </a:lnTo>
                    <a:lnTo>
                      <a:pt x="2572" y="19810"/>
                    </a:lnTo>
                    <a:lnTo>
                      <a:pt x="2557" y="19885"/>
                    </a:lnTo>
                    <a:lnTo>
                      <a:pt x="2583" y="19932"/>
                    </a:lnTo>
                    <a:lnTo>
                      <a:pt x="2587" y="20000"/>
                    </a:lnTo>
                    <a:lnTo>
                      <a:pt x="2572" y="20058"/>
                    </a:lnTo>
                    <a:lnTo>
                      <a:pt x="2570" y="20076"/>
                    </a:lnTo>
                    <a:lnTo>
                      <a:pt x="2568" y="20117"/>
                    </a:lnTo>
                    <a:lnTo>
                      <a:pt x="2567" y="20104"/>
                    </a:lnTo>
                    <a:lnTo>
                      <a:pt x="2566" y="20087"/>
                    </a:lnTo>
                    <a:lnTo>
                      <a:pt x="2542" y="20082"/>
                    </a:lnTo>
                    <a:lnTo>
                      <a:pt x="2518" y="20076"/>
                    </a:lnTo>
                    <a:lnTo>
                      <a:pt x="2488" y="20104"/>
                    </a:lnTo>
                    <a:lnTo>
                      <a:pt x="2462" y="20052"/>
                    </a:lnTo>
                    <a:lnTo>
                      <a:pt x="2419" y="20052"/>
                    </a:lnTo>
                    <a:lnTo>
                      <a:pt x="2429" y="20110"/>
                    </a:lnTo>
                    <a:lnTo>
                      <a:pt x="2447" y="20156"/>
                    </a:lnTo>
                    <a:lnTo>
                      <a:pt x="2462" y="20231"/>
                    </a:lnTo>
                    <a:lnTo>
                      <a:pt x="2451" y="20300"/>
                    </a:lnTo>
                    <a:lnTo>
                      <a:pt x="2449" y="20352"/>
                    </a:lnTo>
                    <a:lnTo>
                      <a:pt x="2468" y="20386"/>
                    </a:lnTo>
                    <a:lnTo>
                      <a:pt x="2529" y="20548"/>
                    </a:lnTo>
                    <a:lnTo>
                      <a:pt x="2531" y="20714"/>
                    </a:lnTo>
                    <a:lnTo>
                      <a:pt x="2561" y="20726"/>
                    </a:lnTo>
                    <a:lnTo>
                      <a:pt x="2568" y="20605"/>
                    </a:lnTo>
                    <a:lnTo>
                      <a:pt x="2581" y="20593"/>
                    </a:lnTo>
                    <a:lnTo>
                      <a:pt x="2589" y="20754"/>
                    </a:lnTo>
                    <a:lnTo>
                      <a:pt x="2594" y="20864"/>
                    </a:lnTo>
                    <a:lnTo>
                      <a:pt x="2577" y="20886"/>
                    </a:lnTo>
                    <a:lnTo>
                      <a:pt x="2561" y="20910"/>
                    </a:lnTo>
                    <a:lnTo>
                      <a:pt x="2547" y="20939"/>
                    </a:lnTo>
                    <a:lnTo>
                      <a:pt x="2570" y="20973"/>
                    </a:lnTo>
                    <a:lnTo>
                      <a:pt x="2587" y="20984"/>
                    </a:lnTo>
                    <a:lnTo>
                      <a:pt x="2564" y="21041"/>
                    </a:lnTo>
                    <a:lnTo>
                      <a:pt x="2542" y="21122"/>
                    </a:lnTo>
                    <a:lnTo>
                      <a:pt x="2583" y="21122"/>
                    </a:lnTo>
                    <a:lnTo>
                      <a:pt x="2633" y="21089"/>
                    </a:lnTo>
                    <a:lnTo>
                      <a:pt x="2663" y="21054"/>
                    </a:lnTo>
                    <a:lnTo>
                      <a:pt x="2670" y="20967"/>
                    </a:lnTo>
                    <a:lnTo>
                      <a:pt x="2693" y="20919"/>
                    </a:lnTo>
                    <a:lnTo>
                      <a:pt x="2694" y="20943"/>
                    </a:lnTo>
                    <a:lnTo>
                      <a:pt x="2724" y="21059"/>
                    </a:lnTo>
                    <a:lnTo>
                      <a:pt x="2705" y="21141"/>
                    </a:lnTo>
                    <a:lnTo>
                      <a:pt x="2609" y="21289"/>
                    </a:lnTo>
                    <a:lnTo>
                      <a:pt x="2594" y="21289"/>
                    </a:lnTo>
                    <a:lnTo>
                      <a:pt x="2577" y="21382"/>
                    </a:lnTo>
                    <a:lnTo>
                      <a:pt x="2577" y="21404"/>
                    </a:lnTo>
                    <a:lnTo>
                      <a:pt x="2581" y="21444"/>
                    </a:lnTo>
                    <a:lnTo>
                      <a:pt x="2605" y="21477"/>
                    </a:lnTo>
                    <a:lnTo>
                      <a:pt x="2606" y="21509"/>
                    </a:lnTo>
                    <a:lnTo>
                      <a:pt x="2609" y="21588"/>
                    </a:lnTo>
                    <a:lnTo>
                      <a:pt x="2624" y="21530"/>
                    </a:lnTo>
                    <a:lnTo>
                      <a:pt x="2650" y="21509"/>
                    </a:lnTo>
                    <a:lnTo>
                      <a:pt x="2659" y="21525"/>
                    </a:lnTo>
                    <a:lnTo>
                      <a:pt x="2674" y="21479"/>
                    </a:lnTo>
                    <a:lnTo>
                      <a:pt x="2685" y="21473"/>
                    </a:lnTo>
                    <a:lnTo>
                      <a:pt x="2718" y="21462"/>
                    </a:lnTo>
                    <a:lnTo>
                      <a:pt x="2704" y="21357"/>
                    </a:lnTo>
                    <a:lnTo>
                      <a:pt x="2737" y="21370"/>
                    </a:lnTo>
                    <a:lnTo>
                      <a:pt x="2722" y="21449"/>
                    </a:lnTo>
                    <a:lnTo>
                      <a:pt x="2763" y="21462"/>
                    </a:lnTo>
                    <a:lnTo>
                      <a:pt x="2765" y="21404"/>
                    </a:lnTo>
                    <a:lnTo>
                      <a:pt x="2774" y="21382"/>
                    </a:lnTo>
                    <a:lnTo>
                      <a:pt x="2793" y="21439"/>
                    </a:lnTo>
                    <a:lnTo>
                      <a:pt x="2798" y="21404"/>
                    </a:lnTo>
                    <a:lnTo>
                      <a:pt x="2802" y="21444"/>
                    </a:lnTo>
                    <a:lnTo>
                      <a:pt x="2806" y="21554"/>
                    </a:lnTo>
                    <a:lnTo>
                      <a:pt x="2817" y="21576"/>
                    </a:lnTo>
                    <a:lnTo>
                      <a:pt x="2828" y="21600"/>
                    </a:lnTo>
                    <a:lnTo>
                      <a:pt x="2849" y="21462"/>
                    </a:lnTo>
                    <a:lnTo>
                      <a:pt x="2852" y="21404"/>
                    </a:lnTo>
                    <a:lnTo>
                      <a:pt x="2855" y="21357"/>
                    </a:lnTo>
                    <a:lnTo>
                      <a:pt x="2856" y="21319"/>
                    </a:lnTo>
                    <a:lnTo>
                      <a:pt x="2856" y="21301"/>
                    </a:lnTo>
                    <a:lnTo>
                      <a:pt x="2878" y="21267"/>
                    </a:lnTo>
                    <a:lnTo>
                      <a:pt x="2880" y="21301"/>
                    </a:lnTo>
                    <a:lnTo>
                      <a:pt x="2882" y="21319"/>
                    </a:lnTo>
                    <a:lnTo>
                      <a:pt x="2899" y="21382"/>
                    </a:lnTo>
                    <a:lnTo>
                      <a:pt x="2904" y="21336"/>
                    </a:lnTo>
                    <a:lnTo>
                      <a:pt x="2919" y="21278"/>
                    </a:lnTo>
                    <a:lnTo>
                      <a:pt x="2888" y="21267"/>
                    </a:lnTo>
                    <a:lnTo>
                      <a:pt x="2888" y="21186"/>
                    </a:lnTo>
                    <a:lnTo>
                      <a:pt x="2875" y="21162"/>
                    </a:lnTo>
                    <a:lnTo>
                      <a:pt x="2864" y="21243"/>
                    </a:lnTo>
                    <a:lnTo>
                      <a:pt x="2837" y="21249"/>
                    </a:lnTo>
                    <a:lnTo>
                      <a:pt x="2819" y="21271"/>
                    </a:lnTo>
                    <a:lnTo>
                      <a:pt x="2813" y="21306"/>
                    </a:lnTo>
                    <a:lnTo>
                      <a:pt x="2798" y="21311"/>
                    </a:lnTo>
                    <a:lnTo>
                      <a:pt x="2784" y="21319"/>
                    </a:lnTo>
                    <a:lnTo>
                      <a:pt x="2789" y="21249"/>
                    </a:lnTo>
                    <a:lnTo>
                      <a:pt x="2810" y="21186"/>
                    </a:lnTo>
                    <a:lnTo>
                      <a:pt x="2812" y="21162"/>
                    </a:lnTo>
                    <a:lnTo>
                      <a:pt x="2813" y="21088"/>
                    </a:lnTo>
                    <a:lnTo>
                      <a:pt x="2816" y="21018"/>
                    </a:lnTo>
                    <a:lnTo>
                      <a:pt x="2815" y="20972"/>
                    </a:lnTo>
                    <a:lnTo>
                      <a:pt x="2809" y="20989"/>
                    </a:lnTo>
                    <a:lnTo>
                      <a:pt x="2804" y="21008"/>
                    </a:lnTo>
                    <a:lnTo>
                      <a:pt x="2767" y="21018"/>
                    </a:lnTo>
                    <a:lnTo>
                      <a:pt x="2744" y="21008"/>
                    </a:lnTo>
                    <a:lnTo>
                      <a:pt x="2763" y="20909"/>
                    </a:lnTo>
                    <a:lnTo>
                      <a:pt x="2767" y="20899"/>
                    </a:lnTo>
                    <a:lnTo>
                      <a:pt x="2804" y="20909"/>
                    </a:lnTo>
                    <a:lnTo>
                      <a:pt x="2801" y="20899"/>
                    </a:lnTo>
                    <a:lnTo>
                      <a:pt x="2791" y="20858"/>
                    </a:lnTo>
                    <a:lnTo>
                      <a:pt x="2804" y="20834"/>
                    </a:lnTo>
                    <a:lnTo>
                      <a:pt x="2817" y="20812"/>
                    </a:lnTo>
                    <a:lnTo>
                      <a:pt x="2817" y="20782"/>
                    </a:lnTo>
                    <a:lnTo>
                      <a:pt x="2828" y="20702"/>
                    </a:lnTo>
                    <a:lnTo>
                      <a:pt x="2813" y="20678"/>
                    </a:lnTo>
                    <a:lnTo>
                      <a:pt x="2819" y="20678"/>
                    </a:lnTo>
                    <a:lnTo>
                      <a:pt x="2860" y="20598"/>
                    </a:lnTo>
                    <a:lnTo>
                      <a:pt x="2879" y="20518"/>
                    </a:lnTo>
                    <a:lnTo>
                      <a:pt x="2901" y="20438"/>
                    </a:lnTo>
                    <a:lnTo>
                      <a:pt x="2949" y="20358"/>
                    </a:lnTo>
                    <a:lnTo>
                      <a:pt x="2981" y="20438"/>
                    </a:lnTo>
                    <a:lnTo>
                      <a:pt x="2999" y="20598"/>
                    </a:lnTo>
                    <a:lnTo>
                      <a:pt x="3033" y="20598"/>
                    </a:lnTo>
                    <a:lnTo>
                      <a:pt x="3046" y="20518"/>
                    </a:lnTo>
                    <a:lnTo>
                      <a:pt x="3059" y="20518"/>
                    </a:lnTo>
                    <a:lnTo>
                      <a:pt x="3068" y="20438"/>
                    </a:lnTo>
                    <a:lnTo>
                      <a:pt x="3117" y="20438"/>
                    </a:lnTo>
                    <a:lnTo>
                      <a:pt x="3165" y="20278"/>
                    </a:lnTo>
                    <a:lnTo>
                      <a:pt x="3202" y="20278"/>
                    </a:lnTo>
                    <a:lnTo>
                      <a:pt x="3243" y="20197"/>
                    </a:lnTo>
                    <a:lnTo>
                      <a:pt x="3254" y="20278"/>
                    </a:lnTo>
                    <a:lnTo>
                      <a:pt x="3284" y="20278"/>
                    </a:lnTo>
                    <a:lnTo>
                      <a:pt x="3299" y="20197"/>
                    </a:lnTo>
                    <a:lnTo>
                      <a:pt x="3323" y="20197"/>
                    </a:lnTo>
                    <a:lnTo>
                      <a:pt x="3315" y="20117"/>
                    </a:lnTo>
                    <a:lnTo>
                      <a:pt x="3297" y="20117"/>
                    </a:lnTo>
                    <a:lnTo>
                      <a:pt x="3289" y="20037"/>
                    </a:lnTo>
                    <a:lnTo>
                      <a:pt x="3301" y="19957"/>
                    </a:lnTo>
                    <a:lnTo>
                      <a:pt x="3282" y="19877"/>
                    </a:lnTo>
                    <a:lnTo>
                      <a:pt x="3304" y="19877"/>
                    </a:lnTo>
                    <a:lnTo>
                      <a:pt x="3323" y="19957"/>
                    </a:lnTo>
                    <a:lnTo>
                      <a:pt x="3353" y="19957"/>
                    </a:lnTo>
                    <a:lnTo>
                      <a:pt x="3364" y="19877"/>
                    </a:lnTo>
                    <a:lnTo>
                      <a:pt x="3358" y="19877"/>
                    </a:lnTo>
                    <a:lnTo>
                      <a:pt x="3369" y="19717"/>
                    </a:lnTo>
                    <a:lnTo>
                      <a:pt x="3369" y="19797"/>
                    </a:lnTo>
                    <a:lnTo>
                      <a:pt x="3396" y="19636"/>
                    </a:lnTo>
                    <a:lnTo>
                      <a:pt x="3455" y="19636"/>
                    </a:lnTo>
                    <a:lnTo>
                      <a:pt x="3477" y="19797"/>
                    </a:lnTo>
                    <a:lnTo>
                      <a:pt x="3481" y="19797"/>
                    </a:lnTo>
                    <a:lnTo>
                      <a:pt x="3494" y="19877"/>
                    </a:lnTo>
                    <a:lnTo>
                      <a:pt x="3505" y="19797"/>
                    </a:lnTo>
                    <a:lnTo>
                      <a:pt x="3529" y="19717"/>
                    </a:lnTo>
                    <a:lnTo>
                      <a:pt x="3557" y="19717"/>
                    </a:lnTo>
                    <a:lnTo>
                      <a:pt x="3557" y="19636"/>
                    </a:lnTo>
                    <a:lnTo>
                      <a:pt x="3587" y="19636"/>
                    </a:lnTo>
                    <a:lnTo>
                      <a:pt x="3594" y="19556"/>
                    </a:lnTo>
                    <a:lnTo>
                      <a:pt x="3686" y="19556"/>
                    </a:lnTo>
                    <a:lnTo>
                      <a:pt x="3712" y="19636"/>
                    </a:lnTo>
                    <a:lnTo>
                      <a:pt x="3712" y="19476"/>
                    </a:lnTo>
                    <a:lnTo>
                      <a:pt x="3719" y="19396"/>
                    </a:lnTo>
                    <a:lnTo>
                      <a:pt x="3756" y="19396"/>
                    </a:lnTo>
                    <a:lnTo>
                      <a:pt x="3782" y="19476"/>
                    </a:lnTo>
                    <a:lnTo>
                      <a:pt x="3801" y="19476"/>
                    </a:lnTo>
                    <a:lnTo>
                      <a:pt x="3848" y="19396"/>
                    </a:lnTo>
                    <a:lnTo>
                      <a:pt x="3851" y="19476"/>
                    </a:lnTo>
                    <a:lnTo>
                      <a:pt x="3937" y="19476"/>
                    </a:lnTo>
                    <a:lnTo>
                      <a:pt x="3944" y="19396"/>
                    </a:lnTo>
                    <a:lnTo>
                      <a:pt x="3998" y="19396"/>
                    </a:lnTo>
                    <a:lnTo>
                      <a:pt x="4020" y="19316"/>
                    </a:lnTo>
                    <a:lnTo>
                      <a:pt x="4028" y="19236"/>
                    </a:lnTo>
                    <a:lnTo>
                      <a:pt x="4031" y="19236"/>
                    </a:lnTo>
                    <a:lnTo>
                      <a:pt x="4030" y="19155"/>
                    </a:lnTo>
                    <a:lnTo>
                      <a:pt x="4030" y="19075"/>
                    </a:lnTo>
                    <a:lnTo>
                      <a:pt x="4015" y="19075"/>
                    </a:lnTo>
                    <a:lnTo>
                      <a:pt x="4011" y="18995"/>
                    </a:lnTo>
                    <a:lnTo>
                      <a:pt x="4022" y="18995"/>
                    </a:lnTo>
                    <a:lnTo>
                      <a:pt x="4037" y="19075"/>
                    </a:lnTo>
                    <a:lnTo>
                      <a:pt x="4044" y="18995"/>
                    </a:lnTo>
                    <a:lnTo>
                      <a:pt x="4072" y="18995"/>
                    </a:lnTo>
                    <a:lnTo>
                      <a:pt x="4086" y="19075"/>
                    </a:lnTo>
                    <a:lnTo>
                      <a:pt x="4130" y="19075"/>
                    </a:lnTo>
                    <a:lnTo>
                      <a:pt x="4193" y="18915"/>
                    </a:lnTo>
                    <a:lnTo>
                      <a:pt x="4253" y="18915"/>
                    </a:lnTo>
                    <a:lnTo>
                      <a:pt x="4213" y="18995"/>
                    </a:lnTo>
                    <a:lnTo>
                      <a:pt x="4202" y="18995"/>
                    </a:lnTo>
                    <a:lnTo>
                      <a:pt x="4176" y="19075"/>
                    </a:lnTo>
                    <a:lnTo>
                      <a:pt x="4180" y="19075"/>
                    </a:lnTo>
                    <a:lnTo>
                      <a:pt x="4197" y="19155"/>
                    </a:lnTo>
                    <a:lnTo>
                      <a:pt x="4240" y="19155"/>
                    </a:lnTo>
                    <a:lnTo>
                      <a:pt x="4247" y="19236"/>
                    </a:lnTo>
                    <a:lnTo>
                      <a:pt x="4303" y="19236"/>
                    </a:lnTo>
                    <a:lnTo>
                      <a:pt x="4320" y="19316"/>
                    </a:lnTo>
                    <a:lnTo>
                      <a:pt x="4327" y="19236"/>
                    </a:lnTo>
                    <a:lnTo>
                      <a:pt x="4314" y="19155"/>
                    </a:lnTo>
                    <a:lnTo>
                      <a:pt x="4351" y="18995"/>
                    </a:lnTo>
                    <a:lnTo>
                      <a:pt x="4381" y="18915"/>
                    </a:lnTo>
                    <a:lnTo>
                      <a:pt x="4362" y="18835"/>
                    </a:lnTo>
                    <a:lnTo>
                      <a:pt x="4346" y="18835"/>
                    </a:lnTo>
                    <a:lnTo>
                      <a:pt x="4361" y="18755"/>
                    </a:lnTo>
                    <a:lnTo>
                      <a:pt x="4381" y="18675"/>
                    </a:lnTo>
                    <a:lnTo>
                      <a:pt x="4386" y="18675"/>
                    </a:lnTo>
                    <a:lnTo>
                      <a:pt x="4388" y="18594"/>
                    </a:lnTo>
                    <a:lnTo>
                      <a:pt x="4396" y="18755"/>
                    </a:lnTo>
                    <a:lnTo>
                      <a:pt x="4409" y="18755"/>
                    </a:lnTo>
                    <a:lnTo>
                      <a:pt x="4407" y="18594"/>
                    </a:lnTo>
                    <a:lnTo>
                      <a:pt x="4439" y="18675"/>
                    </a:lnTo>
                    <a:lnTo>
                      <a:pt x="4451" y="18835"/>
                    </a:lnTo>
                    <a:lnTo>
                      <a:pt x="4455" y="18915"/>
                    </a:lnTo>
                    <a:lnTo>
                      <a:pt x="4466" y="18915"/>
                    </a:lnTo>
                    <a:lnTo>
                      <a:pt x="4474" y="18995"/>
                    </a:lnTo>
                    <a:lnTo>
                      <a:pt x="4493" y="19075"/>
                    </a:lnTo>
                    <a:lnTo>
                      <a:pt x="4608" y="19075"/>
                    </a:lnTo>
                    <a:lnTo>
                      <a:pt x="4612" y="19236"/>
                    </a:lnTo>
                    <a:lnTo>
                      <a:pt x="4649" y="19155"/>
                    </a:lnTo>
                    <a:lnTo>
                      <a:pt x="4671" y="19155"/>
                    </a:lnTo>
                    <a:lnTo>
                      <a:pt x="4690" y="19075"/>
                    </a:lnTo>
                    <a:lnTo>
                      <a:pt x="4697" y="19075"/>
                    </a:lnTo>
                    <a:lnTo>
                      <a:pt x="4692" y="18995"/>
                    </a:lnTo>
                    <a:lnTo>
                      <a:pt x="4699" y="18835"/>
                    </a:lnTo>
                    <a:lnTo>
                      <a:pt x="4699" y="18755"/>
                    </a:lnTo>
                    <a:lnTo>
                      <a:pt x="4721" y="18675"/>
                    </a:lnTo>
                    <a:lnTo>
                      <a:pt x="4751" y="18675"/>
                    </a:lnTo>
                    <a:lnTo>
                      <a:pt x="4726" y="18594"/>
                    </a:lnTo>
                    <a:lnTo>
                      <a:pt x="4701" y="18514"/>
                    </a:lnTo>
                    <a:lnTo>
                      <a:pt x="4693" y="18434"/>
                    </a:lnTo>
                    <a:lnTo>
                      <a:pt x="4710" y="18434"/>
                    </a:lnTo>
                    <a:lnTo>
                      <a:pt x="4788" y="18675"/>
                    </a:lnTo>
                    <a:lnTo>
                      <a:pt x="4807" y="18675"/>
                    </a:lnTo>
                    <a:lnTo>
                      <a:pt x="4825" y="18594"/>
                    </a:lnTo>
                    <a:lnTo>
                      <a:pt x="4814" y="18594"/>
                    </a:lnTo>
                    <a:lnTo>
                      <a:pt x="4812" y="18514"/>
                    </a:lnTo>
                    <a:lnTo>
                      <a:pt x="4751" y="18434"/>
                    </a:lnTo>
                    <a:lnTo>
                      <a:pt x="4753" y="18274"/>
                    </a:lnTo>
                    <a:lnTo>
                      <a:pt x="4764" y="18274"/>
                    </a:lnTo>
                    <a:lnTo>
                      <a:pt x="4769" y="18434"/>
                    </a:lnTo>
                    <a:lnTo>
                      <a:pt x="4833" y="18514"/>
                    </a:lnTo>
                    <a:lnTo>
                      <a:pt x="4838" y="18354"/>
                    </a:lnTo>
                    <a:lnTo>
                      <a:pt x="4842" y="18194"/>
                    </a:lnTo>
                    <a:lnTo>
                      <a:pt x="4859" y="18274"/>
                    </a:lnTo>
                    <a:lnTo>
                      <a:pt x="4859" y="18354"/>
                    </a:lnTo>
                    <a:lnTo>
                      <a:pt x="4877" y="18434"/>
                    </a:lnTo>
                    <a:lnTo>
                      <a:pt x="4893" y="18434"/>
                    </a:lnTo>
                    <a:lnTo>
                      <a:pt x="4902" y="18354"/>
                    </a:lnTo>
                    <a:lnTo>
                      <a:pt x="4922" y="18354"/>
                    </a:lnTo>
                    <a:lnTo>
                      <a:pt x="4931" y="18434"/>
                    </a:lnTo>
                    <a:lnTo>
                      <a:pt x="4900" y="18514"/>
                    </a:lnTo>
                    <a:lnTo>
                      <a:pt x="4890" y="18514"/>
                    </a:lnTo>
                    <a:lnTo>
                      <a:pt x="4898" y="18594"/>
                    </a:lnTo>
                    <a:lnTo>
                      <a:pt x="4933" y="18514"/>
                    </a:lnTo>
                    <a:lnTo>
                      <a:pt x="4963" y="18514"/>
                    </a:lnTo>
                    <a:lnTo>
                      <a:pt x="5013" y="18434"/>
                    </a:lnTo>
                    <a:lnTo>
                      <a:pt x="5023" y="18274"/>
                    </a:lnTo>
                    <a:lnTo>
                      <a:pt x="5041" y="18354"/>
                    </a:lnTo>
                    <a:lnTo>
                      <a:pt x="5128" y="18354"/>
                    </a:lnTo>
                    <a:lnTo>
                      <a:pt x="5140" y="18274"/>
                    </a:lnTo>
                    <a:lnTo>
                      <a:pt x="5168" y="18354"/>
                    </a:lnTo>
                    <a:lnTo>
                      <a:pt x="5175" y="18274"/>
                    </a:lnTo>
                    <a:lnTo>
                      <a:pt x="5179" y="18274"/>
                    </a:lnTo>
                    <a:lnTo>
                      <a:pt x="5164" y="18194"/>
                    </a:lnTo>
                    <a:lnTo>
                      <a:pt x="5169" y="18114"/>
                    </a:lnTo>
                    <a:lnTo>
                      <a:pt x="5242" y="18114"/>
                    </a:lnTo>
                    <a:lnTo>
                      <a:pt x="5242" y="18033"/>
                    </a:lnTo>
                    <a:lnTo>
                      <a:pt x="5285" y="18033"/>
                    </a:lnTo>
                    <a:lnTo>
                      <a:pt x="5292" y="17953"/>
                    </a:lnTo>
                    <a:lnTo>
                      <a:pt x="5303" y="17953"/>
                    </a:lnTo>
                    <a:lnTo>
                      <a:pt x="5335" y="17873"/>
                    </a:lnTo>
                    <a:lnTo>
                      <a:pt x="5338" y="17793"/>
                    </a:lnTo>
                    <a:lnTo>
                      <a:pt x="5352" y="17793"/>
                    </a:lnTo>
                    <a:lnTo>
                      <a:pt x="5350" y="17873"/>
                    </a:lnTo>
                    <a:lnTo>
                      <a:pt x="5365" y="17953"/>
                    </a:lnTo>
                    <a:lnTo>
                      <a:pt x="5354" y="17953"/>
                    </a:lnTo>
                    <a:lnTo>
                      <a:pt x="5350" y="18033"/>
                    </a:lnTo>
                    <a:lnTo>
                      <a:pt x="5381" y="18033"/>
                    </a:lnTo>
                    <a:lnTo>
                      <a:pt x="5389" y="17953"/>
                    </a:lnTo>
                    <a:lnTo>
                      <a:pt x="5393" y="17873"/>
                    </a:lnTo>
                    <a:lnTo>
                      <a:pt x="5385" y="17873"/>
                    </a:lnTo>
                    <a:lnTo>
                      <a:pt x="5398" y="17793"/>
                    </a:lnTo>
                    <a:lnTo>
                      <a:pt x="5402" y="17713"/>
                    </a:lnTo>
                    <a:lnTo>
                      <a:pt x="5407" y="17553"/>
                    </a:lnTo>
                    <a:lnTo>
                      <a:pt x="5437" y="17392"/>
                    </a:lnTo>
                    <a:lnTo>
                      <a:pt x="5448" y="17392"/>
                    </a:lnTo>
                    <a:lnTo>
                      <a:pt x="5443" y="17472"/>
                    </a:lnTo>
                    <a:lnTo>
                      <a:pt x="5424" y="17553"/>
                    </a:lnTo>
                    <a:lnTo>
                      <a:pt x="5425" y="17633"/>
                    </a:lnTo>
                    <a:lnTo>
                      <a:pt x="5428" y="18274"/>
                    </a:lnTo>
                    <a:lnTo>
                      <a:pt x="5495" y="18274"/>
                    </a:lnTo>
                    <a:lnTo>
                      <a:pt x="5512" y="18354"/>
                    </a:lnTo>
                    <a:lnTo>
                      <a:pt x="5500" y="18114"/>
                    </a:lnTo>
                    <a:lnTo>
                      <a:pt x="5463" y="18114"/>
                    </a:lnTo>
                    <a:lnTo>
                      <a:pt x="5460" y="18033"/>
                    </a:lnTo>
                    <a:lnTo>
                      <a:pt x="5499" y="18114"/>
                    </a:lnTo>
                    <a:lnTo>
                      <a:pt x="5499" y="18033"/>
                    </a:lnTo>
                    <a:lnTo>
                      <a:pt x="5500" y="17953"/>
                    </a:lnTo>
                    <a:lnTo>
                      <a:pt x="5504" y="17953"/>
                    </a:lnTo>
                    <a:lnTo>
                      <a:pt x="5512" y="18033"/>
                    </a:lnTo>
                    <a:lnTo>
                      <a:pt x="5515" y="18033"/>
                    </a:lnTo>
                    <a:lnTo>
                      <a:pt x="5524" y="18194"/>
                    </a:lnTo>
                    <a:lnTo>
                      <a:pt x="5552" y="18194"/>
                    </a:lnTo>
                    <a:lnTo>
                      <a:pt x="5562" y="18114"/>
                    </a:lnTo>
                    <a:lnTo>
                      <a:pt x="5573" y="18114"/>
                    </a:lnTo>
                    <a:lnTo>
                      <a:pt x="5552" y="18194"/>
                    </a:lnTo>
                    <a:lnTo>
                      <a:pt x="5554" y="18274"/>
                    </a:lnTo>
                    <a:lnTo>
                      <a:pt x="5562" y="18354"/>
                    </a:lnTo>
                    <a:lnTo>
                      <a:pt x="5590" y="18354"/>
                    </a:lnTo>
                    <a:lnTo>
                      <a:pt x="5576" y="18434"/>
                    </a:lnTo>
                    <a:lnTo>
                      <a:pt x="5584" y="18434"/>
                    </a:lnTo>
                    <a:lnTo>
                      <a:pt x="5597" y="18594"/>
                    </a:lnTo>
                    <a:lnTo>
                      <a:pt x="5666" y="18594"/>
                    </a:lnTo>
                    <a:lnTo>
                      <a:pt x="5684" y="18675"/>
                    </a:lnTo>
                    <a:lnTo>
                      <a:pt x="5681" y="18594"/>
                    </a:lnTo>
                    <a:lnTo>
                      <a:pt x="5657" y="18514"/>
                    </a:lnTo>
                    <a:lnTo>
                      <a:pt x="5645" y="18514"/>
                    </a:lnTo>
                    <a:lnTo>
                      <a:pt x="5636" y="18434"/>
                    </a:lnTo>
                    <a:lnTo>
                      <a:pt x="5662" y="18434"/>
                    </a:lnTo>
                    <a:lnTo>
                      <a:pt x="5671" y="18354"/>
                    </a:lnTo>
                    <a:lnTo>
                      <a:pt x="5686" y="18354"/>
                    </a:lnTo>
                    <a:lnTo>
                      <a:pt x="5710" y="18274"/>
                    </a:lnTo>
                    <a:lnTo>
                      <a:pt x="5722" y="18274"/>
                    </a:lnTo>
                    <a:lnTo>
                      <a:pt x="5776" y="18354"/>
                    </a:lnTo>
                    <a:lnTo>
                      <a:pt x="5787" y="18354"/>
                    </a:lnTo>
                    <a:lnTo>
                      <a:pt x="5813" y="18434"/>
                    </a:lnTo>
                    <a:lnTo>
                      <a:pt x="5878" y="18434"/>
                    </a:lnTo>
                    <a:lnTo>
                      <a:pt x="5913" y="18514"/>
                    </a:lnTo>
                    <a:lnTo>
                      <a:pt x="5928" y="18514"/>
                    </a:lnTo>
                    <a:lnTo>
                      <a:pt x="5932" y="18434"/>
                    </a:lnTo>
                    <a:lnTo>
                      <a:pt x="5960" y="18434"/>
                    </a:lnTo>
                    <a:lnTo>
                      <a:pt x="5950" y="18274"/>
                    </a:lnTo>
                    <a:lnTo>
                      <a:pt x="5965" y="18194"/>
                    </a:lnTo>
                    <a:lnTo>
                      <a:pt x="5986" y="18114"/>
                    </a:lnTo>
                    <a:lnTo>
                      <a:pt x="6010" y="18114"/>
                    </a:lnTo>
                    <a:lnTo>
                      <a:pt x="5999" y="18033"/>
                    </a:lnTo>
                    <a:lnTo>
                      <a:pt x="6004" y="17953"/>
                    </a:lnTo>
                    <a:lnTo>
                      <a:pt x="6010" y="17873"/>
                    </a:lnTo>
                    <a:lnTo>
                      <a:pt x="6060" y="17793"/>
                    </a:lnTo>
                    <a:lnTo>
                      <a:pt x="6070" y="17873"/>
                    </a:lnTo>
                    <a:lnTo>
                      <a:pt x="6092" y="17953"/>
                    </a:lnTo>
                    <a:lnTo>
                      <a:pt x="6106" y="17953"/>
                    </a:lnTo>
                    <a:lnTo>
                      <a:pt x="6106" y="17873"/>
                    </a:lnTo>
                    <a:lnTo>
                      <a:pt x="6088" y="17873"/>
                    </a:lnTo>
                    <a:lnTo>
                      <a:pt x="6086" y="17793"/>
                    </a:lnTo>
                    <a:lnTo>
                      <a:pt x="6090" y="17713"/>
                    </a:lnTo>
                    <a:lnTo>
                      <a:pt x="6101" y="17713"/>
                    </a:lnTo>
                    <a:lnTo>
                      <a:pt x="6101" y="17633"/>
                    </a:lnTo>
                    <a:lnTo>
                      <a:pt x="6118" y="17633"/>
                    </a:lnTo>
                    <a:lnTo>
                      <a:pt x="6133" y="17713"/>
                    </a:lnTo>
                    <a:lnTo>
                      <a:pt x="6155" y="17633"/>
                    </a:lnTo>
                    <a:lnTo>
                      <a:pt x="6162" y="17472"/>
                    </a:lnTo>
                    <a:lnTo>
                      <a:pt x="6188" y="17472"/>
                    </a:lnTo>
                    <a:lnTo>
                      <a:pt x="6179" y="17312"/>
                    </a:lnTo>
                    <a:lnTo>
                      <a:pt x="6166" y="17232"/>
                    </a:lnTo>
                    <a:lnTo>
                      <a:pt x="6155" y="17232"/>
                    </a:lnTo>
                    <a:lnTo>
                      <a:pt x="6092" y="17312"/>
                    </a:lnTo>
                    <a:lnTo>
                      <a:pt x="6030" y="17312"/>
                    </a:lnTo>
                    <a:lnTo>
                      <a:pt x="5986" y="17392"/>
                    </a:lnTo>
                    <a:lnTo>
                      <a:pt x="5978" y="17392"/>
                    </a:lnTo>
                    <a:lnTo>
                      <a:pt x="5976" y="17472"/>
                    </a:lnTo>
                    <a:lnTo>
                      <a:pt x="5980" y="17553"/>
                    </a:lnTo>
                    <a:lnTo>
                      <a:pt x="5948" y="17553"/>
                    </a:lnTo>
                    <a:lnTo>
                      <a:pt x="5941" y="17633"/>
                    </a:lnTo>
                    <a:lnTo>
                      <a:pt x="5921" y="17633"/>
                    </a:lnTo>
                    <a:lnTo>
                      <a:pt x="5935" y="17553"/>
                    </a:lnTo>
                    <a:lnTo>
                      <a:pt x="5928" y="17472"/>
                    </a:lnTo>
                    <a:lnTo>
                      <a:pt x="5896" y="17472"/>
                    </a:lnTo>
                    <a:lnTo>
                      <a:pt x="5924" y="17392"/>
                    </a:lnTo>
                    <a:lnTo>
                      <a:pt x="5919" y="17312"/>
                    </a:lnTo>
                    <a:lnTo>
                      <a:pt x="5980" y="17312"/>
                    </a:lnTo>
                    <a:lnTo>
                      <a:pt x="5976" y="17232"/>
                    </a:lnTo>
                    <a:lnTo>
                      <a:pt x="6010" y="17232"/>
                    </a:lnTo>
                    <a:lnTo>
                      <a:pt x="6021" y="17152"/>
                    </a:lnTo>
                    <a:lnTo>
                      <a:pt x="6032" y="17232"/>
                    </a:lnTo>
                    <a:lnTo>
                      <a:pt x="6051" y="17232"/>
                    </a:lnTo>
                    <a:lnTo>
                      <a:pt x="6060" y="17152"/>
                    </a:lnTo>
                    <a:lnTo>
                      <a:pt x="6062" y="17072"/>
                    </a:lnTo>
                    <a:lnTo>
                      <a:pt x="6097" y="17072"/>
                    </a:lnTo>
                    <a:lnTo>
                      <a:pt x="6106" y="17152"/>
                    </a:lnTo>
                    <a:lnTo>
                      <a:pt x="6172" y="17152"/>
                    </a:lnTo>
                    <a:lnTo>
                      <a:pt x="6164" y="16991"/>
                    </a:lnTo>
                    <a:lnTo>
                      <a:pt x="6176" y="16991"/>
                    </a:lnTo>
                    <a:lnTo>
                      <a:pt x="6183" y="17072"/>
                    </a:lnTo>
                    <a:lnTo>
                      <a:pt x="6194" y="17232"/>
                    </a:lnTo>
                    <a:lnTo>
                      <a:pt x="6201" y="17232"/>
                    </a:lnTo>
                    <a:lnTo>
                      <a:pt x="6205" y="17152"/>
                    </a:lnTo>
                    <a:lnTo>
                      <a:pt x="6228" y="17152"/>
                    </a:lnTo>
                    <a:lnTo>
                      <a:pt x="6211" y="17312"/>
                    </a:lnTo>
                    <a:lnTo>
                      <a:pt x="6214" y="17312"/>
                    </a:lnTo>
                    <a:lnTo>
                      <a:pt x="6233" y="17392"/>
                    </a:lnTo>
                    <a:lnTo>
                      <a:pt x="6263" y="17312"/>
                    </a:lnTo>
                    <a:lnTo>
                      <a:pt x="6285" y="17312"/>
                    </a:lnTo>
                    <a:lnTo>
                      <a:pt x="6278" y="17392"/>
                    </a:lnTo>
                    <a:lnTo>
                      <a:pt x="6304" y="17392"/>
                    </a:lnTo>
                    <a:lnTo>
                      <a:pt x="6324" y="17312"/>
                    </a:lnTo>
                    <a:lnTo>
                      <a:pt x="6363" y="17312"/>
                    </a:lnTo>
                    <a:lnTo>
                      <a:pt x="6367" y="17232"/>
                    </a:lnTo>
                    <a:lnTo>
                      <a:pt x="6410" y="17232"/>
                    </a:lnTo>
                    <a:lnTo>
                      <a:pt x="6391" y="17152"/>
                    </a:lnTo>
                    <a:lnTo>
                      <a:pt x="6419" y="17152"/>
                    </a:lnTo>
                    <a:lnTo>
                      <a:pt x="6424" y="17072"/>
                    </a:lnTo>
                    <a:lnTo>
                      <a:pt x="6486" y="17072"/>
                    </a:lnTo>
                    <a:lnTo>
                      <a:pt x="6490" y="16991"/>
                    </a:lnTo>
                    <a:lnTo>
                      <a:pt x="6508" y="16991"/>
                    </a:lnTo>
                    <a:lnTo>
                      <a:pt x="6501" y="16911"/>
                    </a:lnTo>
                    <a:lnTo>
                      <a:pt x="6490" y="16911"/>
                    </a:lnTo>
                    <a:lnTo>
                      <a:pt x="6475" y="16831"/>
                    </a:lnTo>
                    <a:lnTo>
                      <a:pt x="6475" y="16751"/>
                    </a:lnTo>
                    <a:lnTo>
                      <a:pt x="6495" y="16751"/>
                    </a:lnTo>
                    <a:lnTo>
                      <a:pt x="6503" y="16831"/>
                    </a:lnTo>
                    <a:lnTo>
                      <a:pt x="6517" y="16751"/>
                    </a:lnTo>
                    <a:lnTo>
                      <a:pt x="6542" y="16751"/>
                    </a:lnTo>
                    <a:lnTo>
                      <a:pt x="6555" y="16671"/>
                    </a:lnTo>
                    <a:lnTo>
                      <a:pt x="6569" y="16671"/>
                    </a:lnTo>
                    <a:lnTo>
                      <a:pt x="6568" y="16591"/>
                    </a:lnTo>
                    <a:lnTo>
                      <a:pt x="6584" y="16591"/>
                    </a:lnTo>
                    <a:lnTo>
                      <a:pt x="6588" y="16511"/>
                    </a:lnTo>
                    <a:lnTo>
                      <a:pt x="6592" y="16511"/>
                    </a:lnTo>
                    <a:lnTo>
                      <a:pt x="6611" y="16430"/>
                    </a:lnTo>
                    <a:lnTo>
                      <a:pt x="6651" y="16430"/>
                    </a:lnTo>
                    <a:lnTo>
                      <a:pt x="6633" y="16270"/>
                    </a:lnTo>
                    <a:lnTo>
                      <a:pt x="6647" y="16270"/>
                    </a:lnTo>
                    <a:lnTo>
                      <a:pt x="6651" y="16190"/>
                    </a:lnTo>
                    <a:lnTo>
                      <a:pt x="6696" y="16190"/>
                    </a:lnTo>
                    <a:lnTo>
                      <a:pt x="6703" y="16110"/>
                    </a:lnTo>
                    <a:lnTo>
                      <a:pt x="6740" y="16110"/>
                    </a:lnTo>
                    <a:lnTo>
                      <a:pt x="6753" y="16030"/>
                    </a:lnTo>
                    <a:lnTo>
                      <a:pt x="6781" y="16030"/>
                    </a:lnTo>
                    <a:lnTo>
                      <a:pt x="6798" y="16111"/>
                    </a:lnTo>
                    <a:lnTo>
                      <a:pt x="6783" y="16099"/>
                    </a:lnTo>
                    <a:lnTo>
                      <a:pt x="6761" y="16087"/>
                    </a:lnTo>
                    <a:lnTo>
                      <a:pt x="6748" y="16116"/>
                    </a:lnTo>
                    <a:lnTo>
                      <a:pt x="6737" y="16162"/>
                    </a:lnTo>
                    <a:lnTo>
                      <a:pt x="6735" y="16139"/>
                    </a:lnTo>
                    <a:lnTo>
                      <a:pt x="6718" y="16151"/>
                    </a:lnTo>
                    <a:lnTo>
                      <a:pt x="6702" y="16162"/>
                    </a:lnTo>
                    <a:lnTo>
                      <a:pt x="6711" y="16208"/>
                    </a:lnTo>
                    <a:lnTo>
                      <a:pt x="6733" y="16266"/>
                    </a:lnTo>
                    <a:lnTo>
                      <a:pt x="6735" y="16282"/>
                    </a:lnTo>
                    <a:lnTo>
                      <a:pt x="6722" y="16312"/>
                    </a:lnTo>
                    <a:lnTo>
                      <a:pt x="6732" y="16335"/>
                    </a:lnTo>
                    <a:lnTo>
                      <a:pt x="6741" y="16357"/>
                    </a:lnTo>
                    <a:lnTo>
                      <a:pt x="6759" y="16335"/>
                    </a:lnTo>
                    <a:lnTo>
                      <a:pt x="6755" y="16277"/>
                    </a:lnTo>
                    <a:lnTo>
                      <a:pt x="6781" y="16252"/>
                    </a:lnTo>
                    <a:lnTo>
                      <a:pt x="6774" y="16224"/>
                    </a:lnTo>
                    <a:lnTo>
                      <a:pt x="6792" y="16214"/>
                    </a:lnTo>
                    <a:lnTo>
                      <a:pt x="6784" y="16248"/>
                    </a:lnTo>
                    <a:lnTo>
                      <a:pt x="6783" y="16282"/>
                    </a:lnTo>
                    <a:lnTo>
                      <a:pt x="6785" y="16329"/>
                    </a:lnTo>
                    <a:lnTo>
                      <a:pt x="6802" y="16295"/>
                    </a:lnTo>
                    <a:lnTo>
                      <a:pt x="6835" y="16282"/>
                    </a:lnTo>
                    <a:lnTo>
                      <a:pt x="6822" y="16236"/>
                    </a:lnTo>
                    <a:lnTo>
                      <a:pt x="6837" y="16248"/>
                    </a:lnTo>
                    <a:lnTo>
                      <a:pt x="6848" y="16266"/>
                    </a:lnTo>
                    <a:lnTo>
                      <a:pt x="6860" y="16277"/>
                    </a:lnTo>
                    <a:lnTo>
                      <a:pt x="6871" y="16289"/>
                    </a:lnTo>
                    <a:lnTo>
                      <a:pt x="6869" y="16236"/>
                    </a:lnTo>
                    <a:lnTo>
                      <a:pt x="6868" y="16224"/>
                    </a:lnTo>
                    <a:lnTo>
                      <a:pt x="6866" y="16214"/>
                    </a:lnTo>
                    <a:lnTo>
                      <a:pt x="6864" y="16197"/>
                    </a:lnTo>
                    <a:lnTo>
                      <a:pt x="6858" y="16162"/>
                    </a:lnTo>
                    <a:lnTo>
                      <a:pt x="6850" y="16139"/>
                    </a:lnTo>
                    <a:lnTo>
                      <a:pt x="6832" y="16139"/>
                    </a:lnTo>
                    <a:lnTo>
                      <a:pt x="6832" y="16173"/>
                    </a:lnTo>
                    <a:lnTo>
                      <a:pt x="6824" y="16189"/>
                    </a:lnTo>
                    <a:lnTo>
                      <a:pt x="6828" y="16110"/>
                    </a:lnTo>
                    <a:lnTo>
                      <a:pt x="6849" y="16110"/>
                    </a:lnTo>
                    <a:lnTo>
                      <a:pt x="6867" y="16030"/>
                    </a:lnTo>
                    <a:lnTo>
                      <a:pt x="6901" y="16030"/>
                    </a:lnTo>
                    <a:lnTo>
                      <a:pt x="6915" y="15950"/>
                    </a:lnTo>
                    <a:lnTo>
                      <a:pt x="6927" y="16030"/>
                    </a:lnTo>
                    <a:lnTo>
                      <a:pt x="6943" y="16110"/>
                    </a:lnTo>
                    <a:lnTo>
                      <a:pt x="6966" y="16110"/>
                    </a:lnTo>
                    <a:lnTo>
                      <a:pt x="6977" y="16030"/>
                    </a:lnTo>
                    <a:lnTo>
                      <a:pt x="6981" y="16030"/>
                    </a:lnTo>
                    <a:lnTo>
                      <a:pt x="6995" y="16110"/>
                    </a:lnTo>
                    <a:lnTo>
                      <a:pt x="7012" y="16190"/>
                    </a:lnTo>
                    <a:lnTo>
                      <a:pt x="7027" y="16110"/>
                    </a:lnTo>
                    <a:lnTo>
                      <a:pt x="7060" y="16030"/>
                    </a:lnTo>
                    <a:lnTo>
                      <a:pt x="7063" y="15950"/>
                    </a:lnTo>
                    <a:lnTo>
                      <a:pt x="7053" y="15950"/>
                    </a:lnTo>
                    <a:lnTo>
                      <a:pt x="7064" y="15869"/>
                    </a:lnTo>
                    <a:lnTo>
                      <a:pt x="7075" y="15869"/>
                    </a:lnTo>
                    <a:lnTo>
                      <a:pt x="7075" y="15789"/>
                    </a:lnTo>
                    <a:lnTo>
                      <a:pt x="7109" y="15789"/>
                    </a:lnTo>
                    <a:lnTo>
                      <a:pt x="7116" y="15869"/>
                    </a:lnTo>
                    <a:lnTo>
                      <a:pt x="7133" y="15869"/>
                    </a:lnTo>
                    <a:lnTo>
                      <a:pt x="7137" y="15789"/>
                    </a:lnTo>
                    <a:lnTo>
                      <a:pt x="7131" y="15789"/>
                    </a:lnTo>
                    <a:lnTo>
                      <a:pt x="7124" y="15709"/>
                    </a:lnTo>
                    <a:lnTo>
                      <a:pt x="7129" y="15629"/>
                    </a:lnTo>
                    <a:lnTo>
                      <a:pt x="7168" y="15629"/>
                    </a:lnTo>
                    <a:lnTo>
                      <a:pt x="7152" y="15709"/>
                    </a:lnTo>
                    <a:lnTo>
                      <a:pt x="7144" y="15789"/>
                    </a:lnTo>
                    <a:lnTo>
                      <a:pt x="7161" y="15789"/>
                    </a:lnTo>
                    <a:lnTo>
                      <a:pt x="7157" y="15869"/>
                    </a:lnTo>
                    <a:lnTo>
                      <a:pt x="7183" y="15869"/>
                    </a:lnTo>
                    <a:lnTo>
                      <a:pt x="7178" y="15789"/>
                    </a:lnTo>
                    <a:lnTo>
                      <a:pt x="7215" y="15789"/>
                    </a:lnTo>
                    <a:lnTo>
                      <a:pt x="7235" y="15869"/>
                    </a:lnTo>
                    <a:lnTo>
                      <a:pt x="7239" y="15789"/>
                    </a:lnTo>
                    <a:lnTo>
                      <a:pt x="7273" y="15789"/>
                    </a:lnTo>
                    <a:lnTo>
                      <a:pt x="7276" y="15709"/>
                    </a:lnTo>
                    <a:lnTo>
                      <a:pt x="7289" y="15709"/>
                    </a:lnTo>
                    <a:lnTo>
                      <a:pt x="7300" y="15789"/>
                    </a:lnTo>
                    <a:lnTo>
                      <a:pt x="7328" y="15789"/>
                    </a:lnTo>
                    <a:lnTo>
                      <a:pt x="7352" y="15869"/>
                    </a:lnTo>
                    <a:lnTo>
                      <a:pt x="7362" y="15789"/>
                    </a:lnTo>
                    <a:lnTo>
                      <a:pt x="7377" y="15789"/>
                    </a:lnTo>
                    <a:lnTo>
                      <a:pt x="7390" y="15869"/>
                    </a:lnTo>
                    <a:lnTo>
                      <a:pt x="7401" y="15869"/>
                    </a:lnTo>
                    <a:lnTo>
                      <a:pt x="7408" y="15789"/>
                    </a:lnTo>
                    <a:lnTo>
                      <a:pt x="7419" y="15789"/>
                    </a:lnTo>
                    <a:lnTo>
                      <a:pt x="7436" y="15869"/>
                    </a:lnTo>
                    <a:lnTo>
                      <a:pt x="7456" y="15789"/>
                    </a:lnTo>
                    <a:lnTo>
                      <a:pt x="7438" y="15789"/>
                    </a:lnTo>
                    <a:lnTo>
                      <a:pt x="7464" y="15709"/>
                    </a:lnTo>
                    <a:lnTo>
                      <a:pt x="7473" y="15789"/>
                    </a:lnTo>
                    <a:lnTo>
                      <a:pt x="7499" y="15789"/>
                    </a:lnTo>
                    <a:lnTo>
                      <a:pt x="7501" y="15709"/>
                    </a:lnTo>
                    <a:lnTo>
                      <a:pt x="7512" y="15709"/>
                    </a:lnTo>
                    <a:lnTo>
                      <a:pt x="7512" y="15789"/>
                    </a:lnTo>
                    <a:lnTo>
                      <a:pt x="7605" y="15789"/>
                    </a:lnTo>
                    <a:lnTo>
                      <a:pt x="7624" y="15709"/>
                    </a:lnTo>
                    <a:lnTo>
                      <a:pt x="7641" y="15789"/>
                    </a:lnTo>
                    <a:lnTo>
                      <a:pt x="7652" y="15869"/>
                    </a:lnTo>
                    <a:lnTo>
                      <a:pt x="7676" y="15869"/>
                    </a:lnTo>
                    <a:lnTo>
                      <a:pt x="7672" y="15789"/>
                    </a:lnTo>
                    <a:lnTo>
                      <a:pt x="7672" y="15709"/>
                    </a:lnTo>
                    <a:lnTo>
                      <a:pt x="7696" y="15709"/>
                    </a:lnTo>
                    <a:lnTo>
                      <a:pt x="7711" y="15789"/>
                    </a:lnTo>
                    <a:lnTo>
                      <a:pt x="7806" y="15869"/>
                    </a:lnTo>
                    <a:lnTo>
                      <a:pt x="7797" y="15950"/>
                    </a:lnTo>
                    <a:lnTo>
                      <a:pt x="7828" y="15950"/>
                    </a:lnTo>
                    <a:lnTo>
                      <a:pt x="7920" y="16190"/>
                    </a:lnTo>
                    <a:lnTo>
                      <a:pt x="7927" y="16190"/>
                    </a:lnTo>
                    <a:lnTo>
                      <a:pt x="7990" y="16350"/>
                    </a:lnTo>
                    <a:lnTo>
                      <a:pt x="7996" y="16430"/>
                    </a:lnTo>
                    <a:lnTo>
                      <a:pt x="8026" y="16430"/>
                    </a:lnTo>
                    <a:lnTo>
                      <a:pt x="8063" y="16511"/>
                    </a:lnTo>
                    <a:lnTo>
                      <a:pt x="8085" y="16511"/>
                    </a:lnTo>
                    <a:lnTo>
                      <a:pt x="8080" y="16430"/>
                    </a:lnTo>
                    <a:lnTo>
                      <a:pt x="8090" y="16430"/>
                    </a:lnTo>
                    <a:lnTo>
                      <a:pt x="8109" y="16511"/>
                    </a:lnTo>
                    <a:lnTo>
                      <a:pt x="8113" y="16511"/>
                    </a:lnTo>
                    <a:lnTo>
                      <a:pt x="8122" y="16591"/>
                    </a:lnTo>
                    <a:lnTo>
                      <a:pt x="8167" y="16591"/>
                    </a:lnTo>
                    <a:lnTo>
                      <a:pt x="8214" y="16671"/>
                    </a:lnTo>
                    <a:lnTo>
                      <a:pt x="8228" y="16671"/>
                    </a:lnTo>
                    <a:lnTo>
                      <a:pt x="8243" y="16751"/>
                    </a:lnTo>
                    <a:lnTo>
                      <a:pt x="8245" y="16831"/>
                    </a:lnTo>
                    <a:lnTo>
                      <a:pt x="8288" y="16911"/>
                    </a:lnTo>
                    <a:lnTo>
                      <a:pt x="8390" y="16911"/>
                    </a:lnTo>
                    <a:lnTo>
                      <a:pt x="8431" y="16991"/>
                    </a:lnTo>
                    <a:lnTo>
                      <a:pt x="8483" y="16991"/>
                    </a:lnTo>
                    <a:lnTo>
                      <a:pt x="8562" y="16911"/>
                    </a:lnTo>
                    <a:lnTo>
                      <a:pt x="8594" y="16911"/>
                    </a:lnTo>
                    <a:lnTo>
                      <a:pt x="8594" y="16831"/>
                    </a:lnTo>
                    <a:lnTo>
                      <a:pt x="8643" y="16831"/>
                    </a:lnTo>
                    <a:lnTo>
                      <a:pt x="8650" y="16911"/>
                    </a:lnTo>
                    <a:lnTo>
                      <a:pt x="8674" y="16831"/>
                    </a:lnTo>
                    <a:lnTo>
                      <a:pt x="8753" y="16831"/>
                    </a:lnTo>
                    <a:lnTo>
                      <a:pt x="8764" y="16751"/>
                    </a:lnTo>
                    <a:lnTo>
                      <a:pt x="8749" y="16751"/>
                    </a:lnTo>
                    <a:lnTo>
                      <a:pt x="8749" y="16671"/>
                    </a:lnTo>
                    <a:lnTo>
                      <a:pt x="8762" y="16671"/>
                    </a:lnTo>
                    <a:lnTo>
                      <a:pt x="8769" y="16591"/>
                    </a:lnTo>
                    <a:lnTo>
                      <a:pt x="8765" y="16591"/>
                    </a:lnTo>
                    <a:lnTo>
                      <a:pt x="8758" y="16511"/>
                    </a:lnTo>
                    <a:lnTo>
                      <a:pt x="8762" y="16511"/>
                    </a:lnTo>
                    <a:lnTo>
                      <a:pt x="8770" y="16591"/>
                    </a:lnTo>
                    <a:lnTo>
                      <a:pt x="8767" y="16511"/>
                    </a:lnTo>
                    <a:lnTo>
                      <a:pt x="8813" y="16511"/>
                    </a:lnTo>
                    <a:lnTo>
                      <a:pt x="8834" y="16430"/>
                    </a:lnTo>
                    <a:lnTo>
                      <a:pt x="8823" y="16430"/>
                    </a:lnTo>
                    <a:lnTo>
                      <a:pt x="8839" y="16350"/>
                    </a:lnTo>
                    <a:lnTo>
                      <a:pt x="8850" y="16350"/>
                    </a:lnTo>
                    <a:lnTo>
                      <a:pt x="8839" y="16430"/>
                    </a:lnTo>
                    <a:lnTo>
                      <a:pt x="8881" y="16430"/>
                    </a:lnTo>
                    <a:lnTo>
                      <a:pt x="8872" y="16350"/>
                    </a:lnTo>
                    <a:lnTo>
                      <a:pt x="8909" y="16350"/>
                    </a:lnTo>
                    <a:lnTo>
                      <a:pt x="8907" y="16270"/>
                    </a:lnTo>
                    <a:lnTo>
                      <a:pt x="8916" y="16270"/>
                    </a:lnTo>
                    <a:lnTo>
                      <a:pt x="8918" y="16350"/>
                    </a:lnTo>
                    <a:lnTo>
                      <a:pt x="8991" y="16350"/>
                    </a:lnTo>
                    <a:lnTo>
                      <a:pt x="8990" y="16270"/>
                    </a:lnTo>
                    <a:lnTo>
                      <a:pt x="9002" y="16270"/>
                    </a:lnTo>
                    <a:lnTo>
                      <a:pt x="9001" y="16190"/>
                    </a:lnTo>
                    <a:lnTo>
                      <a:pt x="9030" y="16190"/>
                    </a:lnTo>
                    <a:lnTo>
                      <a:pt x="9032" y="16350"/>
                    </a:lnTo>
                    <a:lnTo>
                      <a:pt x="9041" y="16270"/>
                    </a:lnTo>
                    <a:lnTo>
                      <a:pt x="9045" y="16350"/>
                    </a:lnTo>
                    <a:lnTo>
                      <a:pt x="9068" y="16350"/>
                    </a:lnTo>
                    <a:lnTo>
                      <a:pt x="9070" y="16270"/>
                    </a:lnTo>
                    <a:lnTo>
                      <a:pt x="9071" y="16190"/>
                    </a:lnTo>
                    <a:lnTo>
                      <a:pt x="9115" y="16190"/>
                    </a:lnTo>
                    <a:lnTo>
                      <a:pt x="9129" y="16270"/>
                    </a:lnTo>
                    <a:lnTo>
                      <a:pt x="9123" y="16190"/>
                    </a:lnTo>
                    <a:lnTo>
                      <a:pt x="9132" y="16270"/>
                    </a:lnTo>
                    <a:lnTo>
                      <a:pt x="9152" y="16350"/>
                    </a:lnTo>
                    <a:lnTo>
                      <a:pt x="9160" y="16350"/>
                    </a:lnTo>
                    <a:lnTo>
                      <a:pt x="9141" y="16430"/>
                    </a:lnTo>
                    <a:lnTo>
                      <a:pt x="9159" y="16511"/>
                    </a:lnTo>
                    <a:lnTo>
                      <a:pt x="9170" y="16430"/>
                    </a:lnTo>
                    <a:lnTo>
                      <a:pt x="9183" y="16350"/>
                    </a:lnTo>
                    <a:lnTo>
                      <a:pt x="9192" y="16350"/>
                    </a:lnTo>
                    <a:lnTo>
                      <a:pt x="9172" y="16511"/>
                    </a:lnTo>
                    <a:lnTo>
                      <a:pt x="9184" y="16511"/>
                    </a:lnTo>
                    <a:lnTo>
                      <a:pt x="9186" y="16591"/>
                    </a:lnTo>
                    <a:lnTo>
                      <a:pt x="9221" y="16511"/>
                    </a:lnTo>
                    <a:lnTo>
                      <a:pt x="9186" y="16511"/>
                    </a:lnTo>
                    <a:lnTo>
                      <a:pt x="9198" y="16350"/>
                    </a:lnTo>
                    <a:lnTo>
                      <a:pt x="9194" y="16430"/>
                    </a:lnTo>
                    <a:lnTo>
                      <a:pt x="9220" y="16430"/>
                    </a:lnTo>
                    <a:lnTo>
                      <a:pt x="9228" y="16350"/>
                    </a:lnTo>
                    <a:lnTo>
                      <a:pt x="9250" y="16350"/>
                    </a:lnTo>
                    <a:lnTo>
                      <a:pt x="9242" y="16430"/>
                    </a:lnTo>
                    <a:lnTo>
                      <a:pt x="9231" y="16479"/>
                    </a:lnTo>
                    <a:lnTo>
                      <a:pt x="9245" y="16430"/>
                    </a:lnTo>
                    <a:lnTo>
                      <a:pt x="9283" y="16430"/>
                    </a:lnTo>
                    <a:lnTo>
                      <a:pt x="9285" y="16511"/>
                    </a:lnTo>
                    <a:lnTo>
                      <a:pt x="9289" y="16511"/>
                    </a:lnTo>
                    <a:lnTo>
                      <a:pt x="9268" y="16591"/>
                    </a:lnTo>
                    <a:lnTo>
                      <a:pt x="9277" y="16591"/>
                    </a:lnTo>
                    <a:lnTo>
                      <a:pt x="9320" y="16511"/>
                    </a:lnTo>
                    <a:lnTo>
                      <a:pt x="9291" y="16511"/>
                    </a:lnTo>
                    <a:lnTo>
                      <a:pt x="9348" y="16430"/>
                    </a:lnTo>
                    <a:lnTo>
                      <a:pt x="9439" y="16270"/>
                    </a:lnTo>
                    <a:lnTo>
                      <a:pt x="9450" y="16190"/>
                    </a:lnTo>
                    <a:lnTo>
                      <a:pt x="9501" y="16110"/>
                    </a:lnTo>
                    <a:lnTo>
                      <a:pt x="9520" y="16110"/>
                    </a:lnTo>
                    <a:lnTo>
                      <a:pt x="9510" y="16190"/>
                    </a:lnTo>
                    <a:lnTo>
                      <a:pt x="9473" y="16190"/>
                    </a:lnTo>
                    <a:lnTo>
                      <a:pt x="9447" y="16270"/>
                    </a:lnTo>
                    <a:lnTo>
                      <a:pt x="9416" y="16350"/>
                    </a:lnTo>
                    <a:lnTo>
                      <a:pt x="9416" y="16911"/>
                    </a:lnTo>
                    <a:lnTo>
                      <a:pt x="9407" y="16991"/>
                    </a:lnTo>
                    <a:lnTo>
                      <a:pt x="9397" y="16991"/>
                    </a:lnTo>
                    <a:lnTo>
                      <a:pt x="9416" y="16911"/>
                    </a:lnTo>
                    <a:lnTo>
                      <a:pt x="9416" y="16350"/>
                    </a:lnTo>
                    <a:lnTo>
                      <a:pt x="9368" y="16438"/>
                    </a:lnTo>
                    <a:lnTo>
                      <a:pt x="9368" y="16671"/>
                    </a:lnTo>
                    <a:lnTo>
                      <a:pt x="9335" y="16671"/>
                    </a:lnTo>
                    <a:lnTo>
                      <a:pt x="9319" y="16751"/>
                    </a:lnTo>
                    <a:lnTo>
                      <a:pt x="9307" y="16751"/>
                    </a:lnTo>
                    <a:lnTo>
                      <a:pt x="9324" y="16671"/>
                    </a:lnTo>
                    <a:lnTo>
                      <a:pt x="9349" y="16591"/>
                    </a:lnTo>
                    <a:lnTo>
                      <a:pt x="9363" y="16591"/>
                    </a:lnTo>
                    <a:lnTo>
                      <a:pt x="9368" y="16671"/>
                    </a:lnTo>
                    <a:lnTo>
                      <a:pt x="9368" y="16438"/>
                    </a:lnTo>
                    <a:lnTo>
                      <a:pt x="9328" y="16511"/>
                    </a:lnTo>
                    <a:lnTo>
                      <a:pt x="9320" y="16511"/>
                    </a:lnTo>
                    <a:lnTo>
                      <a:pt x="9325" y="16591"/>
                    </a:lnTo>
                    <a:lnTo>
                      <a:pt x="9310" y="16591"/>
                    </a:lnTo>
                    <a:lnTo>
                      <a:pt x="9281" y="16671"/>
                    </a:lnTo>
                    <a:lnTo>
                      <a:pt x="9273" y="16751"/>
                    </a:lnTo>
                    <a:lnTo>
                      <a:pt x="9284" y="16751"/>
                    </a:lnTo>
                    <a:lnTo>
                      <a:pt x="9289" y="16671"/>
                    </a:lnTo>
                    <a:lnTo>
                      <a:pt x="9286" y="16751"/>
                    </a:lnTo>
                    <a:lnTo>
                      <a:pt x="9303" y="16751"/>
                    </a:lnTo>
                    <a:lnTo>
                      <a:pt x="9304" y="16831"/>
                    </a:lnTo>
                    <a:lnTo>
                      <a:pt x="9320" y="16831"/>
                    </a:lnTo>
                    <a:lnTo>
                      <a:pt x="9328" y="16751"/>
                    </a:lnTo>
                    <a:lnTo>
                      <a:pt x="9332" y="16831"/>
                    </a:lnTo>
                    <a:lnTo>
                      <a:pt x="9342" y="16831"/>
                    </a:lnTo>
                    <a:lnTo>
                      <a:pt x="9341" y="16751"/>
                    </a:lnTo>
                    <a:lnTo>
                      <a:pt x="9347" y="16751"/>
                    </a:lnTo>
                    <a:lnTo>
                      <a:pt x="9364" y="16831"/>
                    </a:lnTo>
                    <a:lnTo>
                      <a:pt x="9382" y="16751"/>
                    </a:lnTo>
                    <a:lnTo>
                      <a:pt x="9379" y="16831"/>
                    </a:lnTo>
                    <a:lnTo>
                      <a:pt x="9382" y="16911"/>
                    </a:lnTo>
                    <a:lnTo>
                      <a:pt x="9379" y="16911"/>
                    </a:lnTo>
                    <a:lnTo>
                      <a:pt x="9371" y="16831"/>
                    </a:lnTo>
                    <a:lnTo>
                      <a:pt x="9348" y="16831"/>
                    </a:lnTo>
                    <a:lnTo>
                      <a:pt x="9351" y="16911"/>
                    </a:lnTo>
                    <a:lnTo>
                      <a:pt x="9362" y="16911"/>
                    </a:lnTo>
                    <a:lnTo>
                      <a:pt x="9363" y="16991"/>
                    </a:lnTo>
                    <a:lnTo>
                      <a:pt x="9351" y="16991"/>
                    </a:lnTo>
                    <a:lnTo>
                      <a:pt x="9351" y="17072"/>
                    </a:lnTo>
                    <a:lnTo>
                      <a:pt x="9336" y="17072"/>
                    </a:lnTo>
                    <a:lnTo>
                      <a:pt x="9333" y="16991"/>
                    </a:lnTo>
                    <a:lnTo>
                      <a:pt x="9313" y="17072"/>
                    </a:lnTo>
                    <a:lnTo>
                      <a:pt x="9296" y="17072"/>
                    </a:lnTo>
                    <a:lnTo>
                      <a:pt x="9296" y="17152"/>
                    </a:lnTo>
                    <a:lnTo>
                      <a:pt x="11800" y="17152"/>
                    </a:lnTo>
                    <a:lnTo>
                      <a:pt x="11850" y="16991"/>
                    </a:lnTo>
                    <a:lnTo>
                      <a:pt x="11844" y="16831"/>
                    </a:lnTo>
                    <a:lnTo>
                      <a:pt x="11850" y="16671"/>
                    </a:lnTo>
                    <a:lnTo>
                      <a:pt x="11860" y="16591"/>
                    </a:lnTo>
                    <a:lnTo>
                      <a:pt x="11822" y="16591"/>
                    </a:lnTo>
                    <a:lnTo>
                      <a:pt x="11793" y="16511"/>
                    </a:lnTo>
                    <a:lnTo>
                      <a:pt x="11768" y="16430"/>
                    </a:lnTo>
                    <a:lnTo>
                      <a:pt x="11762" y="16350"/>
                    </a:lnTo>
                    <a:lnTo>
                      <a:pt x="11793" y="16270"/>
                    </a:lnTo>
                    <a:lnTo>
                      <a:pt x="11796" y="16110"/>
                    </a:lnTo>
                    <a:lnTo>
                      <a:pt x="11992" y="15148"/>
                    </a:lnTo>
                    <a:lnTo>
                      <a:pt x="12030" y="14747"/>
                    </a:lnTo>
                    <a:lnTo>
                      <a:pt x="12062" y="14667"/>
                    </a:lnTo>
                    <a:lnTo>
                      <a:pt x="12068" y="14507"/>
                    </a:lnTo>
                    <a:lnTo>
                      <a:pt x="12058" y="14427"/>
                    </a:lnTo>
                    <a:lnTo>
                      <a:pt x="12049" y="14427"/>
                    </a:lnTo>
                    <a:lnTo>
                      <a:pt x="12065" y="14347"/>
                    </a:lnTo>
                    <a:lnTo>
                      <a:pt x="12095" y="14347"/>
                    </a:lnTo>
                    <a:lnTo>
                      <a:pt x="12094" y="14266"/>
                    </a:lnTo>
                    <a:lnTo>
                      <a:pt x="12055" y="14266"/>
                    </a:lnTo>
                    <a:lnTo>
                      <a:pt x="12050" y="14347"/>
                    </a:lnTo>
                    <a:lnTo>
                      <a:pt x="12040" y="14347"/>
                    </a:lnTo>
                    <a:lnTo>
                      <a:pt x="12040" y="14266"/>
                    </a:lnTo>
                    <a:lnTo>
                      <a:pt x="12036" y="14266"/>
                    </a:lnTo>
                    <a:lnTo>
                      <a:pt x="12041" y="14186"/>
                    </a:lnTo>
                    <a:lnTo>
                      <a:pt x="12057" y="14186"/>
                    </a:lnTo>
                    <a:lnTo>
                      <a:pt x="12038" y="14106"/>
                    </a:lnTo>
                    <a:lnTo>
                      <a:pt x="12057" y="14106"/>
                    </a:lnTo>
                    <a:lnTo>
                      <a:pt x="12066" y="14026"/>
                    </a:lnTo>
                    <a:lnTo>
                      <a:pt x="12055" y="14026"/>
                    </a:lnTo>
                    <a:lnTo>
                      <a:pt x="12069" y="13866"/>
                    </a:lnTo>
                    <a:lnTo>
                      <a:pt x="12074" y="13866"/>
                    </a:lnTo>
                    <a:lnTo>
                      <a:pt x="12094" y="13786"/>
                    </a:lnTo>
                    <a:lnTo>
                      <a:pt x="12136" y="13786"/>
                    </a:lnTo>
                    <a:lnTo>
                      <a:pt x="12134" y="13705"/>
                    </a:lnTo>
                    <a:lnTo>
                      <a:pt x="12148" y="13786"/>
                    </a:lnTo>
                    <a:lnTo>
                      <a:pt x="12177" y="13786"/>
                    </a:lnTo>
                    <a:lnTo>
                      <a:pt x="12172" y="13705"/>
                    </a:lnTo>
                    <a:lnTo>
                      <a:pt x="12173" y="13625"/>
                    </a:lnTo>
                    <a:lnTo>
                      <a:pt x="12168" y="13588"/>
                    </a:lnTo>
                    <a:lnTo>
                      <a:pt x="12179" y="13625"/>
                    </a:lnTo>
                    <a:lnTo>
                      <a:pt x="12200" y="13625"/>
                    </a:lnTo>
                    <a:lnTo>
                      <a:pt x="12196" y="13545"/>
                    </a:lnTo>
                    <a:lnTo>
                      <a:pt x="12182" y="13305"/>
                    </a:lnTo>
                    <a:lnTo>
                      <a:pt x="12172" y="13224"/>
                    </a:lnTo>
                    <a:lnTo>
                      <a:pt x="12141" y="13144"/>
                    </a:lnTo>
                    <a:lnTo>
                      <a:pt x="12119" y="12984"/>
                    </a:lnTo>
                    <a:lnTo>
                      <a:pt x="12119" y="12904"/>
                    </a:lnTo>
                    <a:lnTo>
                      <a:pt x="12152" y="12984"/>
                    </a:lnTo>
                    <a:lnTo>
                      <a:pt x="12185" y="13144"/>
                    </a:lnTo>
                    <a:lnTo>
                      <a:pt x="12196" y="13224"/>
                    </a:lnTo>
                    <a:lnTo>
                      <a:pt x="12209" y="13305"/>
                    </a:lnTo>
                    <a:lnTo>
                      <a:pt x="12224" y="13545"/>
                    </a:lnTo>
                    <a:lnTo>
                      <a:pt x="12226" y="13545"/>
                    </a:lnTo>
                    <a:lnTo>
                      <a:pt x="12245" y="13625"/>
                    </a:lnTo>
                    <a:lnTo>
                      <a:pt x="12262" y="13545"/>
                    </a:lnTo>
                    <a:lnTo>
                      <a:pt x="12254" y="13465"/>
                    </a:lnTo>
                    <a:lnTo>
                      <a:pt x="12218" y="13224"/>
                    </a:lnTo>
                    <a:lnTo>
                      <a:pt x="12213" y="13144"/>
                    </a:lnTo>
                    <a:lnTo>
                      <a:pt x="12210" y="13064"/>
                    </a:lnTo>
                    <a:lnTo>
                      <a:pt x="12182" y="12904"/>
                    </a:lnTo>
                    <a:lnTo>
                      <a:pt x="12165" y="12744"/>
                    </a:lnTo>
                    <a:lnTo>
                      <a:pt x="12173" y="12744"/>
                    </a:lnTo>
                    <a:lnTo>
                      <a:pt x="12223" y="12904"/>
                    </a:lnTo>
                    <a:lnTo>
                      <a:pt x="12224" y="12984"/>
                    </a:lnTo>
                    <a:lnTo>
                      <a:pt x="12234" y="13144"/>
                    </a:lnTo>
                    <a:lnTo>
                      <a:pt x="12273" y="13385"/>
                    </a:lnTo>
                    <a:lnTo>
                      <a:pt x="12277" y="13385"/>
                    </a:lnTo>
                    <a:lnTo>
                      <a:pt x="12280" y="13465"/>
                    </a:lnTo>
                    <a:lnTo>
                      <a:pt x="12326" y="13625"/>
                    </a:lnTo>
                    <a:lnTo>
                      <a:pt x="12370" y="13625"/>
                    </a:lnTo>
                    <a:lnTo>
                      <a:pt x="12391" y="13705"/>
                    </a:lnTo>
                    <a:lnTo>
                      <a:pt x="12397" y="13625"/>
                    </a:lnTo>
                    <a:lnTo>
                      <a:pt x="12361" y="13545"/>
                    </a:lnTo>
                    <a:lnTo>
                      <a:pt x="12404" y="13545"/>
                    </a:lnTo>
                    <a:lnTo>
                      <a:pt x="12405" y="13465"/>
                    </a:lnTo>
                    <a:lnTo>
                      <a:pt x="12397" y="13465"/>
                    </a:lnTo>
                    <a:lnTo>
                      <a:pt x="12398" y="13385"/>
                    </a:lnTo>
                    <a:lnTo>
                      <a:pt x="12427" y="13385"/>
                    </a:lnTo>
                    <a:lnTo>
                      <a:pt x="12428" y="13625"/>
                    </a:lnTo>
                    <a:lnTo>
                      <a:pt x="12451" y="13545"/>
                    </a:lnTo>
                    <a:lnTo>
                      <a:pt x="12455" y="13625"/>
                    </a:lnTo>
                    <a:lnTo>
                      <a:pt x="12492" y="13545"/>
                    </a:lnTo>
                    <a:lnTo>
                      <a:pt x="12471" y="13385"/>
                    </a:lnTo>
                    <a:lnTo>
                      <a:pt x="12478" y="13305"/>
                    </a:lnTo>
                    <a:lnTo>
                      <a:pt x="12461" y="13224"/>
                    </a:lnTo>
                    <a:lnTo>
                      <a:pt x="12456" y="13224"/>
                    </a:lnTo>
                    <a:lnTo>
                      <a:pt x="12453" y="13144"/>
                    </a:lnTo>
                    <a:lnTo>
                      <a:pt x="12437" y="13144"/>
                    </a:lnTo>
                    <a:lnTo>
                      <a:pt x="12429" y="13064"/>
                    </a:lnTo>
                    <a:lnTo>
                      <a:pt x="12406" y="13064"/>
                    </a:lnTo>
                    <a:lnTo>
                      <a:pt x="12389" y="12984"/>
                    </a:lnTo>
                    <a:lnTo>
                      <a:pt x="12384" y="12984"/>
                    </a:lnTo>
                    <a:lnTo>
                      <a:pt x="12383" y="12904"/>
                    </a:lnTo>
                    <a:lnTo>
                      <a:pt x="12405" y="12904"/>
                    </a:lnTo>
                    <a:lnTo>
                      <a:pt x="12407" y="12984"/>
                    </a:lnTo>
                    <a:lnTo>
                      <a:pt x="12422" y="12984"/>
                    </a:lnTo>
                    <a:lnTo>
                      <a:pt x="12434" y="13064"/>
                    </a:lnTo>
                    <a:lnTo>
                      <a:pt x="12461" y="13064"/>
                    </a:lnTo>
                    <a:lnTo>
                      <a:pt x="12465" y="13144"/>
                    </a:lnTo>
                    <a:lnTo>
                      <a:pt x="12491" y="13144"/>
                    </a:lnTo>
                    <a:lnTo>
                      <a:pt x="12490" y="13064"/>
                    </a:lnTo>
                    <a:lnTo>
                      <a:pt x="12483" y="12984"/>
                    </a:lnTo>
                    <a:lnTo>
                      <a:pt x="12482" y="12904"/>
                    </a:lnTo>
                    <a:lnTo>
                      <a:pt x="12489" y="12904"/>
                    </a:lnTo>
                    <a:lnTo>
                      <a:pt x="12515" y="13144"/>
                    </a:lnTo>
                    <a:lnTo>
                      <a:pt x="12501" y="13305"/>
                    </a:lnTo>
                    <a:lnTo>
                      <a:pt x="12535" y="13305"/>
                    </a:lnTo>
                    <a:lnTo>
                      <a:pt x="12539" y="13224"/>
                    </a:lnTo>
                    <a:lnTo>
                      <a:pt x="12542" y="13224"/>
                    </a:lnTo>
                    <a:lnTo>
                      <a:pt x="12545" y="13144"/>
                    </a:lnTo>
                    <a:lnTo>
                      <a:pt x="12550" y="13224"/>
                    </a:lnTo>
                    <a:lnTo>
                      <a:pt x="12561" y="13144"/>
                    </a:lnTo>
                    <a:lnTo>
                      <a:pt x="12558" y="13064"/>
                    </a:lnTo>
                    <a:lnTo>
                      <a:pt x="12544" y="12984"/>
                    </a:lnTo>
                    <a:lnTo>
                      <a:pt x="12569" y="13064"/>
                    </a:lnTo>
                    <a:lnTo>
                      <a:pt x="12576" y="12984"/>
                    </a:lnTo>
                    <a:lnTo>
                      <a:pt x="12583" y="12984"/>
                    </a:lnTo>
                    <a:lnTo>
                      <a:pt x="12579" y="13064"/>
                    </a:lnTo>
                    <a:lnTo>
                      <a:pt x="12596" y="13064"/>
                    </a:lnTo>
                    <a:lnTo>
                      <a:pt x="12609" y="12984"/>
                    </a:lnTo>
                    <a:lnTo>
                      <a:pt x="12625" y="12904"/>
                    </a:lnTo>
                    <a:lnTo>
                      <a:pt x="12620" y="12984"/>
                    </a:lnTo>
                    <a:lnTo>
                      <a:pt x="12613" y="13064"/>
                    </a:lnTo>
                    <a:lnTo>
                      <a:pt x="12631" y="13064"/>
                    </a:lnTo>
                    <a:lnTo>
                      <a:pt x="12633" y="13144"/>
                    </a:lnTo>
                    <a:lnTo>
                      <a:pt x="12611" y="13064"/>
                    </a:lnTo>
                    <a:lnTo>
                      <a:pt x="12609" y="13144"/>
                    </a:lnTo>
                    <a:lnTo>
                      <a:pt x="12610" y="13224"/>
                    </a:lnTo>
                    <a:lnTo>
                      <a:pt x="12639" y="13224"/>
                    </a:lnTo>
                    <a:lnTo>
                      <a:pt x="12601" y="13305"/>
                    </a:lnTo>
                    <a:lnTo>
                      <a:pt x="12585" y="13385"/>
                    </a:lnTo>
                    <a:lnTo>
                      <a:pt x="12605" y="13465"/>
                    </a:lnTo>
                    <a:lnTo>
                      <a:pt x="12561" y="13465"/>
                    </a:lnTo>
                    <a:lnTo>
                      <a:pt x="12521" y="13705"/>
                    </a:lnTo>
                    <a:lnTo>
                      <a:pt x="12564" y="13705"/>
                    </a:lnTo>
                    <a:lnTo>
                      <a:pt x="12595" y="13545"/>
                    </a:lnTo>
                    <a:lnTo>
                      <a:pt x="12593" y="13625"/>
                    </a:lnTo>
                    <a:lnTo>
                      <a:pt x="12554" y="13786"/>
                    </a:lnTo>
                    <a:lnTo>
                      <a:pt x="12517" y="13705"/>
                    </a:lnTo>
                    <a:lnTo>
                      <a:pt x="12512" y="13786"/>
                    </a:lnTo>
                    <a:lnTo>
                      <a:pt x="12531" y="13786"/>
                    </a:lnTo>
                    <a:lnTo>
                      <a:pt x="12521" y="13866"/>
                    </a:lnTo>
                    <a:lnTo>
                      <a:pt x="12508" y="13866"/>
                    </a:lnTo>
                    <a:lnTo>
                      <a:pt x="12482" y="13946"/>
                    </a:lnTo>
                    <a:lnTo>
                      <a:pt x="12489" y="14026"/>
                    </a:lnTo>
                    <a:lnTo>
                      <a:pt x="12475" y="14026"/>
                    </a:lnTo>
                    <a:lnTo>
                      <a:pt x="12451" y="14106"/>
                    </a:lnTo>
                    <a:lnTo>
                      <a:pt x="12470" y="14106"/>
                    </a:lnTo>
                    <a:lnTo>
                      <a:pt x="12470" y="14186"/>
                    </a:lnTo>
                    <a:lnTo>
                      <a:pt x="12467" y="14186"/>
                    </a:lnTo>
                    <a:lnTo>
                      <a:pt x="12460" y="14266"/>
                    </a:lnTo>
                    <a:lnTo>
                      <a:pt x="12465" y="14266"/>
                    </a:lnTo>
                    <a:lnTo>
                      <a:pt x="12465" y="14347"/>
                    </a:lnTo>
                    <a:lnTo>
                      <a:pt x="12453" y="14347"/>
                    </a:lnTo>
                    <a:lnTo>
                      <a:pt x="12457" y="14427"/>
                    </a:lnTo>
                    <a:lnTo>
                      <a:pt x="12456" y="14667"/>
                    </a:lnTo>
                    <a:lnTo>
                      <a:pt x="12460" y="14747"/>
                    </a:lnTo>
                    <a:lnTo>
                      <a:pt x="12456" y="14747"/>
                    </a:lnTo>
                    <a:lnTo>
                      <a:pt x="12456" y="14827"/>
                    </a:lnTo>
                    <a:lnTo>
                      <a:pt x="12465" y="14908"/>
                    </a:lnTo>
                    <a:lnTo>
                      <a:pt x="12481" y="14908"/>
                    </a:lnTo>
                    <a:lnTo>
                      <a:pt x="12484" y="14827"/>
                    </a:lnTo>
                    <a:lnTo>
                      <a:pt x="12494" y="14827"/>
                    </a:lnTo>
                    <a:lnTo>
                      <a:pt x="12494" y="14908"/>
                    </a:lnTo>
                    <a:lnTo>
                      <a:pt x="12517" y="14908"/>
                    </a:lnTo>
                    <a:lnTo>
                      <a:pt x="12537" y="14988"/>
                    </a:lnTo>
                    <a:lnTo>
                      <a:pt x="12535" y="15068"/>
                    </a:lnTo>
                    <a:lnTo>
                      <a:pt x="12538" y="15068"/>
                    </a:lnTo>
                    <a:lnTo>
                      <a:pt x="12550" y="15148"/>
                    </a:lnTo>
                    <a:lnTo>
                      <a:pt x="12557" y="15228"/>
                    </a:lnTo>
                    <a:lnTo>
                      <a:pt x="12548" y="15388"/>
                    </a:lnTo>
                    <a:lnTo>
                      <a:pt x="12536" y="15469"/>
                    </a:lnTo>
                    <a:lnTo>
                      <a:pt x="12540" y="15549"/>
                    </a:lnTo>
                    <a:lnTo>
                      <a:pt x="12505" y="15789"/>
                    </a:lnTo>
                    <a:lnTo>
                      <a:pt x="12497" y="15789"/>
                    </a:lnTo>
                    <a:lnTo>
                      <a:pt x="12503" y="15869"/>
                    </a:lnTo>
                    <a:lnTo>
                      <a:pt x="12540" y="16030"/>
                    </a:lnTo>
                    <a:lnTo>
                      <a:pt x="12542" y="16110"/>
                    </a:lnTo>
                    <a:lnTo>
                      <a:pt x="12568" y="16110"/>
                    </a:lnTo>
                    <a:lnTo>
                      <a:pt x="12598" y="16190"/>
                    </a:lnTo>
                    <a:lnTo>
                      <a:pt x="12640" y="16190"/>
                    </a:lnTo>
                    <a:lnTo>
                      <a:pt x="12697" y="16350"/>
                    </a:lnTo>
                    <a:lnTo>
                      <a:pt x="12718" y="16350"/>
                    </a:lnTo>
                    <a:lnTo>
                      <a:pt x="12733" y="16430"/>
                    </a:lnTo>
                    <a:lnTo>
                      <a:pt x="12762" y="16430"/>
                    </a:lnTo>
                    <a:lnTo>
                      <a:pt x="12768" y="16350"/>
                    </a:lnTo>
                    <a:lnTo>
                      <a:pt x="12792" y="16430"/>
                    </a:lnTo>
                    <a:lnTo>
                      <a:pt x="12798" y="16430"/>
                    </a:lnTo>
                    <a:lnTo>
                      <a:pt x="12800" y="16350"/>
                    </a:lnTo>
                    <a:lnTo>
                      <a:pt x="12790" y="16350"/>
                    </a:lnTo>
                    <a:lnTo>
                      <a:pt x="12790" y="16270"/>
                    </a:lnTo>
                    <a:lnTo>
                      <a:pt x="12794" y="16270"/>
                    </a:lnTo>
                    <a:lnTo>
                      <a:pt x="12790" y="16190"/>
                    </a:lnTo>
                    <a:lnTo>
                      <a:pt x="12781" y="16190"/>
                    </a:lnTo>
                    <a:lnTo>
                      <a:pt x="12789" y="16110"/>
                    </a:lnTo>
                    <a:lnTo>
                      <a:pt x="12763" y="16110"/>
                    </a:lnTo>
                    <a:lnTo>
                      <a:pt x="12736" y="16030"/>
                    </a:lnTo>
                    <a:lnTo>
                      <a:pt x="12732" y="16030"/>
                    </a:lnTo>
                    <a:lnTo>
                      <a:pt x="12715" y="15950"/>
                    </a:lnTo>
                    <a:lnTo>
                      <a:pt x="12705" y="15950"/>
                    </a:lnTo>
                    <a:lnTo>
                      <a:pt x="12694" y="15869"/>
                    </a:lnTo>
                    <a:lnTo>
                      <a:pt x="12688" y="15789"/>
                    </a:lnTo>
                    <a:lnTo>
                      <a:pt x="12658" y="15789"/>
                    </a:lnTo>
                    <a:lnTo>
                      <a:pt x="12663" y="15709"/>
                    </a:lnTo>
                    <a:lnTo>
                      <a:pt x="12674" y="15629"/>
                    </a:lnTo>
                    <a:lnTo>
                      <a:pt x="12674" y="15549"/>
                    </a:lnTo>
                    <a:lnTo>
                      <a:pt x="12684" y="15469"/>
                    </a:lnTo>
                    <a:lnTo>
                      <a:pt x="12678" y="15388"/>
                    </a:lnTo>
                    <a:lnTo>
                      <a:pt x="12686" y="15388"/>
                    </a:lnTo>
                    <a:lnTo>
                      <a:pt x="12690" y="15308"/>
                    </a:lnTo>
                    <a:lnTo>
                      <a:pt x="12698" y="15308"/>
                    </a:lnTo>
                    <a:lnTo>
                      <a:pt x="12699" y="15148"/>
                    </a:lnTo>
                    <a:lnTo>
                      <a:pt x="12708" y="15148"/>
                    </a:lnTo>
                    <a:lnTo>
                      <a:pt x="12712" y="15068"/>
                    </a:lnTo>
                    <a:lnTo>
                      <a:pt x="12696" y="14994"/>
                    </a:lnTo>
                    <a:lnTo>
                      <a:pt x="12696" y="15148"/>
                    </a:lnTo>
                    <a:lnTo>
                      <a:pt x="12692" y="15148"/>
                    </a:lnTo>
                    <a:lnTo>
                      <a:pt x="12688" y="15068"/>
                    </a:lnTo>
                    <a:lnTo>
                      <a:pt x="12694" y="15068"/>
                    </a:lnTo>
                    <a:lnTo>
                      <a:pt x="12696" y="15148"/>
                    </a:lnTo>
                    <a:lnTo>
                      <a:pt x="12696" y="14994"/>
                    </a:lnTo>
                    <a:lnTo>
                      <a:pt x="12726" y="14988"/>
                    </a:lnTo>
                    <a:lnTo>
                      <a:pt x="12733" y="14908"/>
                    </a:lnTo>
                    <a:lnTo>
                      <a:pt x="12708" y="14908"/>
                    </a:lnTo>
                    <a:lnTo>
                      <a:pt x="12713" y="14827"/>
                    </a:lnTo>
                    <a:lnTo>
                      <a:pt x="12752" y="14827"/>
                    </a:lnTo>
                    <a:lnTo>
                      <a:pt x="12760" y="14908"/>
                    </a:lnTo>
                    <a:lnTo>
                      <a:pt x="12770" y="14908"/>
                    </a:lnTo>
                    <a:lnTo>
                      <a:pt x="12780" y="14827"/>
                    </a:lnTo>
                    <a:lnTo>
                      <a:pt x="12763" y="14827"/>
                    </a:lnTo>
                    <a:lnTo>
                      <a:pt x="12768" y="14747"/>
                    </a:lnTo>
                    <a:lnTo>
                      <a:pt x="12790" y="14587"/>
                    </a:lnTo>
                    <a:lnTo>
                      <a:pt x="12796" y="14507"/>
                    </a:lnTo>
                    <a:lnTo>
                      <a:pt x="12798" y="14347"/>
                    </a:lnTo>
                    <a:lnTo>
                      <a:pt x="12815" y="14266"/>
                    </a:lnTo>
                    <a:lnTo>
                      <a:pt x="12807" y="14347"/>
                    </a:lnTo>
                    <a:lnTo>
                      <a:pt x="12809" y="14507"/>
                    </a:lnTo>
                    <a:lnTo>
                      <a:pt x="12794" y="14827"/>
                    </a:lnTo>
                    <a:lnTo>
                      <a:pt x="12793" y="14908"/>
                    </a:lnTo>
                    <a:lnTo>
                      <a:pt x="12783" y="14988"/>
                    </a:lnTo>
                    <a:lnTo>
                      <a:pt x="12754" y="15068"/>
                    </a:lnTo>
                    <a:lnTo>
                      <a:pt x="12755" y="15228"/>
                    </a:lnTo>
                    <a:lnTo>
                      <a:pt x="12769" y="15308"/>
                    </a:lnTo>
                    <a:lnTo>
                      <a:pt x="12777" y="15388"/>
                    </a:lnTo>
                    <a:lnTo>
                      <a:pt x="12789" y="15308"/>
                    </a:lnTo>
                    <a:lnTo>
                      <a:pt x="12793" y="15228"/>
                    </a:lnTo>
                    <a:lnTo>
                      <a:pt x="12830" y="15068"/>
                    </a:lnTo>
                    <a:lnTo>
                      <a:pt x="12845" y="14988"/>
                    </a:lnTo>
                    <a:lnTo>
                      <a:pt x="12876" y="14908"/>
                    </a:lnTo>
                    <a:lnTo>
                      <a:pt x="12841" y="15068"/>
                    </a:lnTo>
                    <a:lnTo>
                      <a:pt x="12838" y="15148"/>
                    </a:lnTo>
                    <a:lnTo>
                      <a:pt x="12811" y="15308"/>
                    </a:lnTo>
                    <a:lnTo>
                      <a:pt x="12804" y="15388"/>
                    </a:lnTo>
                    <a:lnTo>
                      <a:pt x="12832" y="15388"/>
                    </a:lnTo>
                    <a:lnTo>
                      <a:pt x="12848" y="15228"/>
                    </a:lnTo>
                    <a:lnTo>
                      <a:pt x="12860" y="15228"/>
                    </a:lnTo>
                    <a:lnTo>
                      <a:pt x="12852" y="15308"/>
                    </a:lnTo>
                    <a:lnTo>
                      <a:pt x="12846" y="15388"/>
                    </a:lnTo>
                    <a:lnTo>
                      <a:pt x="12852" y="15388"/>
                    </a:lnTo>
                    <a:lnTo>
                      <a:pt x="12856" y="15469"/>
                    </a:lnTo>
                    <a:lnTo>
                      <a:pt x="12877" y="15549"/>
                    </a:lnTo>
                    <a:lnTo>
                      <a:pt x="12892" y="15629"/>
                    </a:lnTo>
                    <a:lnTo>
                      <a:pt x="12896" y="15629"/>
                    </a:lnTo>
                    <a:lnTo>
                      <a:pt x="12908" y="15709"/>
                    </a:lnTo>
                    <a:lnTo>
                      <a:pt x="12966" y="15709"/>
                    </a:lnTo>
                    <a:lnTo>
                      <a:pt x="12964" y="15549"/>
                    </a:lnTo>
                    <a:lnTo>
                      <a:pt x="12966" y="15629"/>
                    </a:lnTo>
                    <a:lnTo>
                      <a:pt x="12975" y="15629"/>
                    </a:lnTo>
                    <a:lnTo>
                      <a:pt x="12972" y="15709"/>
                    </a:lnTo>
                    <a:lnTo>
                      <a:pt x="13001" y="15709"/>
                    </a:lnTo>
                    <a:lnTo>
                      <a:pt x="13013" y="15629"/>
                    </a:lnTo>
                    <a:lnTo>
                      <a:pt x="13035" y="15629"/>
                    </a:lnTo>
                    <a:lnTo>
                      <a:pt x="13053" y="15709"/>
                    </a:lnTo>
                    <a:lnTo>
                      <a:pt x="13081" y="15709"/>
                    </a:lnTo>
                    <a:lnTo>
                      <a:pt x="13096" y="15629"/>
                    </a:lnTo>
                    <a:lnTo>
                      <a:pt x="13129" y="15629"/>
                    </a:lnTo>
                    <a:lnTo>
                      <a:pt x="13143" y="15709"/>
                    </a:lnTo>
                    <a:lnTo>
                      <a:pt x="13154" y="15709"/>
                    </a:lnTo>
                    <a:lnTo>
                      <a:pt x="13162" y="15629"/>
                    </a:lnTo>
                    <a:lnTo>
                      <a:pt x="13194" y="15629"/>
                    </a:lnTo>
                    <a:lnTo>
                      <a:pt x="13196" y="15709"/>
                    </a:lnTo>
                    <a:lnTo>
                      <a:pt x="13215" y="15709"/>
                    </a:lnTo>
                    <a:lnTo>
                      <a:pt x="13218" y="15629"/>
                    </a:lnTo>
                    <a:lnTo>
                      <a:pt x="13251" y="15629"/>
                    </a:lnTo>
                    <a:lnTo>
                      <a:pt x="13257" y="15709"/>
                    </a:lnTo>
                    <a:lnTo>
                      <a:pt x="13250" y="15789"/>
                    </a:lnTo>
                    <a:lnTo>
                      <a:pt x="13258" y="15869"/>
                    </a:lnTo>
                    <a:lnTo>
                      <a:pt x="13271" y="15789"/>
                    </a:lnTo>
                    <a:lnTo>
                      <a:pt x="13287" y="15709"/>
                    </a:lnTo>
                    <a:lnTo>
                      <a:pt x="13284" y="15709"/>
                    </a:lnTo>
                    <a:lnTo>
                      <a:pt x="13284" y="15629"/>
                    </a:lnTo>
                    <a:lnTo>
                      <a:pt x="13278" y="15629"/>
                    </a:lnTo>
                    <a:lnTo>
                      <a:pt x="13292" y="15469"/>
                    </a:lnTo>
                    <a:lnTo>
                      <a:pt x="13301" y="15469"/>
                    </a:lnTo>
                    <a:lnTo>
                      <a:pt x="13314" y="15388"/>
                    </a:lnTo>
                    <a:lnTo>
                      <a:pt x="13319" y="15388"/>
                    </a:lnTo>
                    <a:lnTo>
                      <a:pt x="13311" y="15469"/>
                    </a:lnTo>
                    <a:lnTo>
                      <a:pt x="13332" y="15469"/>
                    </a:lnTo>
                    <a:lnTo>
                      <a:pt x="13352" y="15388"/>
                    </a:lnTo>
                    <a:lnTo>
                      <a:pt x="13411" y="15388"/>
                    </a:lnTo>
                    <a:lnTo>
                      <a:pt x="13421" y="15469"/>
                    </a:lnTo>
                    <a:lnTo>
                      <a:pt x="13522" y="15469"/>
                    </a:lnTo>
                    <a:lnTo>
                      <a:pt x="13508" y="15388"/>
                    </a:lnTo>
                    <a:lnTo>
                      <a:pt x="13526" y="15469"/>
                    </a:lnTo>
                    <a:lnTo>
                      <a:pt x="13535" y="15469"/>
                    </a:lnTo>
                    <a:lnTo>
                      <a:pt x="13546" y="15549"/>
                    </a:lnTo>
                    <a:lnTo>
                      <a:pt x="13559" y="15549"/>
                    </a:lnTo>
                    <a:lnTo>
                      <a:pt x="13548" y="15469"/>
                    </a:lnTo>
                    <a:lnTo>
                      <a:pt x="13558" y="15469"/>
                    </a:lnTo>
                    <a:lnTo>
                      <a:pt x="13572" y="15549"/>
                    </a:lnTo>
                    <a:lnTo>
                      <a:pt x="13546" y="15629"/>
                    </a:lnTo>
                    <a:lnTo>
                      <a:pt x="13555" y="15709"/>
                    </a:lnTo>
                    <a:lnTo>
                      <a:pt x="13579" y="15709"/>
                    </a:lnTo>
                    <a:lnTo>
                      <a:pt x="13594" y="15629"/>
                    </a:lnTo>
                    <a:lnTo>
                      <a:pt x="13607" y="15709"/>
                    </a:lnTo>
                    <a:lnTo>
                      <a:pt x="13605" y="15709"/>
                    </a:lnTo>
                    <a:lnTo>
                      <a:pt x="13594" y="15789"/>
                    </a:lnTo>
                    <a:lnTo>
                      <a:pt x="13583" y="15789"/>
                    </a:lnTo>
                    <a:lnTo>
                      <a:pt x="13582" y="15950"/>
                    </a:lnTo>
                    <a:lnTo>
                      <a:pt x="13588" y="15950"/>
                    </a:lnTo>
                    <a:lnTo>
                      <a:pt x="13584" y="16110"/>
                    </a:lnTo>
                    <a:lnTo>
                      <a:pt x="13639" y="16110"/>
                    </a:lnTo>
                    <a:lnTo>
                      <a:pt x="13651" y="16190"/>
                    </a:lnTo>
                    <a:lnTo>
                      <a:pt x="13556" y="16190"/>
                    </a:lnTo>
                    <a:lnTo>
                      <a:pt x="13557" y="16350"/>
                    </a:lnTo>
                    <a:lnTo>
                      <a:pt x="13593" y="16350"/>
                    </a:lnTo>
                    <a:lnTo>
                      <a:pt x="13588" y="16430"/>
                    </a:lnTo>
                    <a:lnTo>
                      <a:pt x="13556" y="16430"/>
                    </a:lnTo>
                    <a:lnTo>
                      <a:pt x="13568" y="16511"/>
                    </a:lnTo>
                    <a:lnTo>
                      <a:pt x="13564" y="16511"/>
                    </a:lnTo>
                    <a:lnTo>
                      <a:pt x="13553" y="16591"/>
                    </a:lnTo>
                    <a:lnTo>
                      <a:pt x="13531" y="16511"/>
                    </a:lnTo>
                    <a:lnTo>
                      <a:pt x="13517" y="16511"/>
                    </a:lnTo>
                    <a:lnTo>
                      <a:pt x="13497" y="16591"/>
                    </a:lnTo>
                    <a:lnTo>
                      <a:pt x="13506" y="16511"/>
                    </a:lnTo>
                    <a:lnTo>
                      <a:pt x="13516" y="16430"/>
                    </a:lnTo>
                    <a:lnTo>
                      <a:pt x="13538" y="16430"/>
                    </a:lnTo>
                    <a:lnTo>
                      <a:pt x="13539" y="16110"/>
                    </a:lnTo>
                    <a:lnTo>
                      <a:pt x="13500" y="16110"/>
                    </a:lnTo>
                    <a:lnTo>
                      <a:pt x="13451" y="16270"/>
                    </a:lnTo>
                    <a:lnTo>
                      <a:pt x="13459" y="16270"/>
                    </a:lnTo>
                    <a:lnTo>
                      <a:pt x="13449" y="16430"/>
                    </a:lnTo>
                    <a:lnTo>
                      <a:pt x="13433" y="16350"/>
                    </a:lnTo>
                    <a:lnTo>
                      <a:pt x="13403" y="16350"/>
                    </a:lnTo>
                    <a:lnTo>
                      <a:pt x="13393" y="16591"/>
                    </a:lnTo>
                    <a:lnTo>
                      <a:pt x="13326" y="16591"/>
                    </a:lnTo>
                    <a:lnTo>
                      <a:pt x="13302" y="16671"/>
                    </a:lnTo>
                    <a:lnTo>
                      <a:pt x="13247" y="16751"/>
                    </a:lnTo>
                    <a:lnTo>
                      <a:pt x="13155" y="16751"/>
                    </a:lnTo>
                    <a:lnTo>
                      <a:pt x="13185" y="16831"/>
                    </a:lnTo>
                    <a:lnTo>
                      <a:pt x="13145" y="16831"/>
                    </a:lnTo>
                    <a:lnTo>
                      <a:pt x="13131" y="16911"/>
                    </a:lnTo>
                    <a:lnTo>
                      <a:pt x="13116" y="16911"/>
                    </a:lnTo>
                    <a:lnTo>
                      <a:pt x="13101" y="16831"/>
                    </a:lnTo>
                    <a:lnTo>
                      <a:pt x="13056" y="16831"/>
                    </a:lnTo>
                    <a:lnTo>
                      <a:pt x="13061" y="16671"/>
                    </a:lnTo>
                    <a:lnTo>
                      <a:pt x="13009" y="16671"/>
                    </a:lnTo>
                    <a:lnTo>
                      <a:pt x="13004" y="16831"/>
                    </a:lnTo>
                    <a:lnTo>
                      <a:pt x="12974" y="16911"/>
                    </a:lnTo>
                    <a:lnTo>
                      <a:pt x="12950" y="17072"/>
                    </a:lnTo>
                    <a:lnTo>
                      <a:pt x="12930" y="17232"/>
                    </a:lnTo>
                    <a:lnTo>
                      <a:pt x="12880" y="17392"/>
                    </a:lnTo>
                    <a:lnTo>
                      <a:pt x="12900" y="17392"/>
                    </a:lnTo>
                    <a:lnTo>
                      <a:pt x="12935" y="17472"/>
                    </a:lnTo>
                    <a:lnTo>
                      <a:pt x="12994" y="17312"/>
                    </a:lnTo>
                    <a:lnTo>
                      <a:pt x="13133" y="17312"/>
                    </a:lnTo>
                    <a:lnTo>
                      <a:pt x="13212" y="17232"/>
                    </a:lnTo>
                    <a:lnTo>
                      <a:pt x="13408" y="17072"/>
                    </a:lnTo>
                    <a:lnTo>
                      <a:pt x="13751" y="16751"/>
                    </a:lnTo>
                    <a:lnTo>
                      <a:pt x="13877" y="16671"/>
                    </a:lnTo>
                    <a:lnTo>
                      <a:pt x="13996" y="16511"/>
                    </a:lnTo>
                    <a:lnTo>
                      <a:pt x="14187" y="16591"/>
                    </a:lnTo>
                    <a:lnTo>
                      <a:pt x="14266" y="16591"/>
                    </a:lnTo>
                    <a:lnTo>
                      <a:pt x="14586" y="16831"/>
                    </a:lnTo>
                    <a:lnTo>
                      <a:pt x="14621" y="16831"/>
                    </a:lnTo>
                    <a:lnTo>
                      <a:pt x="14655" y="16911"/>
                    </a:lnTo>
                    <a:lnTo>
                      <a:pt x="14683" y="16831"/>
                    </a:lnTo>
                    <a:lnTo>
                      <a:pt x="14710" y="16831"/>
                    </a:lnTo>
                    <a:lnTo>
                      <a:pt x="14762" y="16751"/>
                    </a:lnTo>
                    <a:lnTo>
                      <a:pt x="15000" y="16591"/>
                    </a:lnTo>
                    <a:lnTo>
                      <a:pt x="15246" y="16831"/>
                    </a:lnTo>
                    <a:lnTo>
                      <a:pt x="15360" y="16911"/>
                    </a:lnTo>
                    <a:lnTo>
                      <a:pt x="15459" y="17152"/>
                    </a:lnTo>
                    <a:lnTo>
                      <a:pt x="15488" y="17152"/>
                    </a:lnTo>
                    <a:lnTo>
                      <a:pt x="15573" y="17232"/>
                    </a:lnTo>
                    <a:lnTo>
                      <a:pt x="15647" y="17312"/>
                    </a:lnTo>
                    <a:lnTo>
                      <a:pt x="15652" y="17152"/>
                    </a:lnTo>
                    <a:lnTo>
                      <a:pt x="15632" y="17152"/>
                    </a:lnTo>
                    <a:lnTo>
                      <a:pt x="15622" y="17072"/>
                    </a:lnTo>
                    <a:lnTo>
                      <a:pt x="15617" y="16991"/>
                    </a:lnTo>
                    <a:lnTo>
                      <a:pt x="15588" y="17072"/>
                    </a:lnTo>
                    <a:lnTo>
                      <a:pt x="15568" y="16991"/>
                    </a:lnTo>
                    <a:lnTo>
                      <a:pt x="15560" y="16911"/>
                    </a:lnTo>
                    <a:lnTo>
                      <a:pt x="15575" y="16591"/>
                    </a:lnTo>
                    <a:lnTo>
                      <a:pt x="15590" y="16511"/>
                    </a:lnTo>
                    <a:lnTo>
                      <a:pt x="15600" y="16430"/>
                    </a:lnTo>
                    <a:lnTo>
                      <a:pt x="15615" y="16270"/>
                    </a:lnTo>
                    <a:lnTo>
                      <a:pt x="15694" y="16030"/>
                    </a:lnTo>
                    <a:lnTo>
                      <a:pt x="15729" y="15950"/>
                    </a:lnTo>
                    <a:lnTo>
                      <a:pt x="15766" y="15950"/>
                    </a:lnTo>
                    <a:lnTo>
                      <a:pt x="15771" y="15789"/>
                    </a:lnTo>
                    <a:lnTo>
                      <a:pt x="15739" y="15709"/>
                    </a:lnTo>
                    <a:lnTo>
                      <a:pt x="15709" y="15629"/>
                    </a:lnTo>
                    <a:lnTo>
                      <a:pt x="15737" y="15629"/>
                    </a:lnTo>
                    <a:lnTo>
                      <a:pt x="15756" y="15709"/>
                    </a:lnTo>
                    <a:lnTo>
                      <a:pt x="15786" y="15789"/>
                    </a:lnTo>
                    <a:lnTo>
                      <a:pt x="15803" y="15709"/>
                    </a:lnTo>
                    <a:lnTo>
                      <a:pt x="15813" y="15629"/>
                    </a:lnTo>
                    <a:lnTo>
                      <a:pt x="15850" y="15388"/>
                    </a:lnTo>
                    <a:lnTo>
                      <a:pt x="15885" y="15228"/>
                    </a:lnTo>
                    <a:lnTo>
                      <a:pt x="15878" y="15148"/>
                    </a:lnTo>
                    <a:lnTo>
                      <a:pt x="15858" y="15068"/>
                    </a:lnTo>
                    <a:lnTo>
                      <a:pt x="15850" y="14988"/>
                    </a:lnTo>
                    <a:lnTo>
                      <a:pt x="15855" y="14908"/>
                    </a:lnTo>
                    <a:lnTo>
                      <a:pt x="15880" y="14827"/>
                    </a:lnTo>
                    <a:lnTo>
                      <a:pt x="15898" y="14667"/>
                    </a:lnTo>
                    <a:lnTo>
                      <a:pt x="15918" y="14507"/>
                    </a:lnTo>
                    <a:lnTo>
                      <a:pt x="15947" y="14507"/>
                    </a:lnTo>
                    <a:lnTo>
                      <a:pt x="15987" y="14427"/>
                    </a:lnTo>
                    <a:lnTo>
                      <a:pt x="16051" y="14427"/>
                    </a:lnTo>
                    <a:lnTo>
                      <a:pt x="16029" y="14347"/>
                    </a:lnTo>
                    <a:lnTo>
                      <a:pt x="16039" y="14266"/>
                    </a:lnTo>
                    <a:lnTo>
                      <a:pt x="16046" y="14347"/>
                    </a:lnTo>
                    <a:lnTo>
                      <a:pt x="16076" y="14266"/>
                    </a:lnTo>
                    <a:lnTo>
                      <a:pt x="16175" y="14186"/>
                    </a:lnTo>
                    <a:lnTo>
                      <a:pt x="16274" y="14026"/>
                    </a:lnTo>
                    <a:lnTo>
                      <a:pt x="16284" y="13946"/>
                    </a:lnTo>
                    <a:lnTo>
                      <a:pt x="16314" y="13786"/>
                    </a:lnTo>
                    <a:lnTo>
                      <a:pt x="16307" y="13625"/>
                    </a:lnTo>
                    <a:lnTo>
                      <a:pt x="16287" y="13625"/>
                    </a:lnTo>
                    <a:lnTo>
                      <a:pt x="16282" y="13705"/>
                    </a:lnTo>
                    <a:lnTo>
                      <a:pt x="16259" y="13705"/>
                    </a:lnTo>
                    <a:lnTo>
                      <a:pt x="16259" y="13866"/>
                    </a:lnTo>
                    <a:lnTo>
                      <a:pt x="16272" y="13866"/>
                    </a:lnTo>
                    <a:lnTo>
                      <a:pt x="16262" y="13946"/>
                    </a:lnTo>
                    <a:lnTo>
                      <a:pt x="16257" y="13866"/>
                    </a:lnTo>
                    <a:lnTo>
                      <a:pt x="16237" y="13786"/>
                    </a:lnTo>
                    <a:lnTo>
                      <a:pt x="16225" y="13705"/>
                    </a:lnTo>
                    <a:lnTo>
                      <a:pt x="16255" y="13545"/>
                    </a:lnTo>
                    <a:lnTo>
                      <a:pt x="16282" y="13465"/>
                    </a:lnTo>
                    <a:lnTo>
                      <a:pt x="16336" y="13224"/>
                    </a:lnTo>
                    <a:lnTo>
                      <a:pt x="16354" y="12984"/>
                    </a:lnTo>
                    <a:lnTo>
                      <a:pt x="16388" y="12904"/>
                    </a:lnTo>
                    <a:lnTo>
                      <a:pt x="16423" y="12824"/>
                    </a:lnTo>
                    <a:lnTo>
                      <a:pt x="16577" y="12824"/>
                    </a:lnTo>
                    <a:lnTo>
                      <a:pt x="16619" y="12744"/>
                    </a:lnTo>
                    <a:lnTo>
                      <a:pt x="16639" y="12663"/>
                    </a:lnTo>
                    <a:lnTo>
                      <a:pt x="16765" y="12663"/>
                    </a:lnTo>
                    <a:lnTo>
                      <a:pt x="16884" y="12744"/>
                    </a:lnTo>
                    <a:lnTo>
                      <a:pt x="17003" y="12904"/>
                    </a:lnTo>
                    <a:lnTo>
                      <a:pt x="17038" y="13064"/>
                    </a:lnTo>
                    <a:lnTo>
                      <a:pt x="17043" y="13144"/>
                    </a:lnTo>
                    <a:lnTo>
                      <a:pt x="17076" y="13144"/>
                    </a:lnTo>
                    <a:lnTo>
                      <a:pt x="17100" y="13305"/>
                    </a:lnTo>
                    <a:lnTo>
                      <a:pt x="17120" y="13545"/>
                    </a:lnTo>
                    <a:lnTo>
                      <a:pt x="17110" y="13385"/>
                    </a:lnTo>
                    <a:lnTo>
                      <a:pt x="17147" y="13385"/>
                    </a:lnTo>
                    <a:lnTo>
                      <a:pt x="17127" y="13465"/>
                    </a:lnTo>
                    <a:lnTo>
                      <a:pt x="17122" y="13545"/>
                    </a:lnTo>
                    <a:lnTo>
                      <a:pt x="17127" y="13625"/>
                    </a:lnTo>
                    <a:lnTo>
                      <a:pt x="17132" y="13625"/>
                    </a:lnTo>
                    <a:lnTo>
                      <a:pt x="17127" y="13705"/>
                    </a:lnTo>
                    <a:lnTo>
                      <a:pt x="17113" y="13625"/>
                    </a:lnTo>
                    <a:lnTo>
                      <a:pt x="17053" y="13625"/>
                    </a:lnTo>
                    <a:lnTo>
                      <a:pt x="17013" y="13705"/>
                    </a:lnTo>
                    <a:lnTo>
                      <a:pt x="16964" y="13625"/>
                    </a:lnTo>
                    <a:lnTo>
                      <a:pt x="16870" y="13625"/>
                    </a:lnTo>
                    <a:lnTo>
                      <a:pt x="16874" y="13786"/>
                    </a:lnTo>
                    <a:lnTo>
                      <a:pt x="16855" y="13866"/>
                    </a:lnTo>
                    <a:lnTo>
                      <a:pt x="16845" y="13866"/>
                    </a:lnTo>
                    <a:lnTo>
                      <a:pt x="16850" y="13946"/>
                    </a:lnTo>
                    <a:lnTo>
                      <a:pt x="16867" y="14026"/>
                    </a:lnTo>
                    <a:lnTo>
                      <a:pt x="16835" y="14026"/>
                    </a:lnTo>
                    <a:lnTo>
                      <a:pt x="16832" y="14266"/>
                    </a:lnTo>
                    <a:lnTo>
                      <a:pt x="16867" y="14266"/>
                    </a:lnTo>
                    <a:lnTo>
                      <a:pt x="16882" y="14587"/>
                    </a:lnTo>
                    <a:lnTo>
                      <a:pt x="16867" y="14667"/>
                    </a:lnTo>
                    <a:lnTo>
                      <a:pt x="16857" y="14667"/>
                    </a:lnTo>
                    <a:lnTo>
                      <a:pt x="16818" y="14747"/>
                    </a:lnTo>
                    <a:lnTo>
                      <a:pt x="16812" y="14827"/>
                    </a:lnTo>
                    <a:lnTo>
                      <a:pt x="16822" y="14908"/>
                    </a:lnTo>
                    <a:lnTo>
                      <a:pt x="16807" y="14908"/>
                    </a:lnTo>
                    <a:lnTo>
                      <a:pt x="16818" y="15068"/>
                    </a:lnTo>
                    <a:lnTo>
                      <a:pt x="16830" y="14988"/>
                    </a:lnTo>
                    <a:lnTo>
                      <a:pt x="16860" y="15068"/>
                    </a:lnTo>
                    <a:lnTo>
                      <a:pt x="16837" y="15148"/>
                    </a:lnTo>
                    <a:lnTo>
                      <a:pt x="16832" y="15228"/>
                    </a:lnTo>
                    <a:lnTo>
                      <a:pt x="16822" y="15308"/>
                    </a:lnTo>
                    <a:lnTo>
                      <a:pt x="16803" y="15308"/>
                    </a:lnTo>
                    <a:lnTo>
                      <a:pt x="16805" y="15388"/>
                    </a:lnTo>
                    <a:lnTo>
                      <a:pt x="16835" y="15469"/>
                    </a:lnTo>
                    <a:lnTo>
                      <a:pt x="16840" y="15469"/>
                    </a:lnTo>
                    <a:lnTo>
                      <a:pt x="16820" y="15549"/>
                    </a:lnTo>
                    <a:lnTo>
                      <a:pt x="16803" y="15469"/>
                    </a:lnTo>
                    <a:lnTo>
                      <a:pt x="16818" y="15549"/>
                    </a:lnTo>
                    <a:lnTo>
                      <a:pt x="16830" y="15629"/>
                    </a:lnTo>
                    <a:lnTo>
                      <a:pt x="16835" y="15709"/>
                    </a:lnTo>
                    <a:lnTo>
                      <a:pt x="16845" y="15789"/>
                    </a:lnTo>
                    <a:lnTo>
                      <a:pt x="16864" y="15869"/>
                    </a:lnTo>
                    <a:lnTo>
                      <a:pt x="16857" y="15950"/>
                    </a:lnTo>
                    <a:lnTo>
                      <a:pt x="16825" y="15950"/>
                    </a:lnTo>
                    <a:lnTo>
                      <a:pt x="16830" y="16030"/>
                    </a:lnTo>
                    <a:lnTo>
                      <a:pt x="16790" y="16190"/>
                    </a:lnTo>
                    <a:lnTo>
                      <a:pt x="16780" y="16190"/>
                    </a:lnTo>
                    <a:lnTo>
                      <a:pt x="16795" y="16270"/>
                    </a:lnTo>
                    <a:lnTo>
                      <a:pt x="16780" y="16430"/>
                    </a:lnTo>
                    <a:lnTo>
                      <a:pt x="16785" y="16511"/>
                    </a:lnTo>
                    <a:lnTo>
                      <a:pt x="16832" y="16511"/>
                    </a:lnTo>
                    <a:lnTo>
                      <a:pt x="16864" y="16591"/>
                    </a:lnTo>
                    <a:lnTo>
                      <a:pt x="16862" y="16671"/>
                    </a:lnTo>
                    <a:lnTo>
                      <a:pt x="16882" y="16671"/>
                    </a:lnTo>
                    <a:lnTo>
                      <a:pt x="16894" y="16751"/>
                    </a:lnTo>
                    <a:lnTo>
                      <a:pt x="16862" y="16751"/>
                    </a:lnTo>
                    <a:lnTo>
                      <a:pt x="16862" y="16831"/>
                    </a:lnTo>
                    <a:lnTo>
                      <a:pt x="16879" y="16911"/>
                    </a:lnTo>
                    <a:lnTo>
                      <a:pt x="16904" y="16911"/>
                    </a:lnTo>
                    <a:lnTo>
                      <a:pt x="16897" y="16991"/>
                    </a:lnTo>
                    <a:lnTo>
                      <a:pt x="16907" y="17072"/>
                    </a:lnTo>
                    <a:lnTo>
                      <a:pt x="16929" y="16991"/>
                    </a:lnTo>
                    <a:lnTo>
                      <a:pt x="16942" y="17072"/>
                    </a:lnTo>
                    <a:lnTo>
                      <a:pt x="16951" y="17072"/>
                    </a:lnTo>
                    <a:lnTo>
                      <a:pt x="16961" y="17152"/>
                    </a:lnTo>
                    <a:lnTo>
                      <a:pt x="16981" y="17152"/>
                    </a:lnTo>
                    <a:lnTo>
                      <a:pt x="16994" y="17232"/>
                    </a:lnTo>
                    <a:lnTo>
                      <a:pt x="17021" y="17232"/>
                    </a:lnTo>
                    <a:lnTo>
                      <a:pt x="17028" y="17152"/>
                    </a:lnTo>
                    <a:lnTo>
                      <a:pt x="17053" y="17072"/>
                    </a:lnTo>
                    <a:lnTo>
                      <a:pt x="17100" y="17072"/>
                    </a:lnTo>
                    <a:lnTo>
                      <a:pt x="17120" y="16991"/>
                    </a:lnTo>
                    <a:lnTo>
                      <a:pt x="17113" y="16911"/>
                    </a:lnTo>
                    <a:lnTo>
                      <a:pt x="17137" y="16991"/>
                    </a:lnTo>
                    <a:lnTo>
                      <a:pt x="17167" y="16991"/>
                    </a:lnTo>
                    <a:lnTo>
                      <a:pt x="17179" y="16831"/>
                    </a:lnTo>
                    <a:lnTo>
                      <a:pt x="17187" y="16751"/>
                    </a:lnTo>
                    <a:lnTo>
                      <a:pt x="17226" y="16751"/>
                    </a:lnTo>
                    <a:lnTo>
                      <a:pt x="17231" y="16671"/>
                    </a:lnTo>
                    <a:lnTo>
                      <a:pt x="17256" y="16671"/>
                    </a:lnTo>
                    <a:lnTo>
                      <a:pt x="17261" y="16591"/>
                    </a:lnTo>
                    <a:lnTo>
                      <a:pt x="17276" y="16591"/>
                    </a:lnTo>
                    <a:lnTo>
                      <a:pt x="17281" y="16671"/>
                    </a:lnTo>
                    <a:lnTo>
                      <a:pt x="17261" y="16671"/>
                    </a:lnTo>
                    <a:lnTo>
                      <a:pt x="17266" y="16751"/>
                    </a:lnTo>
                    <a:lnTo>
                      <a:pt x="17266" y="16831"/>
                    </a:lnTo>
                    <a:lnTo>
                      <a:pt x="17291" y="16751"/>
                    </a:lnTo>
                    <a:lnTo>
                      <a:pt x="17321" y="16751"/>
                    </a:lnTo>
                    <a:lnTo>
                      <a:pt x="17333" y="16671"/>
                    </a:lnTo>
                    <a:lnTo>
                      <a:pt x="17318" y="16671"/>
                    </a:lnTo>
                    <a:lnTo>
                      <a:pt x="17314" y="16591"/>
                    </a:lnTo>
                    <a:lnTo>
                      <a:pt x="17323" y="16591"/>
                    </a:lnTo>
                    <a:lnTo>
                      <a:pt x="17321" y="16511"/>
                    </a:lnTo>
                    <a:lnTo>
                      <a:pt x="17306" y="16350"/>
                    </a:lnTo>
                    <a:lnTo>
                      <a:pt x="17321" y="16350"/>
                    </a:lnTo>
                    <a:lnTo>
                      <a:pt x="17341" y="16270"/>
                    </a:lnTo>
                    <a:lnTo>
                      <a:pt x="17346" y="16270"/>
                    </a:lnTo>
                    <a:lnTo>
                      <a:pt x="17350" y="16190"/>
                    </a:lnTo>
                    <a:lnTo>
                      <a:pt x="17360" y="16110"/>
                    </a:lnTo>
                    <a:lnTo>
                      <a:pt x="17365" y="16110"/>
                    </a:lnTo>
                    <a:lnTo>
                      <a:pt x="17388" y="15950"/>
                    </a:lnTo>
                    <a:lnTo>
                      <a:pt x="17437" y="15869"/>
                    </a:lnTo>
                    <a:lnTo>
                      <a:pt x="17422" y="15869"/>
                    </a:lnTo>
                    <a:lnTo>
                      <a:pt x="17432" y="15789"/>
                    </a:lnTo>
                    <a:lnTo>
                      <a:pt x="17442" y="15869"/>
                    </a:lnTo>
                    <a:lnTo>
                      <a:pt x="17482" y="15869"/>
                    </a:lnTo>
                    <a:lnTo>
                      <a:pt x="17465" y="15789"/>
                    </a:lnTo>
                    <a:lnTo>
                      <a:pt x="17489" y="15709"/>
                    </a:lnTo>
                    <a:lnTo>
                      <a:pt x="17507" y="15469"/>
                    </a:lnTo>
                    <a:lnTo>
                      <a:pt x="17521" y="15388"/>
                    </a:lnTo>
                    <a:lnTo>
                      <a:pt x="17536" y="15388"/>
                    </a:lnTo>
                    <a:lnTo>
                      <a:pt x="17541" y="15148"/>
                    </a:lnTo>
                    <a:lnTo>
                      <a:pt x="17571" y="15068"/>
                    </a:lnTo>
                    <a:lnTo>
                      <a:pt x="17591" y="15068"/>
                    </a:lnTo>
                    <a:lnTo>
                      <a:pt x="17593" y="14988"/>
                    </a:lnTo>
                    <a:lnTo>
                      <a:pt x="17613" y="14908"/>
                    </a:lnTo>
                    <a:lnTo>
                      <a:pt x="17670" y="14908"/>
                    </a:lnTo>
                    <a:lnTo>
                      <a:pt x="17665" y="14827"/>
                    </a:lnTo>
                    <a:lnTo>
                      <a:pt x="17675" y="14747"/>
                    </a:lnTo>
                    <a:lnTo>
                      <a:pt x="17685" y="14747"/>
                    </a:lnTo>
                    <a:lnTo>
                      <a:pt x="17660" y="14667"/>
                    </a:lnTo>
                    <a:lnTo>
                      <a:pt x="17678" y="14587"/>
                    </a:lnTo>
                    <a:lnTo>
                      <a:pt x="17698" y="14427"/>
                    </a:lnTo>
                    <a:lnTo>
                      <a:pt x="17695" y="14186"/>
                    </a:lnTo>
                    <a:lnTo>
                      <a:pt x="17670" y="14186"/>
                    </a:lnTo>
                    <a:lnTo>
                      <a:pt x="17638" y="14026"/>
                    </a:lnTo>
                    <a:lnTo>
                      <a:pt x="17591" y="14026"/>
                    </a:lnTo>
                    <a:lnTo>
                      <a:pt x="17586" y="13946"/>
                    </a:lnTo>
                    <a:lnTo>
                      <a:pt x="17561" y="13866"/>
                    </a:lnTo>
                    <a:lnTo>
                      <a:pt x="17556" y="13786"/>
                    </a:lnTo>
                    <a:lnTo>
                      <a:pt x="17603" y="13705"/>
                    </a:lnTo>
                    <a:lnTo>
                      <a:pt x="17581" y="13625"/>
                    </a:lnTo>
                    <a:lnTo>
                      <a:pt x="17596" y="13465"/>
                    </a:lnTo>
                    <a:lnTo>
                      <a:pt x="17569" y="13385"/>
                    </a:lnTo>
                    <a:lnTo>
                      <a:pt x="17526" y="13385"/>
                    </a:lnTo>
                    <a:lnTo>
                      <a:pt x="17546" y="13224"/>
                    </a:lnTo>
                    <a:lnTo>
                      <a:pt x="17546" y="13144"/>
                    </a:lnTo>
                    <a:lnTo>
                      <a:pt x="17532" y="13064"/>
                    </a:lnTo>
                    <a:lnTo>
                      <a:pt x="17546" y="12984"/>
                    </a:lnTo>
                    <a:lnTo>
                      <a:pt x="17552" y="12904"/>
                    </a:lnTo>
                    <a:lnTo>
                      <a:pt x="17571" y="12824"/>
                    </a:lnTo>
                    <a:lnTo>
                      <a:pt x="17601" y="12824"/>
                    </a:lnTo>
                    <a:lnTo>
                      <a:pt x="17601" y="12744"/>
                    </a:lnTo>
                    <a:lnTo>
                      <a:pt x="17611" y="12583"/>
                    </a:lnTo>
                    <a:lnTo>
                      <a:pt x="17648" y="12503"/>
                    </a:lnTo>
                    <a:lnTo>
                      <a:pt x="17683" y="12583"/>
                    </a:lnTo>
                    <a:lnTo>
                      <a:pt x="17703" y="12583"/>
                    </a:lnTo>
                    <a:lnTo>
                      <a:pt x="17680" y="12503"/>
                    </a:lnTo>
                    <a:lnTo>
                      <a:pt x="17693" y="12423"/>
                    </a:lnTo>
                    <a:lnTo>
                      <a:pt x="17683" y="12343"/>
                    </a:lnTo>
                    <a:lnTo>
                      <a:pt x="17684" y="12183"/>
                    </a:lnTo>
                    <a:lnTo>
                      <a:pt x="17685" y="11862"/>
                    </a:lnTo>
                    <a:lnTo>
                      <a:pt x="14333" y="11862"/>
                    </a:lnTo>
                    <a:lnTo>
                      <a:pt x="14333" y="15869"/>
                    </a:lnTo>
                    <a:lnTo>
                      <a:pt x="14303" y="16110"/>
                    </a:lnTo>
                    <a:lnTo>
                      <a:pt x="14259" y="16270"/>
                    </a:lnTo>
                    <a:lnTo>
                      <a:pt x="14219" y="16190"/>
                    </a:lnTo>
                    <a:lnTo>
                      <a:pt x="14249" y="16030"/>
                    </a:lnTo>
                    <a:lnTo>
                      <a:pt x="14279" y="16030"/>
                    </a:lnTo>
                    <a:lnTo>
                      <a:pt x="14293" y="15950"/>
                    </a:lnTo>
                    <a:lnTo>
                      <a:pt x="14333" y="15869"/>
                    </a:lnTo>
                    <a:lnTo>
                      <a:pt x="14333" y="15629"/>
                    </a:lnTo>
                    <a:lnTo>
                      <a:pt x="14279" y="15709"/>
                    </a:lnTo>
                    <a:lnTo>
                      <a:pt x="14269" y="15789"/>
                    </a:lnTo>
                    <a:lnTo>
                      <a:pt x="14244" y="15869"/>
                    </a:lnTo>
                    <a:lnTo>
                      <a:pt x="14219" y="15869"/>
                    </a:lnTo>
                    <a:lnTo>
                      <a:pt x="14219" y="15950"/>
                    </a:lnTo>
                    <a:lnTo>
                      <a:pt x="14189" y="16110"/>
                    </a:lnTo>
                    <a:lnTo>
                      <a:pt x="14189" y="16190"/>
                    </a:lnTo>
                    <a:lnTo>
                      <a:pt x="14199" y="16350"/>
                    </a:lnTo>
                    <a:lnTo>
                      <a:pt x="14239" y="16350"/>
                    </a:lnTo>
                    <a:lnTo>
                      <a:pt x="14254" y="16430"/>
                    </a:lnTo>
                    <a:lnTo>
                      <a:pt x="14110" y="16430"/>
                    </a:lnTo>
                    <a:lnTo>
                      <a:pt x="14110" y="16270"/>
                    </a:lnTo>
                    <a:lnTo>
                      <a:pt x="14100" y="16110"/>
                    </a:lnTo>
                    <a:lnTo>
                      <a:pt x="14060" y="15950"/>
                    </a:lnTo>
                    <a:lnTo>
                      <a:pt x="14086" y="15789"/>
                    </a:lnTo>
                    <a:lnTo>
                      <a:pt x="14065" y="15789"/>
                    </a:lnTo>
                    <a:lnTo>
                      <a:pt x="14042" y="15629"/>
                    </a:lnTo>
                    <a:lnTo>
                      <a:pt x="14145" y="15629"/>
                    </a:lnTo>
                    <a:lnTo>
                      <a:pt x="14130" y="15709"/>
                    </a:lnTo>
                    <a:lnTo>
                      <a:pt x="14090" y="15789"/>
                    </a:lnTo>
                    <a:lnTo>
                      <a:pt x="14086" y="15789"/>
                    </a:lnTo>
                    <a:lnTo>
                      <a:pt x="14140" y="15869"/>
                    </a:lnTo>
                    <a:lnTo>
                      <a:pt x="14155" y="15709"/>
                    </a:lnTo>
                    <a:lnTo>
                      <a:pt x="14214" y="15629"/>
                    </a:lnTo>
                    <a:lnTo>
                      <a:pt x="14333" y="15629"/>
                    </a:lnTo>
                    <a:lnTo>
                      <a:pt x="14333" y="11862"/>
                    </a:lnTo>
                    <a:lnTo>
                      <a:pt x="12534" y="11862"/>
                    </a:lnTo>
                    <a:lnTo>
                      <a:pt x="12534" y="13224"/>
                    </a:lnTo>
                    <a:lnTo>
                      <a:pt x="12530" y="13224"/>
                    </a:lnTo>
                    <a:lnTo>
                      <a:pt x="12528" y="13144"/>
                    </a:lnTo>
                    <a:lnTo>
                      <a:pt x="12533" y="13144"/>
                    </a:lnTo>
                    <a:lnTo>
                      <a:pt x="12534" y="13224"/>
                    </a:lnTo>
                    <a:lnTo>
                      <a:pt x="12534" y="11862"/>
                    </a:lnTo>
                    <a:lnTo>
                      <a:pt x="10849" y="11862"/>
                    </a:lnTo>
                    <a:lnTo>
                      <a:pt x="10831" y="11942"/>
                    </a:lnTo>
                    <a:lnTo>
                      <a:pt x="10770" y="11942"/>
                    </a:lnTo>
                    <a:lnTo>
                      <a:pt x="10761" y="12022"/>
                    </a:lnTo>
                    <a:lnTo>
                      <a:pt x="10712" y="12022"/>
                    </a:lnTo>
                    <a:lnTo>
                      <a:pt x="10761" y="12102"/>
                    </a:lnTo>
                    <a:lnTo>
                      <a:pt x="10803" y="12102"/>
                    </a:lnTo>
                    <a:lnTo>
                      <a:pt x="10797" y="12183"/>
                    </a:lnTo>
                    <a:lnTo>
                      <a:pt x="10758" y="12183"/>
                    </a:lnTo>
                    <a:lnTo>
                      <a:pt x="10745" y="12263"/>
                    </a:lnTo>
                    <a:lnTo>
                      <a:pt x="10721" y="12263"/>
                    </a:lnTo>
                    <a:lnTo>
                      <a:pt x="10739" y="12423"/>
                    </a:lnTo>
                    <a:lnTo>
                      <a:pt x="10736" y="12583"/>
                    </a:lnTo>
                    <a:lnTo>
                      <a:pt x="10687" y="12583"/>
                    </a:lnTo>
                    <a:lnTo>
                      <a:pt x="10666" y="12503"/>
                    </a:lnTo>
                    <a:lnTo>
                      <a:pt x="10626" y="12663"/>
                    </a:lnTo>
                    <a:lnTo>
                      <a:pt x="10602" y="12583"/>
                    </a:lnTo>
                    <a:lnTo>
                      <a:pt x="10602" y="12503"/>
                    </a:lnTo>
                    <a:lnTo>
                      <a:pt x="10553" y="12663"/>
                    </a:lnTo>
                    <a:lnTo>
                      <a:pt x="10574" y="12744"/>
                    </a:lnTo>
                    <a:lnTo>
                      <a:pt x="10507" y="12744"/>
                    </a:lnTo>
                    <a:lnTo>
                      <a:pt x="10507" y="12663"/>
                    </a:lnTo>
                    <a:lnTo>
                      <a:pt x="10477" y="12824"/>
                    </a:lnTo>
                    <a:lnTo>
                      <a:pt x="10461" y="12984"/>
                    </a:lnTo>
                    <a:lnTo>
                      <a:pt x="10480" y="13064"/>
                    </a:lnTo>
                    <a:lnTo>
                      <a:pt x="10486" y="13224"/>
                    </a:lnTo>
                    <a:lnTo>
                      <a:pt x="10443" y="13305"/>
                    </a:lnTo>
                    <a:lnTo>
                      <a:pt x="10428" y="13385"/>
                    </a:lnTo>
                    <a:lnTo>
                      <a:pt x="10391" y="13545"/>
                    </a:lnTo>
                    <a:lnTo>
                      <a:pt x="10416" y="13786"/>
                    </a:lnTo>
                    <a:lnTo>
                      <a:pt x="10400" y="13786"/>
                    </a:lnTo>
                    <a:lnTo>
                      <a:pt x="10385" y="13866"/>
                    </a:lnTo>
                    <a:lnTo>
                      <a:pt x="10397" y="13946"/>
                    </a:lnTo>
                    <a:lnTo>
                      <a:pt x="10373" y="13946"/>
                    </a:lnTo>
                    <a:lnTo>
                      <a:pt x="10367" y="13786"/>
                    </a:lnTo>
                    <a:lnTo>
                      <a:pt x="10312" y="13786"/>
                    </a:lnTo>
                    <a:lnTo>
                      <a:pt x="10299" y="13625"/>
                    </a:lnTo>
                    <a:lnTo>
                      <a:pt x="10327" y="13545"/>
                    </a:lnTo>
                    <a:lnTo>
                      <a:pt x="10336" y="13305"/>
                    </a:lnTo>
                    <a:lnTo>
                      <a:pt x="10342" y="13224"/>
                    </a:lnTo>
                    <a:lnTo>
                      <a:pt x="10373" y="13144"/>
                    </a:lnTo>
                    <a:lnTo>
                      <a:pt x="10391" y="13064"/>
                    </a:lnTo>
                    <a:lnTo>
                      <a:pt x="10443" y="12904"/>
                    </a:lnTo>
                    <a:lnTo>
                      <a:pt x="10443" y="12663"/>
                    </a:lnTo>
                    <a:lnTo>
                      <a:pt x="10446" y="12583"/>
                    </a:lnTo>
                    <a:lnTo>
                      <a:pt x="10440" y="12503"/>
                    </a:lnTo>
                    <a:lnTo>
                      <a:pt x="10492" y="12583"/>
                    </a:lnTo>
                    <a:lnTo>
                      <a:pt x="10449" y="12343"/>
                    </a:lnTo>
                    <a:lnTo>
                      <a:pt x="10416" y="12263"/>
                    </a:lnTo>
                    <a:lnTo>
                      <a:pt x="10458" y="12022"/>
                    </a:lnTo>
                    <a:lnTo>
                      <a:pt x="10510" y="11942"/>
                    </a:lnTo>
                    <a:lnTo>
                      <a:pt x="10529" y="11782"/>
                    </a:lnTo>
                    <a:lnTo>
                      <a:pt x="10541" y="11622"/>
                    </a:lnTo>
                    <a:lnTo>
                      <a:pt x="10590" y="11461"/>
                    </a:lnTo>
                    <a:lnTo>
                      <a:pt x="10641" y="11461"/>
                    </a:lnTo>
                    <a:lnTo>
                      <a:pt x="10654" y="11381"/>
                    </a:lnTo>
                    <a:lnTo>
                      <a:pt x="10651" y="11221"/>
                    </a:lnTo>
                    <a:lnTo>
                      <a:pt x="10687" y="11141"/>
                    </a:lnTo>
                    <a:lnTo>
                      <a:pt x="10705" y="11221"/>
                    </a:lnTo>
                    <a:lnTo>
                      <a:pt x="10730" y="11141"/>
                    </a:lnTo>
                    <a:lnTo>
                      <a:pt x="10758" y="11060"/>
                    </a:lnTo>
                    <a:lnTo>
                      <a:pt x="10788" y="11060"/>
                    </a:lnTo>
                    <a:lnTo>
                      <a:pt x="10763" y="10820"/>
                    </a:lnTo>
                    <a:lnTo>
                      <a:pt x="10742" y="10580"/>
                    </a:lnTo>
                    <a:lnTo>
                      <a:pt x="10712" y="10499"/>
                    </a:lnTo>
                    <a:lnTo>
                      <a:pt x="10706" y="10259"/>
                    </a:lnTo>
                    <a:lnTo>
                      <a:pt x="10718" y="10019"/>
                    </a:lnTo>
                    <a:lnTo>
                      <a:pt x="10727" y="9938"/>
                    </a:lnTo>
                    <a:lnTo>
                      <a:pt x="10758" y="9938"/>
                    </a:lnTo>
                    <a:lnTo>
                      <a:pt x="10782" y="9778"/>
                    </a:lnTo>
                    <a:lnTo>
                      <a:pt x="10794" y="9858"/>
                    </a:lnTo>
                    <a:lnTo>
                      <a:pt x="10797" y="9938"/>
                    </a:lnTo>
                    <a:lnTo>
                      <a:pt x="10828" y="9938"/>
                    </a:lnTo>
                    <a:lnTo>
                      <a:pt x="10828" y="10019"/>
                    </a:lnTo>
                    <a:lnTo>
                      <a:pt x="10846" y="9858"/>
                    </a:lnTo>
                    <a:lnTo>
                      <a:pt x="10870" y="9698"/>
                    </a:lnTo>
                    <a:lnTo>
                      <a:pt x="10898" y="9698"/>
                    </a:lnTo>
                    <a:lnTo>
                      <a:pt x="10892" y="9778"/>
                    </a:lnTo>
                    <a:lnTo>
                      <a:pt x="10883" y="9938"/>
                    </a:lnTo>
                    <a:lnTo>
                      <a:pt x="10913" y="9938"/>
                    </a:lnTo>
                    <a:lnTo>
                      <a:pt x="10934" y="9858"/>
                    </a:lnTo>
                    <a:lnTo>
                      <a:pt x="10916" y="10099"/>
                    </a:lnTo>
                    <a:lnTo>
                      <a:pt x="10947" y="10019"/>
                    </a:lnTo>
                    <a:lnTo>
                      <a:pt x="10965" y="9858"/>
                    </a:lnTo>
                    <a:lnTo>
                      <a:pt x="10953" y="9778"/>
                    </a:lnTo>
                    <a:lnTo>
                      <a:pt x="10938" y="9778"/>
                    </a:lnTo>
                    <a:lnTo>
                      <a:pt x="10968" y="9698"/>
                    </a:lnTo>
                    <a:lnTo>
                      <a:pt x="10975" y="9618"/>
                    </a:lnTo>
                    <a:lnTo>
                      <a:pt x="10962" y="9538"/>
                    </a:lnTo>
                    <a:lnTo>
                      <a:pt x="11011" y="9538"/>
                    </a:lnTo>
                    <a:lnTo>
                      <a:pt x="11005" y="9458"/>
                    </a:lnTo>
                    <a:lnTo>
                      <a:pt x="11041" y="9458"/>
                    </a:lnTo>
                    <a:lnTo>
                      <a:pt x="11026" y="9618"/>
                    </a:lnTo>
                    <a:lnTo>
                      <a:pt x="11045" y="9698"/>
                    </a:lnTo>
                    <a:lnTo>
                      <a:pt x="11057" y="9858"/>
                    </a:lnTo>
                    <a:lnTo>
                      <a:pt x="11039" y="9938"/>
                    </a:lnTo>
                    <a:lnTo>
                      <a:pt x="11020" y="9938"/>
                    </a:lnTo>
                    <a:lnTo>
                      <a:pt x="11045" y="10019"/>
                    </a:lnTo>
                    <a:lnTo>
                      <a:pt x="11057" y="10179"/>
                    </a:lnTo>
                    <a:lnTo>
                      <a:pt x="11075" y="10259"/>
                    </a:lnTo>
                    <a:lnTo>
                      <a:pt x="11097" y="10339"/>
                    </a:lnTo>
                    <a:lnTo>
                      <a:pt x="11090" y="10499"/>
                    </a:lnTo>
                    <a:lnTo>
                      <a:pt x="11115" y="10499"/>
                    </a:lnTo>
                    <a:lnTo>
                      <a:pt x="11170" y="10580"/>
                    </a:lnTo>
                    <a:lnTo>
                      <a:pt x="11207" y="10580"/>
                    </a:lnTo>
                    <a:lnTo>
                      <a:pt x="11246" y="10660"/>
                    </a:lnTo>
                    <a:lnTo>
                      <a:pt x="11234" y="10820"/>
                    </a:lnTo>
                    <a:lnTo>
                      <a:pt x="11222" y="10820"/>
                    </a:lnTo>
                    <a:lnTo>
                      <a:pt x="11215" y="10980"/>
                    </a:lnTo>
                    <a:lnTo>
                      <a:pt x="11210" y="11060"/>
                    </a:lnTo>
                    <a:lnTo>
                      <a:pt x="11179" y="11301"/>
                    </a:lnTo>
                    <a:lnTo>
                      <a:pt x="11136" y="11461"/>
                    </a:lnTo>
                    <a:lnTo>
                      <a:pt x="11103" y="11541"/>
                    </a:lnTo>
                    <a:lnTo>
                      <a:pt x="11042" y="11702"/>
                    </a:lnTo>
                    <a:lnTo>
                      <a:pt x="11022" y="11782"/>
                    </a:lnTo>
                    <a:lnTo>
                      <a:pt x="17685" y="11782"/>
                    </a:lnTo>
                    <a:lnTo>
                      <a:pt x="17752" y="11702"/>
                    </a:lnTo>
                    <a:lnTo>
                      <a:pt x="17871" y="11381"/>
                    </a:lnTo>
                    <a:lnTo>
                      <a:pt x="18047" y="11301"/>
                    </a:lnTo>
                    <a:lnTo>
                      <a:pt x="18082" y="11221"/>
                    </a:lnTo>
                    <a:lnTo>
                      <a:pt x="18198" y="11141"/>
                    </a:lnTo>
                    <a:lnTo>
                      <a:pt x="18417" y="11141"/>
                    </a:lnTo>
                    <a:lnTo>
                      <a:pt x="18461" y="11221"/>
                    </a:lnTo>
                    <a:lnTo>
                      <a:pt x="18442" y="11221"/>
                    </a:lnTo>
                    <a:lnTo>
                      <a:pt x="18446" y="11301"/>
                    </a:lnTo>
                    <a:lnTo>
                      <a:pt x="18451" y="11301"/>
                    </a:lnTo>
                    <a:lnTo>
                      <a:pt x="18481" y="11221"/>
                    </a:lnTo>
                    <a:lnTo>
                      <a:pt x="18496" y="11141"/>
                    </a:lnTo>
                    <a:lnTo>
                      <a:pt x="18622" y="11221"/>
                    </a:lnTo>
                    <a:lnTo>
                      <a:pt x="18657" y="11381"/>
                    </a:lnTo>
                    <a:lnTo>
                      <a:pt x="18662" y="11541"/>
                    </a:lnTo>
                    <a:lnTo>
                      <a:pt x="18657" y="11541"/>
                    </a:lnTo>
                    <a:lnTo>
                      <a:pt x="18682" y="11622"/>
                    </a:lnTo>
                    <a:lnTo>
                      <a:pt x="18724" y="11782"/>
                    </a:lnTo>
                    <a:lnTo>
                      <a:pt x="18729" y="11942"/>
                    </a:lnTo>
                    <a:lnTo>
                      <a:pt x="18771" y="11942"/>
                    </a:lnTo>
                    <a:lnTo>
                      <a:pt x="18789" y="12022"/>
                    </a:lnTo>
                    <a:lnTo>
                      <a:pt x="18764" y="12022"/>
                    </a:lnTo>
                    <a:lnTo>
                      <a:pt x="18751" y="12102"/>
                    </a:lnTo>
                    <a:lnTo>
                      <a:pt x="18771" y="12102"/>
                    </a:lnTo>
                    <a:lnTo>
                      <a:pt x="18774" y="12263"/>
                    </a:lnTo>
                    <a:lnTo>
                      <a:pt x="18764" y="12423"/>
                    </a:lnTo>
                    <a:lnTo>
                      <a:pt x="18751" y="12503"/>
                    </a:lnTo>
                    <a:lnTo>
                      <a:pt x="18746" y="12503"/>
                    </a:lnTo>
                    <a:lnTo>
                      <a:pt x="18759" y="12583"/>
                    </a:lnTo>
                    <a:lnTo>
                      <a:pt x="18749" y="12663"/>
                    </a:lnTo>
                    <a:lnTo>
                      <a:pt x="18771" y="12663"/>
                    </a:lnTo>
                    <a:lnTo>
                      <a:pt x="18786" y="12744"/>
                    </a:lnTo>
                    <a:lnTo>
                      <a:pt x="18779" y="12663"/>
                    </a:lnTo>
                    <a:lnTo>
                      <a:pt x="18784" y="12583"/>
                    </a:lnTo>
                    <a:lnTo>
                      <a:pt x="18803" y="12583"/>
                    </a:lnTo>
                    <a:lnTo>
                      <a:pt x="18823" y="12663"/>
                    </a:lnTo>
                    <a:lnTo>
                      <a:pt x="18912" y="12663"/>
                    </a:lnTo>
                    <a:lnTo>
                      <a:pt x="18912" y="12503"/>
                    </a:lnTo>
                    <a:lnTo>
                      <a:pt x="18858" y="12503"/>
                    </a:lnTo>
                    <a:lnTo>
                      <a:pt x="18863" y="12423"/>
                    </a:lnTo>
                    <a:lnTo>
                      <a:pt x="18858" y="12183"/>
                    </a:lnTo>
                    <a:lnTo>
                      <a:pt x="18878" y="12102"/>
                    </a:lnTo>
                    <a:lnTo>
                      <a:pt x="18917" y="12022"/>
                    </a:lnTo>
                    <a:lnTo>
                      <a:pt x="19010" y="12022"/>
                    </a:lnTo>
                    <a:lnTo>
                      <a:pt x="19010" y="11942"/>
                    </a:lnTo>
                    <a:lnTo>
                      <a:pt x="19005" y="11862"/>
                    </a:lnTo>
                    <a:lnTo>
                      <a:pt x="19002" y="11782"/>
                    </a:lnTo>
                    <a:lnTo>
                      <a:pt x="19009" y="11782"/>
                    </a:lnTo>
                    <a:lnTo>
                      <a:pt x="19033" y="11702"/>
                    </a:lnTo>
                    <a:lnTo>
                      <a:pt x="19051" y="11702"/>
                    </a:lnTo>
                    <a:lnTo>
                      <a:pt x="19057" y="11622"/>
                    </a:lnTo>
                    <a:lnTo>
                      <a:pt x="19038" y="11622"/>
                    </a:lnTo>
                    <a:lnTo>
                      <a:pt x="19018" y="11541"/>
                    </a:lnTo>
                    <a:lnTo>
                      <a:pt x="18997" y="11541"/>
                    </a:lnTo>
                    <a:lnTo>
                      <a:pt x="18977" y="11622"/>
                    </a:lnTo>
                    <a:lnTo>
                      <a:pt x="18941" y="11541"/>
                    </a:lnTo>
                    <a:lnTo>
                      <a:pt x="18916" y="11541"/>
                    </a:lnTo>
                    <a:lnTo>
                      <a:pt x="18905" y="11461"/>
                    </a:lnTo>
                    <a:lnTo>
                      <a:pt x="18912" y="11381"/>
                    </a:lnTo>
                    <a:lnTo>
                      <a:pt x="18910" y="11381"/>
                    </a:lnTo>
                    <a:lnTo>
                      <a:pt x="18883" y="11221"/>
                    </a:lnTo>
                    <a:lnTo>
                      <a:pt x="18875" y="11221"/>
                    </a:lnTo>
                    <a:lnTo>
                      <a:pt x="18865" y="11301"/>
                    </a:lnTo>
                    <a:lnTo>
                      <a:pt x="18843" y="11301"/>
                    </a:lnTo>
                    <a:lnTo>
                      <a:pt x="18829" y="11381"/>
                    </a:lnTo>
                    <a:lnTo>
                      <a:pt x="18829" y="11301"/>
                    </a:lnTo>
                    <a:lnTo>
                      <a:pt x="18799" y="11301"/>
                    </a:lnTo>
                    <a:lnTo>
                      <a:pt x="18808" y="11221"/>
                    </a:lnTo>
                    <a:lnTo>
                      <a:pt x="18823" y="11141"/>
                    </a:lnTo>
                    <a:lnTo>
                      <a:pt x="18837" y="11060"/>
                    </a:lnTo>
                    <a:lnTo>
                      <a:pt x="18860" y="11060"/>
                    </a:lnTo>
                    <a:lnTo>
                      <a:pt x="18849" y="10980"/>
                    </a:lnTo>
                    <a:lnTo>
                      <a:pt x="18827" y="11060"/>
                    </a:lnTo>
                    <a:lnTo>
                      <a:pt x="18817" y="10980"/>
                    </a:lnTo>
                    <a:lnTo>
                      <a:pt x="18827" y="10980"/>
                    </a:lnTo>
                    <a:lnTo>
                      <a:pt x="18837" y="10900"/>
                    </a:lnTo>
                    <a:lnTo>
                      <a:pt x="18847" y="10980"/>
                    </a:lnTo>
                    <a:lnTo>
                      <a:pt x="18849" y="10900"/>
                    </a:lnTo>
                    <a:lnTo>
                      <a:pt x="18852" y="10820"/>
                    </a:lnTo>
                    <a:lnTo>
                      <a:pt x="18839" y="10740"/>
                    </a:lnTo>
                    <a:lnTo>
                      <a:pt x="18832" y="10740"/>
                    </a:lnTo>
                    <a:lnTo>
                      <a:pt x="18852" y="10660"/>
                    </a:lnTo>
                    <a:lnTo>
                      <a:pt x="18828" y="10580"/>
                    </a:lnTo>
                    <a:lnTo>
                      <a:pt x="18826" y="10499"/>
                    </a:lnTo>
                    <a:lnTo>
                      <a:pt x="18780" y="10499"/>
                    </a:lnTo>
                    <a:lnTo>
                      <a:pt x="18787" y="10419"/>
                    </a:lnTo>
                    <a:lnTo>
                      <a:pt x="18826" y="10419"/>
                    </a:lnTo>
                    <a:lnTo>
                      <a:pt x="18813" y="10339"/>
                    </a:lnTo>
                    <a:lnTo>
                      <a:pt x="18823" y="10259"/>
                    </a:lnTo>
                    <a:lnTo>
                      <a:pt x="18875" y="10339"/>
                    </a:lnTo>
                    <a:lnTo>
                      <a:pt x="18892" y="10339"/>
                    </a:lnTo>
                    <a:lnTo>
                      <a:pt x="18892" y="10419"/>
                    </a:lnTo>
                    <a:lnTo>
                      <a:pt x="18931" y="10339"/>
                    </a:lnTo>
                    <a:lnTo>
                      <a:pt x="18921" y="10259"/>
                    </a:lnTo>
                    <a:lnTo>
                      <a:pt x="18910" y="10259"/>
                    </a:lnTo>
                    <a:lnTo>
                      <a:pt x="18909" y="10179"/>
                    </a:lnTo>
                    <a:lnTo>
                      <a:pt x="18918" y="10179"/>
                    </a:lnTo>
                    <a:lnTo>
                      <a:pt x="18930" y="10099"/>
                    </a:lnTo>
                    <a:lnTo>
                      <a:pt x="18923" y="10099"/>
                    </a:lnTo>
                    <a:lnTo>
                      <a:pt x="18918" y="10019"/>
                    </a:lnTo>
                    <a:lnTo>
                      <a:pt x="18902" y="10179"/>
                    </a:lnTo>
                    <a:lnTo>
                      <a:pt x="18904" y="10259"/>
                    </a:lnTo>
                    <a:lnTo>
                      <a:pt x="18897" y="10259"/>
                    </a:lnTo>
                    <a:lnTo>
                      <a:pt x="18900" y="10179"/>
                    </a:lnTo>
                    <a:lnTo>
                      <a:pt x="18895" y="10179"/>
                    </a:lnTo>
                    <a:lnTo>
                      <a:pt x="18908" y="10099"/>
                    </a:lnTo>
                    <a:lnTo>
                      <a:pt x="18902" y="10019"/>
                    </a:lnTo>
                    <a:lnTo>
                      <a:pt x="18896" y="10019"/>
                    </a:lnTo>
                    <a:lnTo>
                      <a:pt x="18887" y="10099"/>
                    </a:lnTo>
                    <a:lnTo>
                      <a:pt x="18876" y="10099"/>
                    </a:lnTo>
                    <a:lnTo>
                      <a:pt x="18892" y="10019"/>
                    </a:lnTo>
                    <a:lnTo>
                      <a:pt x="18868" y="10019"/>
                    </a:lnTo>
                    <a:lnTo>
                      <a:pt x="18862" y="10099"/>
                    </a:lnTo>
                    <a:lnTo>
                      <a:pt x="18852" y="10019"/>
                    </a:lnTo>
                    <a:lnTo>
                      <a:pt x="18827" y="10019"/>
                    </a:lnTo>
                    <a:lnTo>
                      <a:pt x="18836" y="9938"/>
                    </a:lnTo>
                    <a:lnTo>
                      <a:pt x="18827" y="10019"/>
                    </a:lnTo>
                    <a:lnTo>
                      <a:pt x="18825" y="9938"/>
                    </a:lnTo>
                    <a:lnTo>
                      <a:pt x="18810" y="9938"/>
                    </a:lnTo>
                    <a:lnTo>
                      <a:pt x="18811" y="9858"/>
                    </a:lnTo>
                    <a:lnTo>
                      <a:pt x="18816" y="9778"/>
                    </a:lnTo>
                    <a:lnTo>
                      <a:pt x="18840" y="9778"/>
                    </a:lnTo>
                    <a:lnTo>
                      <a:pt x="18831" y="9698"/>
                    </a:lnTo>
                    <a:lnTo>
                      <a:pt x="18872" y="9698"/>
                    </a:lnTo>
                    <a:lnTo>
                      <a:pt x="18897" y="9618"/>
                    </a:lnTo>
                    <a:lnTo>
                      <a:pt x="18898" y="9538"/>
                    </a:lnTo>
                    <a:lnTo>
                      <a:pt x="18902" y="9618"/>
                    </a:lnTo>
                    <a:lnTo>
                      <a:pt x="18915" y="9778"/>
                    </a:lnTo>
                    <a:lnTo>
                      <a:pt x="18921" y="9698"/>
                    </a:lnTo>
                    <a:lnTo>
                      <a:pt x="18930" y="9698"/>
                    </a:lnTo>
                    <a:lnTo>
                      <a:pt x="18924" y="9618"/>
                    </a:lnTo>
                    <a:lnTo>
                      <a:pt x="18944" y="9618"/>
                    </a:lnTo>
                    <a:lnTo>
                      <a:pt x="18945" y="9538"/>
                    </a:lnTo>
                    <a:lnTo>
                      <a:pt x="18951" y="9618"/>
                    </a:lnTo>
                    <a:lnTo>
                      <a:pt x="18966" y="9618"/>
                    </a:lnTo>
                    <a:lnTo>
                      <a:pt x="18964" y="9538"/>
                    </a:lnTo>
                    <a:lnTo>
                      <a:pt x="18968" y="9618"/>
                    </a:lnTo>
                    <a:lnTo>
                      <a:pt x="18983" y="9538"/>
                    </a:lnTo>
                    <a:lnTo>
                      <a:pt x="18978" y="9538"/>
                    </a:lnTo>
                    <a:lnTo>
                      <a:pt x="19039" y="9458"/>
                    </a:lnTo>
                    <a:lnTo>
                      <a:pt x="19056" y="9377"/>
                    </a:lnTo>
                    <a:lnTo>
                      <a:pt x="19078" y="9297"/>
                    </a:lnTo>
                    <a:lnTo>
                      <a:pt x="19088" y="9297"/>
                    </a:lnTo>
                    <a:lnTo>
                      <a:pt x="19103" y="9217"/>
                    </a:lnTo>
                    <a:lnTo>
                      <a:pt x="19147" y="9217"/>
                    </a:lnTo>
                    <a:lnTo>
                      <a:pt x="19151" y="9297"/>
                    </a:lnTo>
                    <a:lnTo>
                      <a:pt x="19167" y="9297"/>
                    </a:lnTo>
                    <a:lnTo>
                      <a:pt x="19181" y="9217"/>
                    </a:lnTo>
                    <a:lnTo>
                      <a:pt x="19189" y="9297"/>
                    </a:lnTo>
                    <a:lnTo>
                      <a:pt x="19180" y="9297"/>
                    </a:lnTo>
                    <a:lnTo>
                      <a:pt x="19184" y="9377"/>
                    </a:lnTo>
                    <a:lnTo>
                      <a:pt x="19239" y="9217"/>
                    </a:lnTo>
                    <a:lnTo>
                      <a:pt x="19227" y="9217"/>
                    </a:lnTo>
                    <a:lnTo>
                      <a:pt x="19196" y="9297"/>
                    </a:lnTo>
                    <a:lnTo>
                      <a:pt x="19188" y="9217"/>
                    </a:lnTo>
                    <a:lnTo>
                      <a:pt x="19198" y="9217"/>
                    </a:lnTo>
                    <a:lnTo>
                      <a:pt x="19190" y="9137"/>
                    </a:lnTo>
                    <a:lnTo>
                      <a:pt x="19182" y="9137"/>
                    </a:lnTo>
                    <a:lnTo>
                      <a:pt x="19146" y="8977"/>
                    </a:lnTo>
                    <a:lnTo>
                      <a:pt x="19112" y="8977"/>
                    </a:lnTo>
                    <a:lnTo>
                      <a:pt x="19096" y="9057"/>
                    </a:lnTo>
                    <a:lnTo>
                      <a:pt x="19093" y="8977"/>
                    </a:lnTo>
                    <a:lnTo>
                      <a:pt x="19085" y="8977"/>
                    </a:lnTo>
                    <a:lnTo>
                      <a:pt x="19072" y="9057"/>
                    </a:lnTo>
                    <a:lnTo>
                      <a:pt x="19072" y="9137"/>
                    </a:lnTo>
                    <a:lnTo>
                      <a:pt x="19077" y="9137"/>
                    </a:lnTo>
                    <a:lnTo>
                      <a:pt x="19098" y="9217"/>
                    </a:lnTo>
                    <a:lnTo>
                      <a:pt x="18994" y="9217"/>
                    </a:lnTo>
                    <a:lnTo>
                      <a:pt x="19009" y="9137"/>
                    </a:lnTo>
                    <a:lnTo>
                      <a:pt x="19034" y="9217"/>
                    </a:lnTo>
                    <a:lnTo>
                      <a:pt x="19038" y="9137"/>
                    </a:lnTo>
                    <a:lnTo>
                      <a:pt x="19072" y="9137"/>
                    </a:lnTo>
                    <a:lnTo>
                      <a:pt x="19071" y="9057"/>
                    </a:lnTo>
                    <a:lnTo>
                      <a:pt x="19058" y="8977"/>
                    </a:lnTo>
                    <a:lnTo>
                      <a:pt x="19046" y="8896"/>
                    </a:lnTo>
                    <a:lnTo>
                      <a:pt x="19070" y="8896"/>
                    </a:lnTo>
                    <a:lnTo>
                      <a:pt x="19057" y="8736"/>
                    </a:lnTo>
                    <a:lnTo>
                      <a:pt x="19064" y="8576"/>
                    </a:lnTo>
                    <a:lnTo>
                      <a:pt x="19068" y="8496"/>
                    </a:lnTo>
                    <a:lnTo>
                      <a:pt x="19070" y="8416"/>
                    </a:lnTo>
                    <a:lnTo>
                      <a:pt x="19079" y="8335"/>
                    </a:lnTo>
                    <a:lnTo>
                      <a:pt x="19090" y="8335"/>
                    </a:lnTo>
                    <a:lnTo>
                      <a:pt x="19084" y="8255"/>
                    </a:lnTo>
                    <a:lnTo>
                      <a:pt x="19099" y="8175"/>
                    </a:lnTo>
                    <a:lnTo>
                      <a:pt x="19121" y="8175"/>
                    </a:lnTo>
                    <a:lnTo>
                      <a:pt x="19134" y="8095"/>
                    </a:lnTo>
                    <a:lnTo>
                      <a:pt x="19138" y="8095"/>
                    </a:lnTo>
                    <a:lnTo>
                      <a:pt x="19149" y="8015"/>
                    </a:lnTo>
                    <a:lnTo>
                      <a:pt x="19156" y="8015"/>
                    </a:lnTo>
                    <a:lnTo>
                      <a:pt x="19153" y="8095"/>
                    </a:lnTo>
                    <a:lnTo>
                      <a:pt x="19159" y="8095"/>
                    </a:lnTo>
                    <a:lnTo>
                      <a:pt x="19181" y="8175"/>
                    </a:lnTo>
                    <a:lnTo>
                      <a:pt x="19270" y="8175"/>
                    </a:lnTo>
                    <a:lnTo>
                      <a:pt x="19270" y="8255"/>
                    </a:lnTo>
                    <a:lnTo>
                      <a:pt x="19276" y="8255"/>
                    </a:lnTo>
                    <a:lnTo>
                      <a:pt x="19283" y="8015"/>
                    </a:lnTo>
                    <a:lnTo>
                      <a:pt x="19300" y="7935"/>
                    </a:lnTo>
                    <a:lnTo>
                      <a:pt x="19305" y="7855"/>
                    </a:lnTo>
                    <a:lnTo>
                      <a:pt x="19309" y="7855"/>
                    </a:lnTo>
                    <a:lnTo>
                      <a:pt x="19318" y="7935"/>
                    </a:lnTo>
                    <a:lnTo>
                      <a:pt x="19297" y="8095"/>
                    </a:lnTo>
                    <a:lnTo>
                      <a:pt x="19293" y="8335"/>
                    </a:lnTo>
                    <a:lnTo>
                      <a:pt x="19305" y="8335"/>
                    </a:lnTo>
                    <a:lnTo>
                      <a:pt x="19310" y="8416"/>
                    </a:lnTo>
                    <a:lnTo>
                      <a:pt x="19318" y="8416"/>
                    </a:lnTo>
                    <a:lnTo>
                      <a:pt x="19308" y="8335"/>
                    </a:lnTo>
                    <a:lnTo>
                      <a:pt x="19344" y="8335"/>
                    </a:lnTo>
                    <a:lnTo>
                      <a:pt x="19367" y="8255"/>
                    </a:lnTo>
                    <a:lnTo>
                      <a:pt x="19371" y="8255"/>
                    </a:lnTo>
                    <a:lnTo>
                      <a:pt x="19375" y="8175"/>
                    </a:lnTo>
                    <a:lnTo>
                      <a:pt x="19382" y="8175"/>
                    </a:lnTo>
                    <a:lnTo>
                      <a:pt x="19373" y="8255"/>
                    </a:lnTo>
                    <a:lnTo>
                      <a:pt x="19373" y="8335"/>
                    </a:lnTo>
                    <a:lnTo>
                      <a:pt x="19350" y="8335"/>
                    </a:lnTo>
                    <a:lnTo>
                      <a:pt x="19344" y="8416"/>
                    </a:lnTo>
                    <a:lnTo>
                      <a:pt x="19344" y="8496"/>
                    </a:lnTo>
                    <a:lnTo>
                      <a:pt x="19393" y="8496"/>
                    </a:lnTo>
                    <a:lnTo>
                      <a:pt x="19398" y="8576"/>
                    </a:lnTo>
                    <a:lnTo>
                      <a:pt x="19402" y="8576"/>
                    </a:lnTo>
                    <a:lnTo>
                      <a:pt x="19423" y="8496"/>
                    </a:lnTo>
                    <a:lnTo>
                      <a:pt x="19406" y="8416"/>
                    </a:lnTo>
                    <a:lnTo>
                      <a:pt x="19418" y="8416"/>
                    </a:lnTo>
                    <a:lnTo>
                      <a:pt x="19429" y="8496"/>
                    </a:lnTo>
                    <a:lnTo>
                      <a:pt x="19463" y="8416"/>
                    </a:lnTo>
                    <a:lnTo>
                      <a:pt x="19497" y="8335"/>
                    </a:lnTo>
                    <a:lnTo>
                      <a:pt x="19445" y="8175"/>
                    </a:lnTo>
                    <a:lnTo>
                      <a:pt x="19477" y="8095"/>
                    </a:lnTo>
                    <a:lnTo>
                      <a:pt x="19522" y="8095"/>
                    </a:lnTo>
                    <a:lnTo>
                      <a:pt x="19488" y="8015"/>
                    </a:lnTo>
                    <a:lnTo>
                      <a:pt x="19515" y="8015"/>
                    </a:lnTo>
                    <a:lnTo>
                      <a:pt x="19557" y="8095"/>
                    </a:lnTo>
                    <a:lnTo>
                      <a:pt x="19577" y="8095"/>
                    </a:lnTo>
                    <a:lnTo>
                      <a:pt x="19577" y="8015"/>
                    </a:lnTo>
                    <a:lnTo>
                      <a:pt x="19594" y="8015"/>
                    </a:lnTo>
                    <a:lnTo>
                      <a:pt x="19597" y="8095"/>
                    </a:lnTo>
                    <a:lnTo>
                      <a:pt x="19594" y="8095"/>
                    </a:lnTo>
                    <a:lnTo>
                      <a:pt x="19627" y="8175"/>
                    </a:lnTo>
                    <a:lnTo>
                      <a:pt x="19602" y="8175"/>
                    </a:lnTo>
                    <a:lnTo>
                      <a:pt x="19599" y="8255"/>
                    </a:lnTo>
                    <a:lnTo>
                      <a:pt x="19639" y="8255"/>
                    </a:lnTo>
                    <a:lnTo>
                      <a:pt x="19654" y="8175"/>
                    </a:lnTo>
                    <a:lnTo>
                      <a:pt x="19708" y="8335"/>
                    </a:lnTo>
                    <a:lnTo>
                      <a:pt x="19713" y="8416"/>
                    </a:lnTo>
                    <a:lnTo>
                      <a:pt x="19746" y="8496"/>
                    </a:lnTo>
                    <a:lnTo>
                      <a:pt x="19775" y="8576"/>
                    </a:lnTo>
                    <a:lnTo>
                      <a:pt x="19808" y="8736"/>
                    </a:lnTo>
                    <a:lnTo>
                      <a:pt x="19832" y="8736"/>
                    </a:lnTo>
                    <a:lnTo>
                      <a:pt x="19805" y="8576"/>
                    </a:lnTo>
                    <a:lnTo>
                      <a:pt x="19820" y="8576"/>
                    </a:lnTo>
                    <a:lnTo>
                      <a:pt x="19840" y="8656"/>
                    </a:lnTo>
                    <a:lnTo>
                      <a:pt x="19845" y="8736"/>
                    </a:lnTo>
                    <a:lnTo>
                      <a:pt x="19865" y="8736"/>
                    </a:lnTo>
                    <a:lnTo>
                      <a:pt x="19847" y="8816"/>
                    </a:lnTo>
                    <a:lnTo>
                      <a:pt x="19820" y="8816"/>
                    </a:lnTo>
                    <a:lnTo>
                      <a:pt x="19822" y="8977"/>
                    </a:lnTo>
                    <a:lnTo>
                      <a:pt x="19842" y="8977"/>
                    </a:lnTo>
                    <a:lnTo>
                      <a:pt x="19870" y="9137"/>
                    </a:lnTo>
                    <a:lnTo>
                      <a:pt x="19835" y="9137"/>
                    </a:lnTo>
                    <a:lnTo>
                      <a:pt x="19815" y="9217"/>
                    </a:lnTo>
                    <a:lnTo>
                      <a:pt x="19795" y="9137"/>
                    </a:lnTo>
                    <a:lnTo>
                      <a:pt x="19785" y="9217"/>
                    </a:lnTo>
                    <a:lnTo>
                      <a:pt x="19751" y="9217"/>
                    </a:lnTo>
                    <a:lnTo>
                      <a:pt x="19760" y="9297"/>
                    </a:lnTo>
                    <a:lnTo>
                      <a:pt x="19733" y="9297"/>
                    </a:lnTo>
                    <a:lnTo>
                      <a:pt x="19718" y="9377"/>
                    </a:lnTo>
                    <a:lnTo>
                      <a:pt x="19721" y="9458"/>
                    </a:lnTo>
                    <a:lnTo>
                      <a:pt x="19706" y="9458"/>
                    </a:lnTo>
                    <a:lnTo>
                      <a:pt x="19688" y="9538"/>
                    </a:lnTo>
                    <a:lnTo>
                      <a:pt x="19699" y="9618"/>
                    </a:lnTo>
                    <a:lnTo>
                      <a:pt x="19656" y="9618"/>
                    </a:lnTo>
                    <a:lnTo>
                      <a:pt x="19666" y="9698"/>
                    </a:lnTo>
                    <a:lnTo>
                      <a:pt x="19664" y="9778"/>
                    </a:lnTo>
                    <a:lnTo>
                      <a:pt x="19612" y="9778"/>
                    </a:lnTo>
                    <a:lnTo>
                      <a:pt x="19619" y="9858"/>
                    </a:lnTo>
                    <a:lnTo>
                      <a:pt x="19619" y="9938"/>
                    </a:lnTo>
                    <a:lnTo>
                      <a:pt x="19582" y="9778"/>
                    </a:lnTo>
                    <a:lnTo>
                      <a:pt x="19547" y="9858"/>
                    </a:lnTo>
                    <a:lnTo>
                      <a:pt x="19565" y="9938"/>
                    </a:lnTo>
                    <a:lnTo>
                      <a:pt x="19570" y="10019"/>
                    </a:lnTo>
                    <a:lnTo>
                      <a:pt x="19533" y="10019"/>
                    </a:lnTo>
                    <a:lnTo>
                      <a:pt x="19537" y="9938"/>
                    </a:lnTo>
                    <a:lnTo>
                      <a:pt x="19510" y="9938"/>
                    </a:lnTo>
                    <a:lnTo>
                      <a:pt x="19502" y="10019"/>
                    </a:lnTo>
                    <a:lnTo>
                      <a:pt x="19513" y="10099"/>
                    </a:lnTo>
                    <a:lnTo>
                      <a:pt x="19485" y="10019"/>
                    </a:lnTo>
                    <a:lnTo>
                      <a:pt x="19450" y="10099"/>
                    </a:lnTo>
                    <a:lnTo>
                      <a:pt x="19416" y="10099"/>
                    </a:lnTo>
                    <a:lnTo>
                      <a:pt x="19384" y="10339"/>
                    </a:lnTo>
                    <a:lnTo>
                      <a:pt x="19416" y="10419"/>
                    </a:lnTo>
                    <a:lnTo>
                      <a:pt x="19441" y="10499"/>
                    </a:lnTo>
                    <a:lnTo>
                      <a:pt x="19428" y="10499"/>
                    </a:lnTo>
                    <a:lnTo>
                      <a:pt x="19413" y="10580"/>
                    </a:lnTo>
                    <a:lnTo>
                      <a:pt x="19413" y="10660"/>
                    </a:lnTo>
                    <a:lnTo>
                      <a:pt x="19376" y="10660"/>
                    </a:lnTo>
                    <a:lnTo>
                      <a:pt x="19408" y="10740"/>
                    </a:lnTo>
                    <a:lnTo>
                      <a:pt x="20504" y="10740"/>
                    </a:lnTo>
                    <a:lnTo>
                      <a:pt x="20492" y="10580"/>
                    </a:lnTo>
                    <a:lnTo>
                      <a:pt x="20537" y="10019"/>
                    </a:lnTo>
                    <a:lnTo>
                      <a:pt x="20544" y="9938"/>
                    </a:lnTo>
                    <a:lnTo>
                      <a:pt x="20576" y="9538"/>
                    </a:lnTo>
                    <a:lnTo>
                      <a:pt x="20655" y="9297"/>
                    </a:lnTo>
                    <a:lnTo>
                      <a:pt x="20675" y="9217"/>
                    </a:lnTo>
                    <a:lnTo>
                      <a:pt x="20683" y="9217"/>
                    </a:lnTo>
                    <a:lnTo>
                      <a:pt x="20841" y="8576"/>
                    </a:lnTo>
                    <a:lnTo>
                      <a:pt x="21014" y="8175"/>
                    </a:lnTo>
                    <a:lnTo>
                      <a:pt x="21109" y="8015"/>
                    </a:lnTo>
                    <a:lnTo>
                      <a:pt x="21157" y="7935"/>
                    </a:lnTo>
                    <a:lnTo>
                      <a:pt x="21226" y="7774"/>
                    </a:lnTo>
                    <a:lnTo>
                      <a:pt x="21248" y="7774"/>
                    </a:lnTo>
                    <a:lnTo>
                      <a:pt x="21256" y="7855"/>
                    </a:lnTo>
                    <a:lnTo>
                      <a:pt x="21382" y="7855"/>
                    </a:lnTo>
                    <a:lnTo>
                      <a:pt x="21419" y="7774"/>
                    </a:lnTo>
                    <a:lnTo>
                      <a:pt x="21489" y="7694"/>
                    </a:lnTo>
                    <a:lnTo>
                      <a:pt x="21523" y="7774"/>
                    </a:lnTo>
                    <a:lnTo>
                      <a:pt x="21536" y="7855"/>
                    </a:lnTo>
                    <a:lnTo>
                      <a:pt x="21600" y="801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68" name="図形"/>
              <p:cNvSpPr/>
              <p:nvPr/>
            </p:nvSpPr>
            <p:spPr>
              <a:xfrm>
                <a:off x="746898" y="0"/>
                <a:ext cx="548678" cy="639697"/>
              </a:xfrm>
              <a:custGeom>
                <a:avLst/>
                <a:gdLst/>
                <a:ahLst/>
                <a:cxnLst>
                  <a:cxn ang="0">
                    <a:pos x="wd2" y="hd2"/>
                  </a:cxn>
                  <a:cxn ang="5400000">
                    <a:pos x="wd2" y="hd2"/>
                  </a:cxn>
                  <a:cxn ang="10800000">
                    <a:pos x="wd2" y="hd2"/>
                  </a:cxn>
                  <a:cxn ang="16200000">
                    <a:pos x="wd2" y="hd2"/>
                  </a:cxn>
                </a:cxnLst>
                <a:rect l="0" t="0" r="r" b="b"/>
                <a:pathLst>
                  <a:path w="21600" h="21600" extrusionOk="0">
                    <a:moveTo>
                      <a:pt x="21600" y="8912"/>
                    </a:moveTo>
                    <a:lnTo>
                      <a:pt x="21591" y="8874"/>
                    </a:lnTo>
                    <a:lnTo>
                      <a:pt x="21550" y="8874"/>
                    </a:lnTo>
                    <a:lnTo>
                      <a:pt x="21538" y="8835"/>
                    </a:lnTo>
                    <a:lnTo>
                      <a:pt x="21448" y="8835"/>
                    </a:lnTo>
                    <a:lnTo>
                      <a:pt x="21418" y="8796"/>
                    </a:lnTo>
                    <a:lnTo>
                      <a:pt x="21444" y="8796"/>
                    </a:lnTo>
                    <a:lnTo>
                      <a:pt x="21448" y="8757"/>
                    </a:lnTo>
                    <a:lnTo>
                      <a:pt x="21433" y="8718"/>
                    </a:lnTo>
                    <a:lnTo>
                      <a:pt x="21446" y="8679"/>
                    </a:lnTo>
                    <a:lnTo>
                      <a:pt x="21450" y="8640"/>
                    </a:lnTo>
                    <a:lnTo>
                      <a:pt x="21409" y="8640"/>
                    </a:lnTo>
                    <a:lnTo>
                      <a:pt x="21422" y="8562"/>
                    </a:lnTo>
                    <a:lnTo>
                      <a:pt x="21429" y="8484"/>
                    </a:lnTo>
                    <a:lnTo>
                      <a:pt x="21357" y="8484"/>
                    </a:lnTo>
                    <a:lnTo>
                      <a:pt x="21331" y="8562"/>
                    </a:lnTo>
                    <a:lnTo>
                      <a:pt x="21281" y="8601"/>
                    </a:lnTo>
                    <a:lnTo>
                      <a:pt x="21220" y="8640"/>
                    </a:lnTo>
                    <a:lnTo>
                      <a:pt x="21218" y="8679"/>
                    </a:lnTo>
                    <a:lnTo>
                      <a:pt x="21197" y="8718"/>
                    </a:lnTo>
                    <a:lnTo>
                      <a:pt x="21157" y="8757"/>
                    </a:lnTo>
                    <a:lnTo>
                      <a:pt x="21101" y="8796"/>
                    </a:lnTo>
                    <a:lnTo>
                      <a:pt x="21112" y="8757"/>
                    </a:lnTo>
                    <a:lnTo>
                      <a:pt x="21146" y="8718"/>
                    </a:lnTo>
                    <a:lnTo>
                      <a:pt x="21175" y="8718"/>
                    </a:lnTo>
                    <a:lnTo>
                      <a:pt x="21209" y="8640"/>
                    </a:lnTo>
                    <a:lnTo>
                      <a:pt x="21205" y="8562"/>
                    </a:lnTo>
                    <a:lnTo>
                      <a:pt x="21197" y="8562"/>
                    </a:lnTo>
                    <a:lnTo>
                      <a:pt x="21220" y="8523"/>
                    </a:lnTo>
                    <a:lnTo>
                      <a:pt x="21237" y="8523"/>
                    </a:lnTo>
                    <a:lnTo>
                      <a:pt x="21233" y="8484"/>
                    </a:lnTo>
                    <a:lnTo>
                      <a:pt x="21198" y="8484"/>
                    </a:lnTo>
                    <a:lnTo>
                      <a:pt x="21247" y="8406"/>
                    </a:lnTo>
                    <a:lnTo>
                      <a:pt x="21272" y="8329"/>
                    </a:lnTo>
                    <a:lnTo>
                      <a:pt x="21188" y="8329"/>
                    </a:lnTo>
                    <a:lnTo>
                      <a:pt x="21222" y="8290"/>
                    </a:lnTo>
                    <a:lnTo>
                      <a:pt x="21216" y="8251"/>
                    </a:lnTo>
                    <a:lnTo>
                      <a:pt x="21276" y="8251"/>
                    </a:lnTo>
                    <a:lnTo>
                      <a:pt x="21264" y="8212"/>
                    </a:lnTo>
                    <a:lnTo>
                      <a:pt x="21251" y="8212"/>
                    </a:lnTo>
                    <a:lnTo>
                      <a:pt x="21262" y="8173"/>
                    </a:lnTo>
                    <a:lnTo>
                      <a:pt x="21208" y="8173"/>
                    </a:lnTo>
                    <a:lnTo>
                      <a:pt x="21208" y="8134"/>
                    </a:lnTo>
                    <a:lnTo>
                      <a:pt x="21272" y="8134"/>
                    </a:lnTo>
                    <a:lnTo>
                      <a:pt x="21281" y="8095"/>
                    </a:lnTo>
                    <a:lnTo>
                      <a:pt x="21307" y="8056"/>
                    </a:lnTo>
                    <a:lnTo>
                      <a:pt x="21268" y="8056"/>
                    </a:lnTo>
                    <a:lnTo>
                      <a:pt x="21268" y="8017"/>
                    </a:lnTo>
                    <a:lnTo>
                      <a:pt x="21290" y="7978"/>
                    </a:lnTo>
                    <a:lnTo>
                      <a:pt x="21315" y="7978"/>
                    </a:lnTo>
                    <a:lnTo>
                      <a:pt x="21338" y="7939"/>
                    </a:lnTo>
                    <a:lnTo>
                      <a:pt x="21311" y="7939"/>
                    </a:lnTo>
                    <a:lnTo>
                      <a:pt x="21272" y="7901"/>
                    </a:lnTo>
                    <a:lnTo>
                      <a:pt x="21264" y="7901"/>
                    </a:lnTo>
                    <a:lnTo>
                      <a:pt x="21276" y="7862"/>
                    </a:lnTo>
                    <a:lnTo>
                      <a:pt x="21257" y="7823"/>
                    </a:lnTo>
                    <a:lnTo>
                      <a:pt x="21266" y="7784"/>
                    </a:lnTo>
                    <a:lnTo>
                      <a:pt x="21301" y="7745"/>
                    </a:lnTo>
                    <a:lnTo>
                      <a:pt x="21283" y="7745"/>
                    </a:lnTo>
                    <a:lnTo>
                      <a:pt x="21253" y="7706"/>
                    </a:lnTo>
                    <a:lnTo>
                      <a:pt x="21244" y="7706"/>
                    </a:lnTo>
                    <a:lnTo>
                      <a:pt x="21236" y="7667"/>
                    </a:lnTo>
                    <a:lnTo>
                      <a:pt x="21224" y="7628"/>
                    </a:lnTo>
                    <a:lnTo>
                      <a:pt x="21198" y="7628"/>
                    </a:lnTo>
                    <a:lnTo>
                      <a:pt x="21208" y="7589"/>
                    </a:lnTo>
                    <a:lnTo>
                      <a:pt x="21247" y="7589"/>
                    </a:lnTo>
                    <a:lnTo>
                      <a:pt x="21237" y="7511"/>
                    </a:lnTo>
                    <a:lnTo>
                      <a:pt x="21229" y="7472"/>
                    </a:lnTo>
                    <a:lnTo>
                      <a:pt x="21151" y="7472"/>
                    </a:lnTo>
                    <a:lnTo>
                      <a:pt x="21123" y="7395"/>
                    </a:lnTo>
                    <a:lnTo>
                      <a:pt x="21131" y="7356"/>
                    </a:lnTo>
                    <a:lnTo>
                      <a:pt x="21088" y="7278"/>
                    </a:lnTo>
                    <a:lnTo>
                      <a:pt x="21083" y="7200"/>
                    </a:lnTo>
                    <a:lnTo>
                      <a:pt x="21166" y="7200"/>
                    </a:lnTo>
                    <a:lnTo>
                      <a:pt x="21162" y="7161"/>
                    </a:lnTo>
                    <a:lnTo>
                      <a:pt x="21135" y="7083"/>
                    </a:lnTo>
                    <a:lnTo>
                      <a:pt x="21149" y="7005"/>
                    </a:lnTo>
                    <a:lnTo>
                      <a:pt x="21127" y="7005"/>
                    </a:lnTo>
                    <a:lnTo>
                      <a:pt x="21085" y="6928"/>
                    </a:lnTo>
                    <a:lnTo>
                      <a:pt x="21055" y="6889"/>
                    </a:lnTo>
                    <a:lnTo>
                      <a:pt x="21018" y="6928"/>
                    </a:lnTo>
                    <a:lnTo>
                      <a:pt x="20953" y="6928"/>
                    </a:lnTo>
                    <a:lnTo>
                      <a:pt x="20877" y="6811"/>
                    </a:lnTo>
                    <a:lnTo>
                      <a:pt x="20851" y="6772"/>
                    </a:lnTo>
                    <a:lnTo>
                      <a:pt x="20821" y="6733"/>
                    </a:lnTo>
                    <a:lnTo>
                      <a:pt x="20717" y="6733"/>
                    </a:lnTo>
                    <a:lnTo>
                      <a:pt x="20640" y="6616"/>
                    </a:lnTo>
                    <a:lnTo>
                      <a:pt x="20627" y="6499"/>
                    </a:lnTo>
                    <a:lnTo>
                      <a:pt x="20640" y="6461"/>
                    </a:lnTo>
                    <a:lnTo>
                      <a:pt x="20686" y="6422"/>
                    </a:lnTo>
                    <a:lnTo>
                      <a:pt x="20692" y="6383"/>
                    </a:lnTo>
                    <a:lnTo>
                      <a:pt x="20732" y="6344"/>
                    </a:lnTo>
                    <a:lnTo>
                      <a:pt x="20732" y="6383"/>
                    </a:lnTo>
                    <a:lnTo>
                      <a:pt x="20816" y="6383"/>
                    </a:lnTo>
                    <a:lnTo>
                      <a:pt x="20815" y="6344"/>
                    </a:lnTo>
                    <a:lnTo>
                      <a:pt x="20813" y="6305"/>
                    </a:lnTo>
                    <a:lnTo>
                      <a:pt x="20787" y="6266"/>
                    </a:lnTo>
                    <a:lnTo>
                      <a:pt x="20767" y="6227"/>
                    </a:lnTo>
                    <a:lnTo>
                      <a:pt x="20709" y="6188"/>
                    </a:lnTo>
                    <a:lnTo>
                      <a:pt x="20689" y="6188"/>
                    </a:lnTo>
                    <a:lnTo>
                      <a:pt x="20650" y="6149"/>
                    </a:lnTo>
                    <a:lnTo>
                      <a:pt x="20536" y="6149"/>
                    </a:lnTo>
                    <a:lnTo>
                      <a:pt x="20543" y="6110"/>
                    </a:lnTo>
                    <a:lnTo>
                      <a:pt x="20546" y="6071"/>
                    </a:lnTo>
                    <a:lnTo>
                      <a:pt x="20526" y="6071"/>
                    </a:lnTo>
                    <a:lnTo>
                      <a:pt x="20543" y="6032"/>
                    </a:lnTo>
                    <a:lnTo>
                      <a:pt x="20582" y="6032"/>
                    </a:lnTo>
                    <a:lnTo>
                      <a:pt x="20594" y="5994"/>
                    </a:lnTo>
                    <a:lnTo>
                      <a:pt x="20679" y="5994"/>
                    </a:lnTo>
                    <a:lnTo>
                      <a:pt x="20627" y="5838"/>
                    </a:lnTo>
                    <a:lnTo>
                      <a:pt x="20578" y="5721"/>
                    </a:lnTo>
                    <a:lnTo>
                      <a:pt x="20467" y="5604"/>
                    </a:lnTo>
                    <a:lnTo>
                      <a:pt x="20425" y="5526"/>
                    </a:lnTo>
                    <a:lnTo>
                      <a:pt x="20418" y="5410"/>
                    </a:lnTo>
                    <a:lnTo>
                      <a:pt x="20367" y="5410"/>
                    </a:lnTo>
                    <a:lnTo>
                      <a:pt x="20347" y="5371"/>
                    </a:lnTo>
                    <a:lnTo>
                      <a:pt x="20344" y="5332"/>
                    </a:lnTo>
                    <a:lnTo>
                      <a:pt x="20298" y="5293"/>
                    </a:lnTo>
                    <a:lnTo>
                      <a:pt x="20158" y="5098"/>
                    </a:lnTo>
                    <a:lnTo>
                      <a:pt x="20113" y="5021"/>
                    </a:lnTo>
                    <a:lnTo>
                      <a:pt x="20086" y="4982"/>
                    </a:lnTo>
                    <a:lnTo>
                      <a:pt x="20060" y="4943"/>
                    </a:lnTo>
                    <a:lnTo>
                      <a:pt x="19989" y="4904"/>
                    </a:lnTo>
                    <a:lnTo>
                      <a:pt x="19950" y="4865"/>
                    </a:lnTo>
                    <a:lnTo>
                      <a:pt x="19910" y="4865"/>
                    </a:lnTo>
                    <a:lnTo>
                      <a:pt x="19881" y="4787"/>
                    </a:lnTo>
                    <a:lnTo>
                      <a:pt x="19862" y="4748"/>
                    </a:lnTo>
                    <a:lnTo>
                      <a:pt x="19823" y="4748"/>
                    </a:lnTo>
                    <a:lnTo>
                      <a:pt x="19809" y="4709"/>
                    </a:lnTo>
                    <a:lnTo>
                      <a:pt x="19784" y="4709"/>
                    </a:lnTo>
                    <a:lnTo>
                      <a:pt x="19777" y="4670"/>
                    </a:lnTo>
                    <a:lnTo>
                      <a:pt x="19731" y="4670"/>
                    </a:lnTo>
                    <a:lnTo>
                      <a:pt x="19667" y="4631"/>
                    </a:lnTo>
                    <a:lnTo>
                      <a:pt x="19669" y="4554"/>
                    </a:lnTo>
                    <a:lnTo>
                      <a:pt x="19594" y="4554"/>
                    </a:lnTo>
                    <a:lnTo>
                      <a:pt x="19575" y="4592"/>
                    </a:lnTo>
                    <a:lnTo>
                      <a:pt x="19536" y="4631"/>
                    </a:lnTo>
                    <a:lnTo>
                      <a:pt x="19477" y="4592"/>
                    </a:lnTo>
                    <a:lnTo>
                      <a:pt x="19425" y="4592"/>
                    </a:lnTo>
                    <a:lnTo>
                      <a:pt x="19406" y="4554"/>
                    </a:lnTo>
                    <a:lnTo>
                      <a:pt x="19324" y="4476"/>
                    </a:lnTo>
                    <a:lnTo>
                      <a:pt x="19311" y="4437"/>
                    </a:lnTo>
                    <a:lnTo>
                      <a:pt x="19308" y="4476"/>
                    </a:lnTo>
                    <a:lnTo>
                      <a:pt x="19262" y="4398"/>
                    </a:lnTo>
                    <a:lnTo>
                      <a:pt x="19244" y="4359"/>
                    </a:lnTo>
                    <a:lnTo>
                      <a:pt x="19152" y="4164"/>
                    </a:lnTo>
                    <a:lnTo>
                      <a:pt x="19093" y="3970"/>
                    </a:lnTo>
                    <a:lnTo>
                      <a:pt x="19106" y="3970"/>
                    </a:lnTo>
                    <a:lnTo>
                      <a:pt x="19067" y="3892"/>
                    </a:lnTo>
                    <a:lnTo>
                      <a:pt x="19044" y="3775"/>
                    </a:lnTo>
                    <a:lnTo>
                      <a:pt x="18966" y="3386"/>
                    </a:lnTo>
                    <a:lnTo>
                      <a:pt x="18948" y="3191"/>
                    </a:lnTo>
                    <a:lnTo>
                      <a:pt x="18937" y="3075"/>
                    </a:lnTo>
                    <a:lnTo>
                      <a:pt x="18917" y="2841"/>
                    </a:lnTo>
                    <a:lnTo>
                      <a:pt x="18891" y="2802"/>
                    </a:lnTo>
                    <a:lnTo>
                      <a:pt x="18897" y="2763"/>
                    </a:lnTo>
                    <a:lnTo>
                      <a:pt x="18913" y="2179"/>
                    </a:lnTo>
                    <a:lnTo>
                      <a:pt x="18944" y="2102"/>
                    </a:lnTo>
                    <a:lnTo>
                      <a:pt x="18918" y="2024"/>
                    </a:lnTo>
                    <a:lnTo>
                      <a:pt x="18907" y="1868"/>
                    </a:lnTo>
                    <a:lnTo>
                      <a:pt x="18912" y="1751"/>
                    </a:lnTo>
                    <a:lnTo>
                      <a:pt x="18922" y="1635"/>
                    </a:lnTo>
                    <a:lnTo>
                      <a:pt x="18974" y="1401"/>
                    </a:lnTo>
                    <a:lnTo>
                      <a:pt x="18996" y="1323"/>
                    </a:lnTo>
                    <a:lnTo>
                      <a:pt x="19018" y="1206"/>
                    </a:lnTo>
                    <a:lnTo>
                      <a:pt x="19106" y="934"/>
                    </a:lnTo>
                    <a:lnTo>
                      <a:pt x="19131" y="856"/>
                    </a:lnTo>
                    <a:lnTo>
                      <a:pt x="19174" y="817"/>
                    </a:lnTo>
                    <a:lnTo>
                      <a:pt x="19183" y="778"/>
                    </a:lnTo>
                    <a:lnTo>
                      <a:pt x="19157" y="739"/>
                    </a:lnTo>
                    <a:lnTo>
                      <a:pt x="19178" y="701"/>
                    </a:lnTo>
                    <a:lnTo>
                      <a:pt x="19196" y="662"/>
                    </a:lnTo>
                    <a:lnTo>
                      <a:pt x="19200" y="623"/>
                    </a:lnTo>
                    <a:lnTo>
                      <a:pt x="19231" y="545"/>
                    </a:lnTo>
                    <a:lnTo>
                      <a:pt x="19196" y="506"/>
                    </a:lnTo>
                    <a:lnTo>
                      <a:pt x="19178" y="584"/>
                    </a:lnTo>
                    <a:lnTo>
                      <a:pt x="19100" y="662"/>
                    </a:lnTo>
                    <a:lnTo>
                      <a:pt x="18983" y="739"/>
                    </a:lnTo>
                    <a:lnTo>
                      <a:pt x="18948" y="778"/>
                    </a:lnTo>
                    <a:lnTo>
                      <a:pt x="18879" y="813"/>
                    </a:lnTo>
                    <a:lnTo>
                      <a:pt x="18879" y="3230"/>
                    </a:lnTo>
                    <a:lnTo>
                      <a:pt x="18783" y="3308"/>
                    </a:lnTo>
                    <a:lnTo>
                      <a:pt x="18766" y="3347"/>
                    </a:lnTo>
                    <a:lnTo>
                      <a:pt x="18749" y="3425"/>
                    </a:lnTo>
                    <a:lnTo>
                      <a:pt x="18723" y="3464"/>
                    </a:lnTo>
                    <a:lnTo>
                      <a:pt x="18792" y="3542"/>
                    </a:lnTo>
                    <a:lnTo>
                      <a:pt x="18800" y="3658"/>
                    </a:lnTo>
                    <a:lnTo>
                      <a:pt x="18766" y="3736"/>
                    </a:lnTo>
                    <a:lnTo>
                      <a:pt x="18609" y="3736"/>
                    </a:lnTo>
                    <a:lnTo>
                      <a:pt x="18523" y="3775"/>
                    </a:lnTo>
                    <a:lnTo>
                      <a:pt x="18496" y="3697"/>
                    </a:lnTo>
                    <a:lnTo>
                      <a:pt x="18462" y="3658"/>
                    </a:lnTo>
                    <a:lnTo>
                      <a:pt x="18496" y="3619"/>
                    </a:lnTo>
                    <a:lnTo>
                      <a:pt x="18549" y="3619"/>
                    </a:lnTo>
                    <a:lnTo>
                      <a:pt x="18687" y="3581"/>
                    </a:lnTo>
                    <a:lnTo>
                      <a:pt x="18636" y="3503"/>
                    </a:lnTo>
                    <a:lnTo>
                      <a:pt x="18566" y="3464"/>
                    </a:lnTo>
                    <a:lnTo>
                      <a:pt x="18560" y="3386"/>
                    </a:lnTo>
                    <a:lnTo>
                      <a:pt x="18557" y="3308"/>
                    </a:lnTo>
                    <a:lnTo>
                      <a:pt x="18557" y="3269"/>
                    </a:lnTo>
                    <a:lnTo>
                      <a:pt x="18601" y="3191"/>
                    </a:lnTo>
                    <a:lnTo>
                      <a:pt x="18644" y="3191"/>
                    </a:lnTo>
                    <a:lnTo>
                      <a:pt x="18723" y="3230"/>
                    </a:lnTo>
                    <a:lnTo>
                      <a:pt x="18774" y="3191"/>
                    </a:lnTo>
                    <a:lnTo>
                      <a:pt x="18879" y="3230"/>
                    </a:lnTo>
                    <a:lnTo>
                      <a:pt x="18879" y="813"/>
                    </a:lnTo>
                    <a:lnTo>
                      <a:pt x="18792" y="856"/>
                    </a:lnTo>
                    <a:lnTo>
                      <a:pt x="18592" y="934"/>
                    </a:lnTo>
                    <a:lnTo>
                      <a:pt x="18384" y="934"/>
                    </a:lnTo>
                    <a:lnTo>
                      <a:pt x="18201" y="778"/>
                    </a:lnTo>
                    <a:lnTo>
                      <a:pt x="18075" y="739"/>
                    </a:lnTo>
                    <a:lnTo>
                      <a:pt x="17997" y="623"/>
                    </a:lnTo>
                    <a:lnTo>
                      <a:pt x="17936" y="545"/>
                    </a:lnTo>
                    <a:lnTo>
                      <a:pt x="17875" y="545"/>
                    </a:lnTo>
                    <a:lnTo>
                      <a:pt x="17823" y="428"/>
                    </a:lnTo>
                    <a:lnTo>
                      <a:pt x="17762" y="389"/>
                    </a:lnTo>
                    <a:lnTo>
                      <a:pt x="17667" y="350"/>
                    </a:lnTo>
                    <a:lnTo>
                      <a:pt x="17606" y="311"/>
                    </a:lnTo>
                    <a:lnTo>
                      <a:pt x="17489" y="350"/>
                    </a:lnTo>
                    <a:lnTo>
                      <a:pt x="17384" y="311"/>
                    </a:lnTo>
                    <a:lnTo>
                      <a:pt x="17259" y="272"/>
                    </a:lnTo>
                    <a:lnTo>
                      <a:pt x="17233" y="195"/>
                    </a:lnTo>
                    <a:lnTo>
                      <a:pt x="17202" y="156"/>
                    </a:lnTo>
                    <a:lnTo>
                      <a:pt x="17115" y="117"/>
                    </a:lnTo>
                    <a:lnTo>
                      <a:pt x="17089" y="117"/>
                    </a:lnTo>
                    <a:lnTo>
                      <a:pt x="17011" y="0"/>
                    </a:lnTo>
                    <a:lnTo>
                      <a:pt x="16998" y="0"/>
                    </a:lnTo>
                    <a:lnTo>
                      <a:pt x="17007" y="39"/>
                    </a:lnTo>
                    <a:lnTo>
                      <a:pt x="16976" y="117"/>
                    </a:lnTo>
                    <a:lnTo>
                      <a:pt x="16942" y="156"/>
                    </a:lnTo>
                    <a:lnTo>
                      <a:pt x="16994" y="195"/>
                    </a:lnTo>
                    <a:lnTo>
                      <a:pt x="17011" y="195"/>
                    </a:lnTo>
                    <a:lnTo>
                      <a:pt x="16988" y="272"/>
                    </a:lnTo>
                    <a:lnTo>
                      <a:pt x="16934" y="350"/>
                    </a:lnTo>
                    <a:lnTo>
                      <a:pt x="16865" y="428"/>
                    </a:lnTo>
                    <a:lnTo>
                      <a:pt x="16833" y="467"/>
                    </a:lnTo>
                    <a:lnTo>
                      <a:pt x="16833" y="545"/>
                    </a:lnTo>
                    <a:lnTo>
                      <a:pt x="16790" y="545"/>
                    </a:lnTo>
                    <a:lnTo>
                      <a:pt x="16709" y="584"/>
                    </a:lnTo>
                    <a:lnTo>
                      <a:pt x="16699" y="701"/>
                    </a:lnTo>
                    <a:lnTo>
                      <a:pt x="16678" y="817"/>
                    </a:lnTo>
                    <a:lnTo>
                      <a:pt x="16645" y="934"/>
                    </a:lnTo>
                    <a:lnTo>
                      <a:pt x="16576" y="1012"/>
                    </a:lnTo>
                    <a:lnTo>
                      <a:pt x="16565" y="1051"/>
                    </a:lnTo>
                    <a:lnTo>
                      <a:pt x="16576" y="1129"/>
                    </a:lnTo>
                    <a:lnTo>
                      <a:pt x="16576" y="1206"/>
                    </a:lnTo>
                    <a:lnTo>
                      <a:pt x="16501" y="1323"/>
                    </a:lnTo>
                    <a:lnTo>
                      <a:pt x="16528" y="1323"/>
                    </a:lnTo>
                    <a:lnTo>
                      <a:pt x="16464" y="1362"/>
                    </a:lnTo>
                    <a:lnTo>
                      <a:pt x="16517" y="1401"/>
                    </a:lnTo>
                    <a:lnTo>
                      <a:pt x="16506" y="1557"/>
                    </a:lnTo>
                    <a:lnTo>
                      <a:pt x="16469" y="1596"/>
                    </a:lnTo>
                    <a:lnTo>
                      <a:pt x="16431" y="1596"/>
                    </a:lnTo>
                    <a:lnTo>
                      <a:pt x="16464" y="1712"/>
                    </a:lnTo>
                    <a:lnTo>
                      <a:pt x="16431" y="1868"/>
                    </a:lnTo>
                    <a:lnTo>
                      <a:pt x="16490" y="1907"/>
                    </a:lnTo>
                    <a:lnTo>
                      <a:pt x="16533" y="1907"/>
                    </a:lnTo>
                    <a:lnTo>
                      <a:pt x="16597" y="1946"/>
                    </a:lnTo>
                    <a:lnTo>
                      <a:pt x="16650" y="1907"/>
                    </a:lnTo>
                    <a:lnTo>
                      <a:pt x="16694" y="1790"/>
                    </a:lnTo>
                    <a:lnTo>
                      <a:pt x="16897" y="1751"/>
                    </a:lnTo>
                    <a:lnTo>
                      <a:pt x="16972" y="1751"/>
                    </a:lnTo>
                    <a:lnTo>
                      <a:pt x="17015" y="1712"/>
                    </a:lnTo>
                    <a:lnTo>
                      <a:pt x="17185" y="1712"/>
                    </a:lnTo>
                    <a:lnTo>
                      <a:pt x="17218" y="1635"/>
                    </a:lnTo>
                    <a:lnTo>
                      <a:pt x="17298" y="1596"/>
                    </a:lnTo>
                    <a:lnTo>
                      <a:pt x="17427" y="1635"/>
                    </a:lnTo>
                    <a:lnTo>
                      <a:pt x="17490" y="1674"/>
                    </a:lnTo>
                    <a:lnTo>
                      <a:pt x="17587" y="1674"/>
                    </a:lnTo>
                    <a:lnTo>
                      <a:pt x="17624" y="1635"/>
                    </a:lnTo>
                    <a:lnTo>
                      <a:pt x="17689" y="1557"/>
                    </a:lnTo>
                    <a:lnTo>
                      <a:pt x="17769" y="1557"/>
                    </a:lnTo>
                    <a:lnTo>
                      <a:pt x="17865" y="1518"/>
                    </a:lnTo>
                    <a:lnTo>
                      <a:pt x="17892" y="1440"/>
                    </a:lnTo>
                    <a:lnTo>
                      <a:pt x="17924" y="1440"/>
                    </a:lnTo>
                    <a:lnTo>
                      <a:pt x="17882" y="1401"/>
                    </a:lnTo>
                    <a:lnTo>
                      <a:pt x="17951" y="1362"/>
                    </a:lnTo>
                    <a:lnTo>
                      <a:pt x="17983" y="1284"/>
                    </a:lnTo>
                    <a:lnTo>
                      <a:pt x="18031" y="1206"/>
                    </a:lnTo>
                    <a:lnTo>
                      <a:pt x="18106" y="1245"/>
                    </a:lnTo>
                    <a:lnTo>
                      <a:pt x="18224" y="1323"/>
                    </a:lnTo>
                    <a:lnTo>
                      <a:pt x="18331" y="1440"/>
                    </a:lnTo>
                    <a:lnTo>
                      <a:pt x="18432" y="1635"/>
                    </a:lnTo>
                    <a:lnTo>
                      <a:pt x="18454" y="1829"/>
                    </a:lnTo>
                    <a:lnTo>
                      <a:pt x="18465" y="1868"/>
                    </a:lnTo>
                    <a:lnTo>
                      <a:pt x="18379" y="1946"/>
                    </a:lnTo>
                    <a:lnTo>
                      <a:pt x="18315" y="2024"/>
                    </a:lnTo>
                    <a:lnTo>
                      <a:pt x="18336" y="2102"/>
                    </a:lnTo>
                    <a:lnTo>
                      <a:pt x="18320" y="2141"/>
                    </a:lnTo>
                    <a:lnTo>
                      <a:pt x="18316" y="2296"/>
                    </a:lnTo>
                    <a:lnTo>
                      <a:pt x="18304" y="2413"/>
                    </a:lnTo>
                    <a:lnTo>
                      <a:pt x="18261" y="2530"/>
                    </a:lnTo>
                    <a:lnTo>
                      <a:pt x="18229" y="2608"/>
                    </a:lnTo>
                    <a:lnTo>
                      <a:pt x="18208" y="2724"/>
                    </a:lnTo>
                    <a:lnTo>
                      <a:pt x="18100" y="2880"/>
                    </a:lnTo>
                    <a:lnTo>
                      <a:pt x="18058" y="2958"/>
                    </a:lnTo>
                    <a:lnTo>
                      <a:pt x="18015" y="2997"/>
                    </a:lnTo>
                    <a:lnTo>
                      <a:pt x="17892" y="3075"/>
                    </a:lnTo>
                    <a:lnTo>
                      <a:pt x="17742" y="3075"/>
                    </a:lnTo>
                    <a:lnTo>
                      <a:pt x="17699" y="3036"/>
                    </a:lnTo>
                    <a:lnTo>
                      <a:pt x="17635" y="2880"/>
                    </a:lnTo>
                    <a:lnTo>
                      <a:pt x="17507" y="2880"/>
                    </a:lnTo>
                    <a:lnTo>
                      <a:pt x="17459" y="2841"/>
                    </a:lnTo>
                    <a:lnTo>
                      <a:pt x="17405" y="2802"/>
                    </a:lnTo>
                    <a:lnTo>
                      <a:pt x="17229" y="2802"/>
                    </a:lnTo>
                    <a:lnTo>
                      <a:pt x="17261" y="2763"/>
                    </a:lnTo>
                    <a:lnTo>
                      <a:pt x="17319" y="2724"/>
                    </a:lnTo>
                    <a:lnTo>
                      <a:pt x="17223" y="2646"/>
                    </a:lnTo>
                    <a:lnTo>
                      <a:pt x="17207" y="2646"/>
                    </a:lnTo>
                    <a:lnTo>
                      <a:pt x="17143" y="2530"/>
                    </a:lnTo>
                    <a:lnTo>
                      <a:pt x="17141" y="4943"/>
                    </a:lnTo>
                    <a:lnTo>
                      <a:pt x="17115" y="4943"/>
                    </a:lnTo>
                    <a:lnTo>
                      <a:pt x="17089" y="4982"/>
                    </a:lnTo>
                    <a:lnTo>
                      <a:pt x="17037" y="4904"/>
                    </a:lnTo>
                    <a:lnTo>
                      <a:pt x="16994" y="4904"/>
                    </a:lnTo>
                    <a:lnTo>
                      <a:pt x="17046" y="4982"/>
                    </a:lnTo>
                    <a:lnTo>
                      <a:pt x="17046" y="5021"/>
                    </a:lnTo>
                    <a:lnTo>
                      <a:pt x="16994" y="5021"/>
                    </a:lnTo>
                    <a:lnTo>
                      <a:pt x="16942" y="5059"/>
                    </a:lnTo>
                    <a:lnTo>
                      <a:pt x="16933" y="4982"/>
                    </a:lnTo>
                    <a:lnTo>
                      <a:pt x="16898" y="4982"/>
                    </a:lnTo>
                    <a:lnTo>
                      <a:pt x="16863" y="4943"/>
                    </a:lnTo>
                    <a:lnTo>
                      <a:pt x="16872" y="5021"/>
                    </a:lnTo>
                    <a:lnTo>
                      <a:pt x="16924" y="5059"/>
                    </a:lnTo>
                    <a:lnTo>
                      <a:pt x="16933" y="5098"/>
                    </a:lnTo>
                    <a:lnTo>
                      <a:pt x="16793" y="5098"/>
                    </a:lnTo>
                    <a:lnTo>
                      <a:pt x="16802" y="5059"/>
                    </a:lnTo>
                    <a:lnTo>
                      <a:pt x="16750" y="5021"/>
                    </a:lnTo>
                    <a:lnTo>
                      <a:pt x="16742" y="4982"/>
                    </a:lnTo>
                    <a:lnTo>
                      <a:pt x="16742" y="4904"/>
                    </a:lnTo>
                    <a:lnTo>
                      <a:pt x="16707" y="4865"/>
                    </a:lnTo>
                    <a:lnTo>
                      <a:pt x="16689" y="4748"/>
                    </a:lnTo>
                    <a:lnTo>
                      <a:pt x="16768" y="4748"/>
                    </a:lnTo>
                    <a:lnTo>
                      <a:pt x="16863" y="4709"/>
                    </a:lnTo>
                    <a:lnTo>
                      <a:pt x="16890" y="4748"/>
                    </a:lnTo>
                    <a:lnTo>
                      <a:pt x="16942" y="4748"/>
                    </a:lnTo>
                    <a:lnTo>
                      <a:pt x="17046" y="4709"/>
                    </a:lnTo>
                    <a:lnTo>
                      <a:pt x="17106" y="4865"/>
                    </a:lnTo>
                    <a:lnTo>
                      <a:pt x="17141" y="4943"/>
                    </a:lnTo>
                    <a:lnTo>
                      <a:pt x="17141" y="2530"/>
                    </a:lnTo>
                    <a:lnTo>
                      <a:pt x="17031" y="2530"/>
                    </a:lnTo>
                    <a:lnTo>
                      <a:pt x="16961" y="2452"/>
                    </a:lnTo>
                    <a:lnTo>
                      <a:pt x="16859" y="2452"/>
                    </a:lnTo>
                    <a:lnTo>
                      <a:pt x="16870" y="2530"/>
                    </a:lnTo>
                    <a:lnTo>
                      <a:pt x="16854" y="2569"/>
                    </a:lnTo>
                    <a:lnTo>
                      <a:pt x="16827" y="2569"/>
                    </a:lnTo>
                    <a:lnTo>
                      <a:pt x="16838" y="2608"/>
                    </a:lnTo>
                    <a:lnTo>
                      <a:pt x="16800" y="2646"/>
                    </a:lnTo>
                    <a:lnTo>
                      <a:pt x="16811" y="2685"/>
                    </a:lnTo>
                    <a:lnTo>
                      <a:pt x="16800" y="2724"/>
                    </a:lnTo>
                    <a:lnTo>
                      <a:pt x="16726" y="2724"/>
                    </a:lnTo>
                    <a:lnTo>
                      <a:pt x="16843" y="2763"/>
                    </a:lnTo>
                    <a:lnTo>
                      <a:pt x="16843" y="2802"/>
                    </a:lnTo>
                    <a:lnTo>
                      <a:pt x="16817" y="2841"/>
                    </a:lnTo>
                    <a:lnTo>
                      <a:pt x="16849" y="2880"/>
                    </a:lnTo>
                    <a:lnTo>
                      <a:pt x="16827" y="2919"/>
                    </a:lnTo>
                    <a:lnTo>
                      <a:pt x="16795" y="2958"/>
                    </a:lnTo>
                    <a:lnTo>
                      <a:pt x="16768" y="2958"/>
                    </a:lnTo>
                    <a:lnTo>
                      <a:pt x="16779" y="2997"/>
                    </a:lnTo>
                    <a:lnTo>
                      <a:pt x="16747" y="3075"/>
                    </a:lnTo>
                    <a:lnTo>
                      <a:pt x="16704" y="3114"/>
                    </a:lnTo>
                    <a:lnTo>
                      <a:pt x="16650" y="3152"/>
                    </a:lnTo>
                    <a:lnTo>
                      <a:pt x="16608" y="3230"/>
                    </a:lnTo>
                    <a:lnTo>
                      <a:pt x="16523" y="3230"/>
                    </a:lnTo>
                    <a:lnTo>
                      <a:pt x="16394" y="3269"/>
                    </a:lnTo>
                    <a:lnTo>
                      <a:pt x="16314" y="3308"/>
                    </a:lnTo>
                    <a:lnTo>
                      <a:pt x="16238" y="3191"/>
                    </a:lnTo>
                    <a:lnTo>
                      <a:pt x="16177" y="3167"/>
                    </a:lnTo>
                    <a:lnTo>
                      <a:pt x="16177" y="8134"/>
                    </a:lnTo>
                    <a:lnTo>
                      <a:pt x="16160" y="8173"/>
                    </a:lnTo>
                    <a:lnTo>
                      <a:pt x="16107" y="8251"/>
                    </a:lnTo>
                    <a:lnTo>
                      <a:pt x="15950" y="8251"/>
                    </a:lnTo>
                    <a:lnTo>
                      <a:pt x="15942" y="8212"/>
                    </a:lnTo>
                    <a:lnTo>
                      <a:pt x="15855" y="8173"/>
                    </a:lnTo>
                    <a:lnTo>
                      <a:pt x="15882" y="8095"/>
                    </a:lnTo>
                    <a:lnTo>
                      <a:pt x="15951" y="8095"/>
                    </a:lnTo>
                    <a:lnTo>
                      <a:pt x="15960" y="8056"/>
                    </a:lnTo>
                    <a:lnTo>
                      <a:pt x="16003" y="8017"/>
                    </a:lnTo>
                    <a:lnTo>
                      <a:pt x="16073" y="8056"/>
                    </a:lnTo>
                    <a:lnTo>
                      <a:pt x="16090" y="8095"/>
                    </a:lnTo>
                    <a:lnTo>
                      <a:pt x="16134" y="8095"/>
                    </a:lnTo>
                    <a:lnTo>
                      <a:pt x="16177" y="8134"/>
                    </a:lnTo>
                    <a:lnTo>
                      <a:pt x="16177" y="3167"/>
                    </a:lnTo>
                    <a:lnTo>
                      <a:pt x="16142" y="3152"/>
                    </a:lnTo>
                    <a:lnTo>
                      <a:pt x="16078" y="3036"/>
                    </a:lnTo>
                    <a:lnTo>
                      <a:pt x="16035" y="2802"/>
                    </a:lnTo>
                    <a:lnTo>
                      <a:pt x="15993" y="2646"/>
                    </a:lnTo>
                    <a:lnTo>
                      <a:pt x="15998" y="2530"/>
                    </a:lnTo>
                    <a:lnTo>
                      <a:pt x="15977" y="2374"/>
                    </a:lnTo>
                    <a:lnTo>
                      <a:pt x="15971" y="2335"/>
                    </a:lnTo>
                    <a:lnTo>
                      <a:pt x="15953" y="2257"/>
                    </a:lnTo>
                    <a:lnTo>
                      <a:pt x="15918" y="2102"/>
                    </a:lnTo>
                    <a:lnTo>
                      <a:pt x="15907" y="1907"/>
                    </a:lnTo>
                    <a:lnTo>
                      <a:pt x="15950" y="1751"/>
                    </a:lnTo>
                    <a:lnTo>
                      <a:pt x="15950" y="1674"/>
                    </a:lnTo>
                    <a:lnTo>
                      <a:pt x="15709" y="1518"/>
                    </a:lnTo>
                    <a:lnTo>
                      <a:pt x="15581" y="1479"/>
                    </a:lnTo>
                    <a:lnTo>
                      <a:pt x="15559" y="1479"/>
                    </a:lnTo>
                    <a:lnTo>
                      <a:pt x="15517" y="1518"/>
                    </a:lnTo>
                    <a:lnTo>
                      <a:pt x="15473" y="1518"/>
                    </a:lnTo>
                    <a:lnTo>
                      <a:pt x="15356" y="1674"/>
                    </a:lnTo>
                    <a:lnTo>
                      <a:pt x="15345" y="1712"/>
                    </a:lnTo>
                    <a:lnTo>
                      <a:pt x="15153" y="1596"/>
                    </a:lnTo>
                    <a:lnTo>
                      <a:pt x="15131" y="1596"/>
                    </a:lnTo>
                    <a:lnTo>
                      <a:pt x="15047" y="1528"/>
                    </a:lnTo>
                    <a:lnTo>
                      <a:pt x="15047" y="2296"/>
                    </a:lnTo>
                    <a:lnTo>
                      <a:pt x="14960" y="2374"/>
                    </a:lnTo>
                    <a:lnTo>
                      <a:pt x="14926" y="2335"/>
                    </a:lnTo>
                    <a:lnTo>
                      <a:pt x="14856" y="2413"/>
                    </a:lnTo>
                    <a:lnTo>
                      <a:pt x="14874" y="2530"/>
                    </a:lnTo>
                    <a:lnTo>
                      <a:pt x="14752" y="2452"/>
                    </a:lnTo>
                    <a:lnTo>
                      <a:pt x="14752" y="2413"/>
                    </a:lnTo>
                    <a:lnTo>
                      <a:pt x="14717" y="2374"/>
                    </a:lnTo>
                    <a:lnTo>
                      <a:pt x="14761" y="2257"/>
                    </a:lnTo>
                    <a:lnTo>
                      <a:pt x="14811" y="2257"/>
                    </a:lnTo>
                    <a:lnTo>
                      <a:pt x="14796" y="2335"/>
                    </a:lnTo>
                    <a:lnTo>
                      <a:pt x="14900" y="2335"/>
                    </a:lnTo>
                    <a:lnTo>
                      <a:pt x="15047" y="2296"/>
                    </a:lnTo>
                    <a:lnTo>
                      <a:pt x="15047" y="1528"/>
                    </a:lnTo>
                    <a:lnTo>
                      <a:pt x="15035" y="1518"/>
                    </a:lnTo>
                    <a:lnTo>
                      <a:pt x="15008" y="1518"/>
                    </a:lnTo>
                    <a:lnTo>
                      <a:pt x="14944" y="1401"/>
                    </a:lnTo>
                    <a:lnTo>
                      <a:pt x="14831" y="1323"/>
                    </a:lnTo>
                    <a:lnTo>
                      <a:pt x="14725" y="1323"/>
                    </a:lnTo>
                    <a:lnTo>
                      <a:pt x="14778" y="1362"/>
                    </a:lnTo>
                    <a:lnTo>
                      <a:pt x="14725" y="1440"/>
                    </a:lnTo>
                    <a:lnTo>
                      <a:pt x="14723" y="1557"/>
                    </a:lnTo>
                    <a:lnTo>
                      <a:pt x="14730" y="1635"/>
                    </a:lnTo>
                    <a:lnTo>
                      <a:pt x="14687" y="1751"/>
                    </a:lnTo>
                    <a:lnTo>
                      <a:pt x="14655" y="1829"/>
                    </a:lnTo>
                    <a:lnTo>
                      <a:pt x="14634" y="1868"/>
                    </a:lnTo>
                    <a:lnTo>
                      <a:pt x="14623" y="1907"/>
                    </a:lnTo>
                    <a:lnTo>
                      <a:pt x="14585" y="1907"/>
                    </a:lnTo>
                    <a:lnTo>
                      <a:pt x="14468" y="1868"/>
                    </a:lnTo>
                    <a:lnTo>
                      <a:pt x="14409" y="1829"/>
                    </a:lnTo>
                    <a:lnTo>
                      <a:pt x="14388" y="1907"/>
                    </a:lnTo>
                    <a:lnTo>
                      <a:pt x="14388" y="1946"/>
                    </a:lnTo>
                    <a:lnTo>
                      <a:pt x="14462" y="1946"/>
                    </a:lnTo>
                    <a:lnTo>
                      <a:pt x="14580" y="1985"/>
                    </a:lnTo>
                    <a:lnTo>
                      <a:pt x="14644" y="2063"/>
                    </a:lnTo>
                    <a:lnTo>
                      <a:pt x="14714" y="2179"/>
                    </a:lnTo>
                    <a:lnTo>
                      <a:pt x="14687" y="2374"/>
                    </a:lnTo>
                    <a:lnTo>
                      <a:pt x="14307" y="3503"/>
                    </a:lnTo>
                    <a:lnTo>
                      <a:pt x="14222" y="3464"/>
                    </a:lnTo>
                    <a:lnTo>
                      <a:pt x="14152" y="3464"/>
                    </a:lnTo>
                    <a:lnTo>
                      <a:pt x="14125" y="3503"/>
                    </a:lnTo>
                    <a:lnTo>
                      <a:pt x="14099" y="3542"/>
                    </a:lnTo>
                    <a:lnTo>
                      <a:pt x="14040" y="3585"/>
                    </a:lnTo>
                    <a:lnTo>
                      <a:pt x="14040" y="17903"/>
                    </a:lnTo>
                    <a:lnTo>
                      <a:pt x="13987" y="17981"/>
                    </a:lnTo>
                    <a:lnTo>
                      <a:pt x="14022" y="18058"/>
                    </a:lnTo>
                    <a:lnTo>
                      <a:pt x="13996" y="18097"/>
                    </a:lnTo>
                    <a:lnTo>
                      <a:pt x="13892" y="18214"/>
                    </a:lnTo>
                    <a:lnTo>
                      <a:pt x="13849" y="18214"/>
                    </a:lnTo>
                    <a:lnTo>
                      <a:pt x="13710" y="18175"/>
                    </a:lnTo>
                    <a:lnTo>
                      <a:pt x="13701" y="18097"/>
                    </a:lnTo>
                    <a:lnTo>
                      <a:pt x="13649" y="17981"/>
                    </a:lnTo>
                    <a:lnTo>
                      <a:pt x="13579" y="17942"/>
                    </a:lnTo>
                    <a:lnTo>
                      <a:pt x="13492" y="17864"/>
                    </a:lnTo>
                    <a:lnTo>
                      <a:pt x="13475" y="17786"/>
                    </a:lnTo>
                    <a:lnTo>
                      <a:pt x="13510" y="17786"/>
                    </a:lnTo>
                    <a:lnTo>
                      <a:pt x="13553" y="17825"/>
                    </a:lnTo>
                    <a:lnTo>
                      <a:pt x="13596" y="17786"/>
                    </a:lnTo>
                    <a:lnTo>
                      <a:pt x="13683" y="17708"/>
                    </a:lnTo>
                    <a:lnTo>
                      <a:pt x="13874" y="17708"/>
                    </a:lnTo>
                    <a:lnTo>
                      <a:pt x="13857" y="17786"/>
                    </a:lnTo>
                    <a:lnTo>
                      <a:pt x="13857" y="17864"/>
                    </a:lnTo>
                    <a:lnTo>
                      <a:pt x="13996" y="17864"/>
                    </a:lnTo>
                    <a:lnTo>
                      <a:pt x="14040" y="17903"/>
                    </a:lnTo>
                    <a:lnTo>
                      <a:pt x="14040" y="3585"/>
                    </a:lnTo>
                    <a:lnTo>
                      <a:pt x="13992" y="3619"/>
                    </a:lnTo>
                    <a:lnTo>
                      <a:pt x="13842" y="3658"/>
                    </a:lnTo>
                    <a:lnTo>
                      <a:pt x="13783" y="3619"/>
                    </a:lnTo>
                    <a:lnTo>
                      <a:pt x="13654" y="3503"/>
                    </a:lnTo>
                    <a:lnTo>
                      <a:pt x="13631" y="3522"/>
                    </a:lnTo>
                    <a:lnTo>
                      <a:pt x="13631" y="7317"/>
                    </a:lnTo>
                    <a:lnTo>
                      <a:pt x="13597" y="7511"/>
                    </a:lnTo>
                    <a:lnTo>
                      <a:pt x="13570" y="7511"/>
                    </a:lnTo>
                    <a:lnTo>
                      <a:pt x="13492" y="7395"/>
                    </a:lnTo>
                    <a:lnTo>
                      <a:pt x="13457" y="7356"/>
                    </a:lnTo>
                    <a:lnTo>
                      <a:pt x="13284" y="7317"/>
                    </a:lnTo>
                    <a:lnTo>
                      <a:pt x="13266" y="7356"/>
                    </a:lnTo>
                    <a:lnTo>
                      <a:pt x="13319" y="7395"/>
                    </a:lnTo>
                    <a:lnTo>
                      <a:pt x="13214" y="7356"/>
                    </a:lnTo>
                    <a:lnTo>
                      <a:pt x="13202" y="7317"/>
                    </a:lnTo>
                    <a:lnTo>
                      <a:pt x="13179" y="7239"/>
                    </a:lnTo>
                    <a:lnTo>
                      <a:pt x="13206" y="7239"/>
                    </a:lnTo>
                    <a:lnTo>
                      <a:pt x="13232" y="7200"/>
                    </a:lnTo>
                    <a:lnTo>
                      <a:pt x="13275" y="7200"/>
                    </a:lnTo>
                    <a:lnTo>
                      <a:pt x="13362" y="7239"/>
                    </a:lnTo>
                    <a:lnTo>
                      <a:pt x="13536" y="7239"/>
                    </a:lnTo>
                    <a:lnTo>
                      <a:pt x="13588" y="7200"/>
                    </a:lnTo>
                    <a:lnTo>
                      <a:pt x="13614" y="7278"/>
                    </a:lnTo>
                    <a:lnTo>
                      <a:pt x="13631" y="7317"/>
                    </a:lnTo>
                    <a:lnTo>
                      <a:pt x="13631" y="3522"/>
                    </a:lnTo>
                    <a:lnTo>
                      <a:pt x="13558" y="3581"/>
                    </a:lnTo>
                    <a:lnTo>
                      <a:pt x="13521" y="3619"/>
                    </a:lnTo>
                    <a:lnTo>
                      <a:pt x="13403" y="3658"/>
                    </a:lnTo>
                    <a:lnTo>
                      <a:pt x="13334" y="3853"/>
                    </a:lnTo>
                    <a:lnTo>
                      <a:pt x="13285" y="3853"/>
                    </a:lnTo>
                    <a:lnTo>
                      <a:pt x="13285" y="3931"/>
                    </a:lnTo>
                    <a:lnTo>
                      <a:pt x="13264" y="3931"/>
                    </a:lnTo>
                    <a:lnTo>
                      <a:pt x="13189" y="4009"/>
                    </a:lnTo>
                    <a:lnTo>
                      <a:pt x="13152" y="4009"/>
                    </a:lnTo>
                    <a:lnTo>
                      <a:pt x="13130" y="4086"/>
                    </a:lnTo>
                    <a:lnTo>
                      <a:pt x="13114" y="4125"/>
                    </a:lnTo>
                    <a:lnTo>
                      <a:pt x="13029" y="4125"/>
                    </a:lnTo>
                    <a:lnTo>
                      <a:pt x="12970" y="4164"/>
                    </a:lnTo>
                    <a:lnTo>
                      <a:pt x="12873" y="4242"/>
                    </a:lnTo>
                    <a:lnTo>
                      <a:pt x="12884" y="4320"/>
                    </a:lnTo>
                    <a:lnTo>
                      <a:pt x="12906" y="4398"/>
                    </a:lnTo>
                    <a:lnTo>
                      <a:pt x="12948" y="4398"/>
                    </a:lnTo>
                    <a:lnTo>
                      <a:pt x="13045" y="4359"/>
                    </a:lnTo>
                    <a:lnTo>
                      <a:pt x="13135" y="4359"/>
                    </a:lnTo>
                    <a:lnTo>
                      <a:pt x="13135" y="4437"/>
                    </a:lnTo>
                    <a:lnTo>
                      <a:pt x="13152" y="4476"/>
                    </a:lnTo>
                    <a:lnTo>
                      <a:pt x="13168" y="4476"/>
                    </a:lnTo>
                    <a:lnTo>
                      <a:pt x="13184" y="4515"/>
                    </a:lnTo>
                    <a:lnTo>
                      <a:pt x="13232" y="4592"/>
                    </a:lnTo>
                    <a:lnTo>
                      <a:pt x="13189" y="4904"/>
                    </a:lnTo>
                    <a:lnTo>
                      <a:pt x="13164" y="5059"/>
                    </a:lnTo>
                    <a:lnTo>
                      <a:pt x="13281" y="5176"/>
                    </a:lnTo>
                    <a:lnTo>
                      <a:pt x="13349" y="5215"/>
                    </a:lnTo>
                    <a:lnTo>
                      <a:pt x="13349" y="5254"/>
                    </a:lnTo>
                    <a:lnTo>
                      <a:pt x="13446" y="5293"/>
                    </a:lnTo>
                    <a:lnTo>
                      <a:pt x="13473" y="5293"/>
                    </a:lnTo>
                    <a:lnTo>
                      <a:pt x="13515" y="5449"/>
                    </a:lnTo>
                    <a:lnTo>
                      <a:pt x="13473" y="5760"/>
                    </a:lnTo>
                    <a:lnTo>
                      <a:pt x="13430" y="5955"/>
                    </a:lnTo>
                    <a:lnTo>
                      <a:pt x="13414" y="5994"/>
                    </a:lnTo>
                    <a:lnTo>
                      <a:pt x="13387" y="6032"/>
                    </a:lnTo>
                    <a:lnTo>
                      <a:pt x="13408" y="6071"/>
                    </a:lnTo>
                    <a:lnTo>
                      <a:pt x="13337" y="6305"/>
                    </a:lnTo>
                    <a:lnTo>
                      <a:pt x="13087" y="6928"/>
                    </a:lnTo>
                    <a:lnTo>
                      <a:pt x="12756" y="7122"/>
                    </a:lnTo>
                    <a:lnTo>
                      <a:pt x="12553" y="7161"/>
                    </a:lnTo>
                    <a:lnTo>
                      <a:pt x="12558" y="7122"/>
                    </a:lnTo>
                    <a:lnTo>
                      <a:pt x="12483" y="7083"/>
                    </a:lnTo>
                    <a:lnTo>
                      <a:pt x="12392" y="7005"/>
                    </a:lnTo>
                    <a:lnTo>
                      <a:pt x="12306" y="7083"/>
                    </a:lnTo>
                    <a:lnTo>
                      <a:pt x="12269" y="6966"/>
                    </a:lnTo>
                    <a:lnTo>
                      <a:pt x="12237" y="6928"/>
                    </a:lnTo>
                    <a:lnTo>
                      <a:pt x="12205" y="6928"/>
                    </a:lnTo>
                    <a:lnTo>
                      <a:pt x="12226" y="7122"/>
                    </a:lnTo>
                    <a:lnTo>
                      <a:pt x="12237" y="7161"/>
                    </a:lnTo>
                    <a:lnTo>
                      <a:pt x="12279" y="7161"/>
                    </a:lnTo>
                    <a:lnTo>
                      <a:pt x="12295" y="7122"/>
                    </a:lnTo>
                    <a:lnTo>
                      <a:pt x="12306" y="7161"/>
                    </a:lnTo>
                    <a:lnTo>
                      <a:pt x="12295" y="7200"/>
                    </a:lnTo>
                    <a:lnTo>
                      <a:pt x="12248" y="7200"/>
                    </a:lnTo>
                    <a:lnTo>
                      <a:pt x="12258" y="7278"/>
                    </a:lnTo>
                    <a:lnTo>
                      <a:pt x="12274" y="7317"/>
                    </a:lnTo>
                    <a:lnTo>
                      <a:pt x="12338" y="7395"/>
                    </a:lnTo>
                    <a:lnTo>
                      <a:pt x="12365" y="7472"/>
                    </a:lnTo>
                    <a:lnTo>
                      <a:pt x="12365" y="7550"/>
                    </a:lnTo>
                    <a:lnTo>
                      <a:pt x="12429" y="7589"/>
                    </a:lnTo>
                    <a:lnTo>
                      <a:pt x="12531" y="7550"/>
                    </a:lnTo>
                    <a:lnTo>
                      <a:pt x="12633" y="7550"/>
                    </a:lnTo>
                    <a:lnTo>
                      <a:pt x="12665" y="7589"/>
                    </a:lnTo>
                    <a:lnTo>
                      <a:pt x="12696" y="7589"/>
                    </a:lnTo>
                    <a:lnTo>
                      <a:pt x="12750" y="7550"/>
                    </a:lnTo>
                    <a:lnTo>
                      <a:pt x="12852" y="7550"/>
                    </a:lnTo>
                    <a:lnTo>
                      <a:pt x="12836" y="7434"/>
                    </a:lnTo>
                    <a:lnTo>
                      <a:pt x="12841" y="7395"/>
                    </a:lnTo>
                    <a:lnTo>
                      <a:pt x="12970" y="7395"/>
                    </a:lnTo>
                    <a:lnTo>
                      <a:pt x="13098" y="7317"/>
                    </a:lnTo>
                    <a:lnTo>
                      <a:pt x="13423" y="7628"/>
                    </a:lnTo>
                    <a:lnTo>
                      <a:pt x="13548" y="7784"/>
                    </a:lnTo>
                    <a:lnTo>
                      <a:pt x="13555" y="7901"/>
                    </a:lnTo>
                    <a:lnTo>
                      <a:pt x="13558" y="8017"/>
                    </a:lnTo>
                    <a:lnTo>
                      <a:pt x="13617" y="8095"/>
                    </a:lnTo>
                    <a:lnTo>
                      <a:pt x="13649" y="8212"/>
                    </a:lnTo>
                    <a:lnTo>
                      <a:pt x="13661" y="8406"/>
                    </a:lnTo>
                    <a:lnTo>
                      <a:pt x="13662" y="8562"/>
                    </a:lnTo>
                    <a:lnTo>
                      <a:pt x="13654" y="8718"/>
                    </a:lnTo>
                    <a:lnTo>
                      <a:pt x="13601" y="9107"/>
                    </a:lnTo>
                    <a:lnTo>
                      <a:pt x="13580" y="9185"/>
                    </a:lnTo>
                    <a:lnTo>
                      <a:pt x="13553" y="9224"/>
                    </a:lnTo>
                    <a:lnTo>
                      <a:pt x="13553" y="9341"/>
                    </a:lnTo>
                    <a:lnTo>
                      <a:pt x="13505" y="9574"/>
                    </a:lnTo>
                    <a:lnTo>
                      <a:pt x="13473" y="9652"/>
                    </a:lnTo>
                    <a:lnTo>
                      <a:pt x="13446" y="9691"/>
                    </a:lnTo>
                    <a:lnTo>
                      <a:pt x="13456" y="9730"/>
                    </a:lnTo>
                    <a:lnTo>
                      <a:pt x="13403" y="9846"/>
                    </a:lnTo>
                    <a:lnTo>
                      <a:pt x="13360" y="9963"/>
                    </a:lnTo>
                    <a:lnTo>
                      <a:pt x="13307" y="10080"/>
                    </a:lnTo>
                    <a:lnTo>
                      <a:pt x="13200" y="10119"/>
                    </a:lnTo>
                    <a:lnTo>
                      <a:pt x="13130" y="10080"/>
                    </a:lnTo>
                    <a:lnTo>
                      <a:pt x="13045" y="10236"/>
                    </a:lnTo>
                    <a:lnTo>
                      <a:pt x="13072" y="10236"/>
                    </a:lnTo>
                    <a:lnTo>
                      <a:pt x="13072" y="10314"/>
                    </a:lnTo>
                    <a:lnTo>
                      <a:pt x="13050" y="10391"/>
                    </a:lnTo>
                    <a:lnTo>
                      <a:pt x="12986" y="10469"/>
                    </a:lnTo>
                    <a:lnTo>
                      <a:pt x="13002" y="10469"/>
                    </a:lnTo>
                    <a:lnTo>
                      <a:pt x="13023" y="10508"/>
                    </a:lnTo>
                    <a:lnTo>
                      <a:pt x="13050" y="10508"/>
                    </a:lnTo>
                    <a:lnTo>
                      <a:pt x="13039" y="10586"/>
                    </a:lnTo>
                    <a:lnTo>
                      <a:pt x="12996" y="10703"/>
                    </a:lnTo>
                    <a:lnTo>
                      <a:pt x="12932" y="10742"/>
                    </a:lnTo>
                    <a:lnTo>
                      <a:pt x="12959" y="10742"/>
                    </a:lnTo>
                    <a:lnTo>
                      <a:pt x="12959" y="10819"/>
                    </a:lnTo>
                    <a:lnTo>
                      <a:pt x="12927" y="10819"/>
                    </a:lnTo>
                    <a:lnTo>
                      <a:pt x="12906" y="10897"/>
                    </a:lnTo>
                    <a:lnTo>
                      <a:pt x="12900" y="10897"/>
                    </a:lnTo>
                    <a:lnTo>
                      <a:pt x="12932" y="10936"/>
                    </a:lnTo>
                    <a:lnTo>
                      <a:pt x="12793" y="11442"/>
                    </a:lnTo>
                    <a:lnTo>
                      <a:pt x="12783" y="11442"/>
                    </a:lnTo>
                    <a:lnTo>
                      <a:pt x="12718" y="11520"/>
                    </a:lnTo>
                    <a:lnTo>
                      <a:pt x="12686" y="11520"/>
                    </a:lnTo>
                    <a:lnTo>
                      <a:pt x="12729" y="11559"/>
                    </a:lnTo>
                    <a:lnTo>
                      <a:pt x="12740" y="11598"/>
                    </a:lnTo>
                    <a:lnTo>
                      <a:pt x="12691" y="11598"/>
                    </a:lnTo>
                    <a:lnTo>
                      <a:pt x="12665" y="11637"/>
                    </a:lnTo>
                    <a:lnTo>
                      <a:pt x="12686" y="11676"/>
                    </a:lnTo>
                    <a:lnTo>
                      <a:pt x="12643" y="11676"/>
                    </a:lnTo>
                    <a:lnTo>
                      <a:pt x="12643" y="11715"/>
                    </a:lnTo>
                    <a:lnTo>
                      <a:pt x="12590" y="11987"/>
                    </a:lnTo>
                    <a:lnTo>
                      <a:pt x="12483" y="12221"/>
                    </a:lnTo>
                    <a:lnTo>
                      <a:pt x="12461" y="12298"/>
                    </a:lnTo>
                    <a:lnTo>
                      <a:pt x="12354" y="12376"/>
                    </a:lnTo>
                    <a:lnTo>
                      <a:pt x="12264" y="12454"/>
                    </a:lnTo>
                    <a:lnTo>
                      <a:pt x="12189" y="12571"/>
                    </a:lnTo>
                    <a:lnTo>
                      <a:pt x="12023" y="12649"/>
                    </a:lnTo>
                    <a:lnTo>
                      <a:pt x="12012" y="12688"/>
                    </a:lnTo>
                    <a:lnTo>
                      <a:pt x="11916" y="12726"/>
                    </a:lnTo>
                    <a:lnTo>
                      <a:pt x="11910" y="12765"/>
                    </a:lnTo>
                    <a:lnTo>
                      <a:pt x="11846" y="12843"/>
                    </a:lnTo>
                    <a:lnTo>
                      <a:pt x="11787" y="12999"/>
                    </a:lnTo>
                    <a:lnTo>
                      <a:pt x="11723" y="13077"/>
                    </a:lnTo>
                    <a:lnTo>
                      <a:pt x="11653" y="13194"/>
                    </a:lnTo>
                    <a:lnTo>
                      <a:pt x="11622" y="13271"/>
                    </a:lnTo>
                    <a:lnTo>
                      <a:pt x="11632" y="13349"/>
                    </a:lnTo>
                    <a:lnTo>
                      <a:pt x="11605" y="13427"/>
                    </a:lnTo>
                    <a:lnTo>
                      <a:pt x="11455" y="13622"/>
                    </a:lnTo>
                    <a:lnTo>
                      <a:pt x="11274" y="13972"/>
                    </a:lnTo>
                    <a:lnTo>
                      <a:pt x="11258" y="14011"/>
                    </a:lnTo>
                    <a:lnTo>
                      <a:pt x="11258" y="14089"/>
                    </a:lnTo>
                    <a:lnTo>
                      <a:pt x="11220" y="14128"/>
                    </a:lnTo>
                    <a:lnTo>
                      <a:pt x="11236" y="14244"/>
                    </a:lnTo>
                    <a:lnTo>
                      <a:pt x="11239" y="14322"/>
                    </a:lnTo>
                    <a:lnTo>
                      <a:pt x="11229" y="14439"/>
                    </a:lnTo>
                    <a:lnTo>
                      <a:pt x="11225" y="14556"/>
                    </a:lnTo>
                    <a:lnTo>
                      <a:pt x="11204" y="14595"/>
                    </a:lnTo>
                    <a:lnTo>
                      <a:pt x="11236" y="14634"/>
                    </a:lnTo>
                    <a:lnTo>
                      <a:pt x="11252" y="14672"/>
                    </a:lnTo>
                    <a:lnTo>
                      <a:pt x="11210" y="14711"/>
                    </a:lnTo>
                    <a:lnTo>
                      <a:pt x="11145" y="14867"/>
                    </a:lnTo>
                    <a:lnTo>
                      <a:pt x="11140" y="14867"/>
                    </a:lnTo>
                    <a:lnTo>
                      <a:pt x="11151" y="14945"/>
                    </a:lnTo>
                    <a:lnTo>
                      <a:pt x="11097" y="15023"/>
                    </a:lnTo>
                    <a:lnTo>
                      <a:pt x="11011" y="15139"/>
                    </a:lnTo>
                    <a:lnTo>
                      <a:pt x="10979" y="15178"/>
                    </a:lnTo>
                    <a:lnTo>
                      <a:pt x="10894" y="15295"/>
                    </a:lnTo>
                    <a:lnTo>
                      <a:pt x="10578" y="15606"/>
                    </a:lnTo>
                    <a:lnTo>
                      <a:pt x="10342" y="15684"/>
                    </a:lnTo>
                    <a:lnTo>
                      <a:pt x="10359" y="15723"/>
                    </a:lnTo>
                    <a:lnTo>
                      <a:pt x="10370" y="15762"/>
                    </a:lnTo>
                    <a:lnTo>
                      <a:pt x="10429" y="15840"/>
                    </a:lnTo>
                    <a:lnTo>
                      <a:pt x="10375" y="15840"/>
                    </a:lnTo>
                    <a:lnTo>
                      <a:pt x="10359" y="15762"/>
                    </a:lnTo>
                    <a:lnTo>
                      <a:pt x="10284" y="15723"/>
                    </a:lnTo>
                    <a:lnTo>
                      <a:pt x="10262" y="15723"/>
                    </a:lnTo>
                    <a:lnTo>
                      <a:pt x="10230" y="15762"/>
                    </a:lnTo>
                    <a:lnTo>
                      <a:pt x="10118" y="15801"/>
                    </a:lnTo>
                    <a:lnTo>
                      <a:pt x="9979" y="15840"/>
                    </a:lnTo>
                    <a:lnTo>
                      <a:pt x="9904" y="15918"/>
                    </a:lnTo>
                    <a:lnTo>
                      <a:pt x="9861" y="15879"/>
                    </a:lnTo>
                    <a:lnTo>
                      <a:pt x="9775" y="15879"/>
                    </a:lnTo>
                    <a:lnTo>
                      <a:pt x="9572" y="15996"/>
                    </a:lnTo>
                    <a:lnTo>
                      <a:pt x="9331" y="16151"/>
                    </a:lnTo>
                    <a:lnTo>
                      <a:pt x="9128" y="16268"/>
                    </a:lnTo>
                    <a:lnTo>
                      <a:pt x="8588" y="17046"/>
                    </a:lnTo>
                    <a:lnTo>
                      <a:pt x="8556" y="17163"/>
                    </a:lnTo>
                    <a:lnTo>
                      <a:pt x="8448" y="17397"/>
                    </a:lnTo>
                    <a:lnTo>
                      <a:pt x="8384" y="17475"/>
                    </a:lnTo>
                    <a:lnTo>
                      <a:pt x="8272" y="17630"/>
                    </a:lnTo>
                    <a:lnTo>
                      <a:pt x="8144" y="17708"/>
                    </a:lnTo>
                    <a:lnTo>
                      <a:pt x="8106" y="17708"/>
                    </a:lnTo>
                    <a:lnTo>
                      <a:pt x="8042" y="17825"/>
                    </a:lnTo>
                    <a:lnTo>
                      <a:pt x="7989" y="17864"/>
                    </a:lnTo>
                    <a:lnTo>
                      <a:pt x="7946" y="17903"/>
                    </a:lnTo>
                    <a:lnTo>
                      <a:pt x="7918" y="17942"/>
                    </a:lnTo>
                    <a:lnTo>
                      <a:pt x="7908" y="17981"/>
                    </a:lnTo>
                    <a:lnTo>
                      <a:pt x="7769" y="18253"/>
                    </a:lnTo>
                    <a:lnTo>
                      <a:pt x="7705" y="18370"/>
                    </a:lnTo>
                    <a:lnTo>
                      <a:pt x="7652" y="18409"/>
                    </a:lnTo>
                    <a:lnTo>
                      <a:pt x="7448" y="18448"/>
                    </a:lnTo>
                    <a:lnTo>
                      <a:pt x="7266" y="18564"/>
                    </a:lnTo>
                    <a:lnTo>
                      <a:pt x="7148" y="18681"/>
                    </a:lnTo>
                    <a:lnTo>
                      <a:pt x="6977" y="18837"/>
                    </a:lnTo>
                    <a:lnTo>
                      <a:pt x="6699" y="19070"/>
                    </a:lnTo>
                    <a:lnTo>
                      <a:pt x="6624" y="19109"/>
                    </a:lnTo>
                    <a:lnTo>
                      <a:pt x="6592" y="19109"/>
                    </a:lnTo>
                    <a:lnTo>
                      <a:pt x="6560" y="19187"/>
                    </a:lnTo>
                    <a:lnTo>
                      <a:pt x="6522" y="19148"/>
                    </a:lnTo>
                    <a:lnTo>
                      <a:pt x="6469" y="19226"/>
                    </a:lnTo>
                    <a:lnTo>
                      <a:pt x="6432" y="19226"/>
                    </a:lnTo>
                    <a:lnTo>
                      <a:pt x="6378" y="19265"/>
                    </a:lnTo>
                    <a:lnTo>
                      <a:pt x="6191" y="19304"/>
                    </a:lnTo>
                    <a:lnTo>
                      <a:pt x="6052" y="19304"/>
                    </a:lnTo>
                    <a:lnTo>
                      <a:pt x="5998" y="19226"/>
                    </a:lnTo>
                    <a:lnTo>
                      <a:pt x="5827" y="19265"/>
                    </a:lnTo>
                    <a:lnTo>
                      <a:pt x="5758" y="19343"/>
                    </a:lnTo>
                    <a:lnTo>
                      <a:pt x="5671" y="19421"/>
                    </a:lnTo>
                    <a:lnTo>
                      <a:pt x="5565" y="19498"/>
                    </a:lnTo>
                    <a:lnTo>
                      <a:pt x="5351" y="19576"/>
                    </a:lnTo>
                    <a:lnTo>
                      <a:pt x="5217" y="19693"/>
                    </a:lnTo>
                    <a:lnTo>
                      <a:pt x="4992" y="19771"/>
                    </a:lnTo>
                    <a:lnTo>
                      <a:pt x="4783" y="19849"/>
                    </a:lnTo>
                    <a:lnTo>
                      <a:pt x="4687" y="19888"/>
                    </a:lnTo>
                    <a:lnTo>
                      <a:pt x="4334" y="19965"/>
                    </a:lnTo>
                    <a:lnTo>
                      <a:pt x="4088" y="20082"/>
                    </a:lnTo>
                    <a:lnTo>
                      <a:pt x="3847" y="20121"/>
                    </a:lnTo>
                    <a:lnTo>
                      <a:pt x="3665" y="20160"/>
                    </a:lnTo>
                    <a:lnTo>
                      <a:pt x="3532" y="20160"/>
                    </a:lnTo>
                    <a:lnTo>
                      <a:pt x="3435" y="20238"/>
                    </a:lnTo>
                    <a:lnTo>
                      <a:pt x="3243" y="20277"/>
                    </a:lnTo>
                    <a:lnTo>
                      <a:pt x="3179" y="20394"/>
                    </a:lnTo>
                    <a:lnTo>
                      <a:pt x="3168" y="20471"/>
                    </a:lnTo>
                    <a:lnTo>
                      <a:pt x="3184" y="20471"/>
                    </a:lnTo>
                    <a:lnTo>
                      <a:pt x="3184" y="20549"/>
                    </a:lnTo>
                    <a:lnTo>
                      <a:pt x="3162" y="20627"/>
                    </a:lnTo>
                    <a:lnTo>
                      <a:pt x="3098" y="20705"/>
                    </a:lnTo>
                    <a:lnTo>
                      <a:pt x="3087" y="20783"/>
                    </a:lnTo>
                    <a:lnTo>
                      <a:pt x="3056" y="20822"/>
                    </a:lnTo>
                    <a:lnTo>
                      <a:pt x="2991" y="20861"/>
                    </a:lnTo>
                    <a:lnTo>
                      <a:pt x="2916" y="20899"/>
                    </a:lnTo>
                    <a:lnTo>
                      <a:pt x="2879" y="20977"/>
                    </a:lnTo>
                    <a:lnTo>
                      <a:pt x="2783" y="21016"/>
                    </a:lnTo>
                    <a:lnTo>
                      <a:pt x="2542" y="20938"/>
                    </a:lnTo>
                    <a:lnTo>
                      <a:pt x="2381" y="21016"/>
                    </a:lnTo>
                    <a:lnTo>
                      <a:pt x="2216" y="20977"/>
                    </a:lnTo>
                    <a:lnTo>
                      <a:pt x="2119" y="20977"/>
                    </a:lnTo>
                    <a:lnTo>
                      <a:pt x="2093" y="20899"/>
                    </a:lnTo>
                    <a:lnTo>
                      <a:pt x="1868" y="20899"/>
                    </a:lnTo>
                    <a:lnTo>
                      <a:pt x="1804" y="20822"/>
                    </a:lnTo>
                    <a:lnTo>
                      <a:pt x="1782" y="20783"/>
                    </a:lnTo>
                    <a:lnTo>
                      <a:pt x="1750" y="20783"/>
                    </a:lnTo>
                    <a:lnTo>
                      <a:pt x="1541" y="20666"/>
                    </a:lnTo>
                    <a:lnTo>
                      <a:pt x="1509" y="20588"/>
                    </a:lnTo>
                    <a:lnTo>
                      <a:pt x="1520" y="20588"/>
                    </a:lnTo>
                    <a:lnTo>
                      <a:pt x="1509" y="20549"/>
                    </a:lnTo>
                    <a:lnTo>
                      <a:pt x="1488" y="20510"/>
                    </a:lnTo>
                    <a:lnTo>
                      <a:pt x="1552" y="20471"/>
                    </a:lnTo>
                    <a:lnTo>
                      <a:pt x="1686" y="20316"/>
                    </a:lnTo>
                    <a:lnTo>
                      <a:pt x="1675" y="20277"/>
                    </a:lnTo>
                    <a:lnTo>
                      <a:pt x="1681" y="20199"/>
                    </a:lnTo>
                    <a:lnTo>
                      <a:pt x="1777" y="20160"/>
                    </a:lnTo>
                    <a:lnTo>
                      <a:pt x="1755" y="20082"/>
                    </a:lnTo>
                    <a:lnTo>
                      <a:pt x="1757" y="19771"/>
                    </a:lnTo>
                    <a:lnTo>
                      <a:pt x="1761" y="19693"/>
                    </a:lnTo>
                    <a:lnTo>
                      <a:pt x="1771" y="19576"/>
                    </a:lnTo>
                    <a:lnTo>
                      <a:pt x="1739" y="19576"/>
                    </a:lnTo>
                    <a:lnTo>
                      <a:pt x="1782" y="19498"/>
                    </a:lnTo>
                    <a:lnTo>
                      <a:pt x="1697" y="19537"/>
                    </a:lnTo>
                    <a:lnTo>
                      <a:pt x="1616" y="19576"/>
                    </a:lnTo>
                    <a:lnTo>
                      <a:pt x="1574" y="19654"/>
                    </a:lnTo>
                    <a:lnTo>
                      <a:pt x="1605" y="19693"/>
                    </a:lnTo>
                    <a:lnTo>
                      <a:pt x="1552" y="19732"/>
                    </a:lnTo>
                    <a:lnTo>
                      <a:pt x="1472" y="19732"/>
                    </a:lnTo>
                    <a:lnTo>
                      <a:pt x="1423" y="19771"/>
                    </a:lnTo>
                    <a:lnTo>
                      <a:pt x="1403" y="19732"/>
                    </a:lnTo>
                    <a:lnTo>
                      <a:pt x="1381" y="19732"/>
                    </a:lnTo>
                    <a:lnTo>
                      <a:pt x="1418" y="19693"/>
                    </a:lnTo>
                    <a:lnTo>
                      <a:pt x="1290" y="19693"/>
                    </a:lnTo>
                    <a:lnTo>
                      <a:pt x="1322" y="19615"/>
                    </a:lnTo>
                    <a:lnTo>
                      <a:pt x="1252" y="19615"/>
                    </a:lnTo>
                    <a:lnTo>
                      <a:pt x="1220" y="19576"/>
                    </a:lnTo>
                    <a:lnTo>
                      <a:pt x="1178" y="19615"/>
                    </a:lnTo>
                    <a:lnTo>
                      <a:pt x="1204" y="19654"/>
                    </a:lnTo>
                    <a:lnTo>
                      <a:pt x="1167" y="19654"/>
                    </a:lnTo>
                    <a:lnTo>
                      <a:pt x="1129" y="19693"/>
                    </a:lnTo>
                    <a:lnTo>
                      <a:pt x="1081" y="19693"/>
                    </a:lnTo>
                    <a:lnTo>
                      <a:pt x="1033" y="19654"/>
                    </a:lnTo>
                    <a:lnTo>
                      <a:pt x="1055" y="19576"/>
                    </a:lnTo>
                    <a:lnTo>
                      <a:pt x="1039" y="19537"/>
                    </a:lnTo>
                    <a:lnTo>
                      <a:pt x="1039" y="19498"/>
                    </a:lnTo>
                    <a:lnTo>
                      <a:pt x="1055" y="19459"/>
                    </a:lnTo>
                    <a:lnTo>
                      <a:pt x="1076" y="19537"/>
                    </a:lnTo>
                    <a:lnTo>
                      <a:pt x="1119" y="19498"/>
                    </a:lnTo>
                    <a:lnTo>
                      <a:pt x="1140" y="19459"/>
                    </a:lnTo>
                    <a:lnTo>
                      <a:pt x="1156" y="19421"/>
                    </a:lnTo>
                    <a:lnTo>
                      <a:pt x="1146" y="19382"/>
                    </a:lnTo>
                    <a:lnTo>
                      <a:pt x="1060" y="19382"/>
                    </a:lnTo>
                    <a:lnTo>
                      <a:pt x="1103" y="19304"/>
                    </a:lnTo>
                    <a:lnTo>
                      <a:pt x="1183" y="19226"/>
                    </a:lnTo>
                    <a:lnTo>
                      <a:pt x="1215" y="19148"/>
                    </a:lnTo>
                    <a:lnTo>
                      <a:pt x="1188" y="19148"/>
                    </a:lnTo>
                    <a:lnTo>
                      <a:pt x="1241" y="19109"/>
                    </a:lnTo>
                    <a:lnTo>
                      <a:pt x="1295" y="19109"/>
                    </a:lnTo>
                    <a:lnTo>
                      <a:pt x="1274" y="19070"/>
                    </a:lnTo>
                    <a:lnTo>
                      <a:pt x="1215" y="19031"/>
                    </a:lnTo>
                    <a:lnTo>
                      <a:pt x="1247" y="18992"/>
                    </a:lnTo>
                    <a:lnTo>
                      <a:pt x="1311" y="19070"/>
                    </a:lnTo>
                    <a:lnTo>
                      <a:pt x="1290" y="18992"/>
                    </a:lnTo>
                    <a:lnTo>
                      <a:pt x="1359" y="18992"/>
                    </a:lnTo>
                    <a:lnTo>
                      <a:pt x="1408" y="18954"/>
                    </a:lnTo>
                    <a:lnTo>
                      <a:pt x="1375" y="19031"/>
                    </a:lnTo>
                    <a:lnTo>
                      <a:pt x="1375" y="19070"/>
                    </a:lnTo>
                    <a:lnTo>
                      <a:pt x="1403" y="19109"/>
                    </a:lnTo>
                    <a:lnTo>
                      <a:pt x="1429" y="19109"/>
                    </a:lnTo>
                    <a:lnTo>
                      <a:pt x="1525" y="19148"/>
                    </a:lnTo>
                    <a:lnTo>
                      <a:pt x="1558" y="19187"/>
                    </a:lnTo>
                    <a:lnTo>
                      <a:pt x="1653" y="19187"/>
                    </a:lnTo>
                    <a:lnTo>
                      <a:pt x="1697" y="19148"/>
                    </a:lnTo>
                    <a:lnTo>
                      <a:pt x="1686" y="19109"/>
                    </a:lnTo>
                    <a:lnTo>
                      <a:pt x="1734" y="19109"/>
                    </a:lnTo>
                    <a:lnTo>
                      <a:pt x="1820" y="19070"/>
                    </a:lnTo>
                    <a:lnTo>
                      <a:pt x="1798" y="19031"/>
                    </a:lnTo>
                    <a:lnTo>
                      <a:pt x="1852" y="18954"/>
                    </a:lnTo>
                    <a:lnTo>
                      <a:pt x="1910" y="18915"/>
                    </a:lnTo>
                    <a:lnTo>
                      <a:pt x="1943" y="18798"/>
                    </a:lnTo>
                    <a:lnTo>
                      <a:pt x="2071" y="18720"/>
                    </a:lnTo>
                    <a:lnTo>
                      <a:pt x="2157" y="18720"/>
                    </a:lnTo>
                    <a:lnTo>
                      <a:pt x="2157" y="18681"/>
                    </a:lnTo>
                    <a:lnTo>
                      <a:pt x="2210" y="18681"/>
                    </a:lnTo>
                    <a:lnTo>
                      <a:pt x="2253" y="18720"/>
                    </a:lnTo>
                    <a:lnTo>
                      <a:pt x="2333" y="18720"/>
                    </a:lnTo>
                    <a:lnTo>
                      <a:pt x="2387" y="18681"/>
                    </a:lnTo>
                    <a:lnTo>
                      <a:pt x="2446" y="18759"/>
                    </a:lnTo>
                    <a:lnTo>
                      <a:pt x="2510" y="18681"/>
                    </a:lnTo>
                    <a:lnTo>
                      <a:pt x="2494" y="18681"/>
                    </a:lnTo>
                    <a:lnTo>
                      <a:pt x="2547" y="18642"/>
                    </a:lnTo>
                    <a:lnTo>
                      <a:pt x="2585" y="18603"/>
                    </a:lnTo>
                    <a:lnTo>
                      <a:pt x="2606" y="18525"/>
                    </a:lnTo>
                    <a:lnTo>
                      <a:pt x="2585" y="18525"/>
                    </a:lnTo>
                    <a:lnTo>
                      <a:pt x="2600" y="18486"/>
                    </a:lnTo>
                    <a:lnTo>
                      <a:pt x="2617" y="18448"/>
                    </a:lnTo>
                    <a:lnTo>
                      <a:pt x="2585" y="18448"/>
                    </a:lnTo>
                    <a:lnTo>
                      <a:pt x="2536" y="18486"/>
                    </a:lnTo>
                    <a:lnTo>
                      <a:pt x="2515" y="18409"/>
                    </a:lnTo>
                    <a:lnTo>
                      <a:pt x="2494" y="18370"/>
                    </a:lnTo>
                    <a:lnTo>
                      <a:pt x="2542" y="18136"/>
                    </a:lnTo>
                    <a:lnTo>
                      <a:pt x="2659" y="18097"/>
                    </a:lnTo>
                    <a:lnTo>
                      <a:pt x="2740" y="18097"/>
                    </a:lnTo>
                    <a:lnTo>
                      <a:pt x="2879" y="18136"/>
                    </a:lnTo>
                    <a:lnTo>
                      <a:pt x="2997" y="18097"/>
                    </a:lnTo>
                    <a:lnTo>
                      <a:pt x="2932" y="17942"/>
                    </a:lnTo>
                    <a:lnTo>
                      <a:pt x="2868" y="17942"/>
                    </a:lnTo>
                    <a:lnTo>
                      <a:pt x="2954" y="17786"/>
                    </a:lnTo>
                    <a:lnTo>
                      <a:pt x="2858" y="17747"/>
                    </a:lnTo>
                    <a:lnTo>
                      <a:pt x="2847" y="17747"/>
                    </a:lnTo>
                    <a:lnTo>
                      <a:pt x="2826" y="17708"/>
                    </a:lnTo>
                    <a:lnTo>
                      <a:pt x="2569" y="17708"/>
                    </a:lnTo>
                    <a:lnTo>
                      <a:pt x="2558" y="17747"/>
                    </a:lnTo>
                    <a:lnTo>
                      <a:pt x="2473" y="17786"/>
                    </a:lnTo>
                    <a:lnTo>
                      <a:pt x="2446" y="17786"/>
                    </a:lnTo>
                    <a:lnTo>
                      <a:pt x="2339" y="17825"/>
                    </a:lnTo>
                    <a:lnTo>
                      <a:pt x="2157" y="17825"/>
                    </a:lnTo>
                    <a:lnTo>
                      <a:pt x="1953" y="17942"/>
                    </a:lnTo>
                    <a:lnTo>
                      <a:pt x="1830" y="18058"/>
                    </a:lnTo>
                    <a:lnTo>
                      <a:pt x="1728" y="18058"/>
                    </a:lnTo>
                    <a:lnTo>
                      <a:pt x="1686" y="18136"/>
                    </a:lnTo>
                    <a:lnTo>
                      <a:pt x="1605" y="18136"/>
                    </a:lnTo>
                    <a:lnTo>
                      <a:pt x="1520" y="18175"/>
                    </a:lnTo>
                    <a:lnTo>
                      <a:pt x="1445" y="18214"/>
                    </a:lnTo>
                    <a:lnTo>
                      <a:pt x="1370" y="18214"/>
                    </a:lnTo>
                    <a:lnTo>
                      <a:pt x="1343" y="18253"/>
                    </a:lnTo>
                    <a:lnTo>
                      <a:pt x="1301" y="18292"/>
                    </a:lnTo>
                    <a:lnTo>
                      <a:pt x="1204" y="18292"/>
                    </a:lnTo>
                    <a:lnTo>
                      <a:pt x="1173" y="18253"/>
                    </a:lnTo>
                    <a:lnTo>
                      <a:pt x="991" y="18253"/>
                    </a:lnTo>
                    <a:lnTo>
                      <a:pt x="905" y="18292"/>
                    </a:lnTo>
                    <a:lnTo>
                      <a:pt x="873" y="18331"/>
                    </a:lnTo>
                    <a:lnTo>
                      <a:pt x="797" y="18331"/>
                    </a:lnTo>
                    <a:lnTo>
                      <a:pt x="787" y="18370"/>
                    </a:lnTo>
                    <a:lnTo>
                      <a:pt x="712" y="18370"/>
                    </a:lnTo>
                    <a:lnTo>
                      <a:pt x="669" y="18409"/>
                    </a:lnTo>
                    <a:lnTo>
                      <a:pt x="594" y="18409"/>
                    </a:lnTo>
                    <a:lnTo>
                      <a:pt x="567" y="18448"/>
                    </a:lnTo>
                    <a:lnTo>
                      <a:pt x="610" y="18486"/>
                    </a:lnTo>
                    <a:lnTo>
                      <a:pt x="579" y="18525"/>
                    </a:lnTo>
                    <a:lnTo>
                      <a:pt x="535" y="18525"/>
                    </a:lnTo>
                    <a:lnTo>
                      <a:pt x="525" y="18486"/>
                    </a:lnTo>
                    <a:lnTo>
                      <a:pt x="493" y="18525"/>
                    </a:lnTo>
                    <a:lnTo>
                      <a:pt x="509" y="18564"/>
                    </a:lnTo>
                    <a:lnTo>
                      <a:pt x="445" y="18603"/>
                    </a:lnTo>
                    <a:lnTo>
                      <a:pt x="461" y="18720"/>
                    </a:lnTo>
                    <a:lnTo>
                      <a:pt x="503" y="18759"/>
                    </a:lnTo>
                    <a:lnTo>
                      <a:pt x="477" y="18876"/>
                    </a:lnTo>
                    <a:lnTo>
                      <a:pt x="391" y="18915"/>
                    </a:lnTo>
                    <a:lnTo>
                      <a:pt x="353" y="18954"/>
                    </a:lnTo>
                    <a:lnTo>
                      <a:pt x="375" y="19031"/>
                    </a:lnTo>
                    <a:lnTo>
                      <a:pt x="370" y="19031"/>
                    </a:lnTo>
                    <a:lnTo>
                      <a:pt x="305" y="19109"/>
                    </a:lnTo>
                    <a:lnTo>
                      <a:pt x="284" y="19109"/>
                    </a:lnTo>
                    <a:lnTo>
                      <a:pt x="284" y="19187"/>
                    </a:lnTo>
                    <a:lnTo>
                      <a:pt x="273" y="19187"/>
                    </a:lnTo>
                    <a:lnTo>
                      <a:pt x="252" y="19343"/>
                    </a:lnTo>
                    <a:lnTo>
                      <a:pt x="257" y="19382"/>
                    </a:lnTo>
                    <a:lnTo>
                      <a:pt x="290" y="19382"/>
                    </a:lnTo>
                    <a:lnTo>
                      <a:pt x="348" y="19421"/>
                    </a:lnTo>
                    <a:lnTo>
                      <a:pt x="359" y="19343"/>
                    </a:lnTo>
                    <a:lnTo>
                      <a:pt x="445" y="19343"/>
                    </a:lnTo>
                    <a:lnTo>
                      <a:pt x="520" y="19459"/>
                    </a:lnTo>
                    <a:lnTo>
                      <a:pt x="455" y="19615"/>
                    </a:lnTo>
                    <a:lnTo>
                      <a:pt x="445" y="19654"/>
                    </a:lnTo>
                    <a:lnTo>
                      <a:pt x="466" y="19732"/>
                    </a:lnTo>
                    <a:lnTo>
                      <a:pt x="493" y="19771"/>
                    </a:lnTo>
                    <a:lnTo>
                      <a:pt x="535" y="19810"/>
                    </a:lnTo>
                    <a:lnTo>
                      <a:pt x="567" y="19849"/>
                    </a:lnTo>
                    <a:lnTo>
                      <a:pt x="525" y="19926"/>
                    </a:lnTo>
                    <a:lnTo>
                      <a:pt x="557" y="19926"/>
                    </a:lnTo>
                    <a:lnTo>
                      <a:pt x="589" y="19965"/>
                    </a:lnTo>
                    <a:lnTo>
                      <a:pt x="616" y="19926"/>
                    </a:lnTo>
                    <a:lnTo>
                      <a:pt x="659" y="20082"/>
                    </a:lnTo>
                    <a:lnTo>
                      <a:pt x="637" y="20160"/>
                    </a:lnTo>
                    <a:lnTo>
                      <a:pt x="584" y="20277"/>
                    </a:lnTo>
                    <a:lnTo>
                      <a:pt x="567" y="20277"/>
                    </a:lnTo>
                    <a:lnTo>
                      <a:pt x="589" y="20316"/>
                    </a:lnTo>
                    <a:lnTo>
                      <a:pt x="643" y="20394"/>
                    </a:lnTo>
                    <a:lnTo>
                      <a:pt x="589" y="20588"/>
                    </a:lnTo>
                    <a:lnTo>
                      <a:pt x="520" y="20861"/>
                    </a:lnTo>
                    <a:lnTo>
                      <a:pt x="428" y="20938"/>
                    </a:lnTo>
                    <a:lnTo>
                      <a:pt x="338" y="21055"/>
                    </a:lnTo>
                    <a:lnTo>
                      <a:pt x="134" y="21444"/>
                    </a:lnTo>
                    <a:lnTo>
                      <a:pt x="27" y="21522"/>
                    </a:lnTo>
                    <a:lnTo>
                      <a:pt x="0" y="21561"/>
                    </a:lnTo>
                    <a:lnTo>
                      <a:pt x="0" y="21600"/>
                    </a:lnTo>
                    <a:lnTo>
                      <a:pt x="16129" y="21600"/>
                    </a:lnTo>
                    <a:lnTo>
                      <a:pt x="16138" y="21483"/>
                    </a:lnTo>
                    <a:lnTo>
                      <a:pt x="16164" y="21444"/>
                    </a:lnTo>
                    <a:lnTo>
                      <a:pt x="16225" y="21444"/>
                    </a:lnTo>
                    <a:lnTo>
                      <a:pt x="16259" y="21405"/>
                    </a:lnTo>
                    <a:lnTo>
                      <a:pt x="16229" y="21289"/>
                    </a:lnTo>
                    <a:lnTo>
                      <a:pt x="16246" y="21250"/>
                    </a:lnTo>
                    <a:lnTo>
                      <a:pt x="16277" y="21211"/>
                    </a:lnTo>
                    <a:lnTo>
                      <a:pt x="16294" y="21133"/>
                    </a:lnTo>
                    <a:lnTo>
                      <a:pt x="16285" y="21094"/>
                    </a:lnTo>
                    <a:lnTo>
                      <a:pt x="16346" y="20938"/>
                    </a:lnTo>
                    <a:lnTo>
                      <a:pt x="16442" y="20744"/>
                    </a:lnTo>
                    <a:lnTo>
                      <a:pt x="16477" y="20705"/>
                    </a:lnTo>
                    <a:lnTo>
                      <a:pt x="16512" y="20744"/>
                    </a:lnTo>
                    <a:lnTo>
                      <a:pt x="16594" y="20744"/>
                    </a:lnTo>
                    <a:lnTo>
                      <a:pt x="16577" y="20705"/>
                    </a:lnTo>
                    <a:lnTo>
                      <a:pt x="16559" y="20627"/>
                    </a:lnTo>
                    <a:lnTo>
                      <a:pt x="16577" y="20588"/>
                    </a:lnTo>
                    <a:lnTo>
                      <a:pt x="16520" y="20549"/>
                    </a:lnTo>
                    <a:lnTo>
                      <a:pt x="16529" y="20510"/>
                    </a:lnTo>
                    <a:lnTo>
                      <a:pt x="16598" y="20394"/>
                    </a:lnTo>
                    <a:lnTo>
                      <a:pt x="16607" y="20394"/>
                    </a:lnTo>
                    <a:lnTo>
                      <a:pt x="16668" y="20355"/>
                    </a:lnTo>
                    <a:lnTo>
                      <a:pt x="16763" y="20355"/>
                    </a:lnTo>
                    <a:lnTo>
                      <a:pt x="16807" y="20316"/>
                    </a:lnTo>
                    <a:lnTo>
                      <a:pt x="16872" y="20277"/>
                    </a:lnTo>
                    <a:lnTo>
                      <a:pt x="16933" y="20238"/>
                    </a:lnTo>
                    <a:lnTo>
                      <a:pt x="17020" y="20238"/>
                    </a:lnTo>
                    <a:lnTo>
                      <a:pt x="17046" y="20277"/>
                    </a:lnTo>
                    <a:lnTo>
                      <a:pt x="17059" y="20238"/>
                    </a:lnTo>
                    <a:lnTo>
                      <a:pt x="17102" y="20199"/>
                    </a:lnTo>
                    <a:lnTo>
                      <a:pt x="17141" y="20199"/>
                    </a:lnTo>
                    <a:lnTo>
                      <a:pt x="17167" y="20160"/>
                    </a:lnTo>
                    <a:lnTo>
                      <a:pt x="17185" y="20121"/>
                    </a:lnTo>
                    <a:lnTo>
                      <a:pt x="17228" y="20121"/>
                    </a:lnTo>
                    <a:lnTo>
                      <a:pt x="17233" y="20043"/>
                    </a:lnTo>
                    <a:lnTo>
                      <a:pt x="17293" y="20004"/>
                    </a:lnTo>
                    <a:lnTo>
                      <a:pt x="17246" y="19926"/>
                    </a:lnTo>
                    <a:lnTo>
                      <a:pt x="17280" y="19615"/>
                    </a:lnTo>
                    <a:lnTo>
                      <a:pt x="17354" y="19382"/>
                    </a:lnTo>
                    <a:lnTo>
                      <a:pt x="17363" y="19265"/>
                    </a:lnTo>
                    <a:lnTo>
                      <a:pt x="17373" y="19187"/>
                    </a:lnTo>
                    <a:lnTo>
                      <a:pt x="17384" y="19109"/>
                    </a:lnTo>
                    <a:lnTo>
                      <a:pt x="17420" y="18992"/>
                    </a:lnTo>
                    <a:lnTo>
                      <a:pt x="17424" y="18876"/>
                    </a:lnTo>
                    <a:lnTo>
                      <a:pt x="17432" y="18720"/>
                    </a:lnTo>
                    <a:lnTo>
                      <a:pt x="17467" y="18681"/>
                    </a:lnTo>
                    <a:lnTo>
                      <a:pt x="17480" y="18642"/>
                    </a:lnTo>
                    <a:lnTo>
                      <a:pt x="17471" y="18603"/>
                    </a:lnTo>
                    <a:lnTo>
                      <a:pt x="17471" y="18564"/>
                    </a:lnTo>
                    <a:lnTo>
                      <a:pt x="17494" y="18486"/>
                    </a:lnTo>
                    <a:lnTo>
                      <a:pt x="17515" y="18448"/>
                    </a:lnTo>
                    <a:lnTo>
                      <a:pt x="17498" y="18370"/>
                    </a:lnTo>
                    <a:lnTo>
                      <a:pt x="17499" y="18214"/>
                    </a:lnTo>
                    <a:lnTo>
                      <a:pt x="17515" y="17864"/>
                    </a:lnTo>
                    <a:lnTo>
                      <a:pt x="17498" y="17747"/>
                    </a:lnTo>
                    <a:lnTo>
                      <a:pt x="17463" y="17591"/>
                    </a:lnTo>
                    <a:lnTo>
                      <a:pt x="17463" y="17436"/>
                    </a:lnTo>
                    <a:lnTo>
                      <a:pt x="17445" y="17319"/>
                    </a:lnTo>
                    <a:lnTo>
                      <a:pt x="17445" y="17241"/>
                    </a:lnTo>
                    <a:lnTo>
                      <a:pt x="17432" y="17124"/>
                    </a:lnTo>
                    <a:lnTo>
                      <a:pt x="17406" y="17008"/>
                    </a:lnTo>
                    <a:lnTo>
                      <a:pt x="17406" y="16891"/>
                    </a:lnTo>
                    <a:lnTo>
                      <a:pt x="17415" y="16813"/>
                    </a:lnTo>
                    <a:lnTo>
                      <a:pt x="17341" y="16696"/>
                    </a:lnTo>
                    <a:lnTo>
                      <a:pt x="17319" y="16657"/>
                    </a:lnTo>
                    <a:lnTo>
                      <a:pt x="17319" y="16579"/>
                    </a:lnTo>
                    <a:lnTo>
                      <a:pt x="17289" y="16579"/>
                    </a:lnTo>
                    <a:lnTo>
                      <a:pt x="17289" y="16618"/>
                    </a:lnTo>
                    <a:lnTo>
                      <a:pt x="17263" y="16657"/>
                    </a:lnTo>
                    <a:lnTo>
                      <a:pt x="17233" y="16579"/>
                    </a:lnTo>
                    <a:lnTo>
                      <a:pt x="17246" y="16541"/>
                    </a:lnTo>
                    <a:lnTo>
                      <a:pt x="17254" y="16502"/>
                    </a:lnTo>
                    <a:lnTo>
                      <a:pt x="17233" y="16502"/>
                    </a:lnTo>
                    <a:lnTo>
                      <a:pt x="17254" y="16463"/>
                    </a:lnTo>
                    <a:lnTo>
                      <a:pt x="17289" y="16463"/>
                    </a:lnTo>
                    <a:lnTo>
                      <a:pt x="17280" y="16541"/>
                    </a:lnTo>
                    <a:lnTo>
                      <a:pt x="17307" y="16541"/>
                    </a:lnTo>
                    <a:lnTo>
                      <a:pt x="17307" y="16502"/>
                    </a:lnTo>
                    <a:lnTo>
                      <a:pt x="17315" y="16463"/>
                    </a:lnTo>
                    <a:lnTo>
                      <a:pt x="17237" y="16424"/>
                    </a:lnTo>
                    <a:lnTo>
                      <a:pt x="17185" y="16385"/>
                    </a:lnTo>
                    <a:lnTo>
                      <a:pt x="17133" y="16307"/>
                    </a:lnTo>
                    <a:lnTo>
                      <a:pt x="17106" y="16229"/>
                    </a:lnTo>
                    <a:lnTo>
                      <a:pt x="17063" y="16151"/>
                    </a:lnTo>
                    <a:lnTo>
                      <a:pt x="17046" y="16112"/>
                    </a:lnTo>
                    <a:lnTo>
                      <a:pt x="17037" y="16074"/>
                    </a:lnTo>
                    <a:lnTo>
                      <a:pt x="17080" y="16035"/>
                    </a:lnTo>
                    <a:lnTo>
                      <a:pt x="17063" y="15957"/>
                    </a:lnTo>
                    <a:lnTo>
                      <a:pt x="17041" y="15918"/>
                    </a:lnTo>
                    <a:lnTo>
                      <a:pt x="17020" y="15879"/>
                    </a:lnTo>
                    <a:lnTo>
                      <a:pt x="17024" y="15840"/>
                    </a:lnTo>
                    <a:lnTo>
                      <a:pt x="17050" y="15606"/>
                    </a:lnTo>
                    <a:lnTo>
                      <a:pt x="17042" y="15490"/>
                    </a:lnTo>
                    <a:lnTo>
                      <a:pt x="17167" y="15023"/>
                    </a:lnTo>
                    <a:lnTo>
                      <a:pt x="17194" y="14984"/>
                    </a:lnTo>
                    <a:lnTo>
                      <a:pt x="17228" y="14867"/>
                    </a:lnTo>
                    <a:lnTo>
                      <a:pt x="17428" y="14595"/>
                    </a:lnTo>
                    <a:lnTo>
                      <a:pt x="17489" y="14517"/>
                    </a:lnTo>
                    <a:lnTo>
                      <a:pt x="17588" y="14478"/>
                    </a:lnTo>
                    <a:lnTo>
                      <a:pt x="17623" y="14439"/>
                    </a:lnTo>
                    <a:lnTo>
                      <a:pt x="17697" y="14400"/>
                    </a:lnTo>
                    <a:lnTo>
                      <a:pt x="17719" y="14400"/>
                    </a:lnTo>
                    <a:lnTo>
                      <a:pt x="17723" y="14361"/>
                    </a:lnTo>
                    <a:lnTo>
                      <a:pt x="17662" y="14361"/>
                    </a:lnTo>
                    <a:lnTo>
                      <a:pt x="17654" y="14322"/>
                    </a:lnTo>
                    <a:lnTo>
                      <a:pt x="17628" y="14283"/>
                    </a:lnTo>
                    <a:lnTo>
                      <a:pt x="17576" y="14361"/>
                    </a:lnTo>
                    <a:lnTo>
                      <a:pt x="17532" y="14361"/>
                    </a:lnTo>
                    <a:lnTo>
                      <a:pt x="17480" y="14322"/>
                    </a:lnTo>
                    <a:lnTo>
                      <a:pt x="17498" y="14322"/>
                    </a:lnTo>
                    <a:lnTo>
                      <a:pt x="17541" y="14244"/>
                    </a:lnTo>
                    <a:lnTo>
                      <a:pt x="17593" y="14205"/>
                    </a:lnTo>
                    <a:lnTo>
                      <a:pt x="17615" y="14166"/>
                    </a:lnTo>
                    <a:lnTo>
                      <a:pt x="17623" y="14128"/>
                    </a:lnTo>
                    <a:lnTo>
                      <a:pt x="17689" y="14050"/>
                    </a:lnTo>
                    <a:lnTo>
                      <a:pt x="17741" y="14050"/>
                    </a:lnTo>
                    <a:lnTo>
                      <a:pt x="17758" y="14128"/>
                    </a:lnTo>
                    <a:lnTo>
                      <a:pt x="17776" y="14089"/>
                    </a:lnTo>
                    <a:lnTo>
                      <a:pt x="17784" y="14050"/>
                    </a:lnTo>
                    <a:lnTo>
                      <a:pt x="17862" y="14050"/>
                    </a:lnTo>
                    <a:lnTo>
                      <a:pt x="17923" y="14089"/>
                    </a:lnTo>
                    <a:lnTo>
                      <a:pt x="17884" y="14089"/>
                    </a:lnTo>
                    <a:lnTo>
                      <a:pt x="17893" y="14166"/>
                    </a:lnTo>
                    <a:lnTo>
                      <a:pt x="17928" y="14166"/>
                    </a:lnTo>
                    <a:lnTo>
                      <a:pt x="17932" y="14205"/>
                    </a:lnTo>
                    <a:lnTo>
                      <a:pt x="17949" y="14244"/>
                    </a:lnTo>
                    <a:lnTo>
                      <a:pt x="17884" y="14244"/>
                    </a:lnTo>
                    <a:lnTo>
                      <a:pt x="17910" y="14283"/>
                    </a:lnTo>
                    <a:lnTo>
                      <a:pt x="17945" y="14283"/>
                    </a:lnTo>
                    <a:lnTo>
                      <a:pt x="17941" y="14322"/>
                    </a:lnTo>
                    <a:lnTo>
                      <a:pt x="17993" y="14361"/>
                    </a:lnTo>
                    <a:lnTo>
                      <a:pt x="17984" y="14322"/>
                    </a:lnTo>
                    <a:lnTo>
                      <a:pt x="18028" y="14283"/>
                    </a:lnTo>
                    <a:lnTo>
                      <a:pt x="18006" y="14322"/>
                    </a:lnTo>
                    <a:lnTo>
                      <a:pt x="18062" y="14322"/>
                    </a:lnTo>
                    <a:lnTo>
                      <a:pt x="18045" y="14283"/>
                    </a:lnTo>
                    <a:lnTo>
                      <a:pt x="18010" y="14244"/>
                    </a:lnTo>
                    <a:lnTo>
                      <a:pt x="18036" y="14244"/>
                    </a:lnTo>
                    <a:lnTo>
                      <a:pt x="18006" y="14205"/>
                    </a:lnTo>
                    <a:lnTo>
                      <a:pt x="17988" y="14166"/>
                    </a:lnTo>
                    <a:lnTo>
                      <a:pt x="18036" y="14089"/>
                    </a:lnTo>
                    <a:lnTo>
                      <a:pt x="18118" y="14050"/>
                    </a:lnTo>
                    <a:lnTo>
                      <a:pt x="18201" y="13972"/>
                    </a:lnTo>
                    <a:lnTo>
                      <a:pt x="18366" y="13933"/>
                    </a:lnTo>
                    <a:lnTo>
                      <a:pt x="18479" y="13933"/>
                    </a:lnTo>
                    <a:lnTo>
                      <a:pt x="18544" y="13894"/>
                    </a:lnTo>
                    <a:lnTo>
                      <a:pt x="18605" y="13933"/>
                    </a:lnTo>
                    <a:lnTo>
                      <a:pt x="18827" y="13933"/>
                    </a:lnTo>
                    <a:lnTo>
                      <a:pt x="18827" y="14011"/>
                    </a:lnTo>
                    <a:lnTo>
                      <a:pt x="18809" y="14011"/>
                    </a:lnTo>
                    <a:lnTo>
                      <a:pt x="18809" y="14050"/>
                    </a:lnTo>
                    <a:lnTo>
                      <a:pt x="18905" y="14050"/>
                    </a:lnTo>
                    <a:lnTo>
                      <a:pt x="18953" y="13972"/>
                    </a:lnTo>
                    <a:lnTo>
                      <a:pt x="18983" y="13972"/>
                    </a:lnTo>
                    <a:lnTo>
                      <a:pt x="18992" y="14011"/>
                    </a:lnTo>
                    <a:lnTo>
                      <a:pt x="19026" y="13972"/>
                    </a:lnTo>
                    <a:lnTo>
                      <a:pt x="19096" y="14011"/>
                    </a:lnTo>
                    <a:lnTo>
                      <a:pt x="19035" y="14011"/>
                    </a:lnTo>
                    <a:lnTo>
                      <a:pt x="19044" y="14050"/>
                    </a:lnTo>
                    <a:lnTo>
                      <a:pt x="19083" y="14050"/>
                    </a:lnTo>
                    <a:lnTo>
                      <a:pt x="19083" y="14089"/>
                    </a:lnTo>
                    <a:lnTo>
                      <a:pt x="19157" y="14089"/>
                    </a:lnTo>
                    <a:lnTo>
                      <a:pt x="19113" y="14128"/>
                    </a:lnTo>
                    <a:lnTo>
                      <a:pt x="19035" y="14128"/>
                    </a:lnTo>
                    <a:lnTo>
                      <a:pt x="19018" y="14166"/>
                    </a:lnTo>
                    <a:lnTo>
                      <a:pt x="19026" y="14205"/>
                    </a:lnTo>
                    <a:lnTo>
                      <a:pt x="19088" y="14205"/>
                    </a:lnTo>
                    <a:lnTo>
                      <a:pt x="19070" y="14244"/>
                    </a:lnTo>
                    <a:lnTo>
                      <a:pt x="19104" y="14244"/>
                    </a:lnTo>
                    <a:lnTo>
                      <a:pt x="19113" y="14205"/>
                    </a:lnTo>
                    <a:lnTo>
                      <a:pt x="19131" y="14205"/>
                    </a:lnTo>
                    <a:lnTo>
                      <a:pt x="19174" y="14244"/>
                    </a:lnTo>
                    <a:lnTo>
                      <a:pt x="19170" y="14205"/>
                    </a:lnTo>
                    <a:lnTo>
                      <a:pt x="19213" y="14205"/>
                    </a:lnTo>
                    <a:lnTo>
                      <a:pt x="19196" y="14283"/>
                    </a:lnTo>
                    <a:lnTo>
                      <a:pt x="19152" y="14361"/>
                    </a:lnTo>
                    <a:lnTo>
                      <a:pt x="19343" y="14361"/>
                    </a:lnTo>
                    <a:lnTo>
                      <a:pt x="19318" y="14400"/>
                    </a:lnTo>
                    <a:lnTo>
                      <a:pt x="19335" y="14439"/>
                    </a:lnTo>
                    <a:lnTo>
                      <a:pt x="19352" y="14439"/>
                    </a:lnTo>
                    <a:lnTo>
                      <a:pt x="19387" y="14400"/>
                    </a:lnTo>
                    <a:lnTo>
                      <a:pt x="19374" y="14478"/>
                    </a:lnTo>
                    <a:lnTo>
                      <a:pt x="19452" y="14556"/>
                    </a:lnTo>
                    <a:lnTo>
                      <a:pt x="19452" y="14517"/>
                    </a:lnTo>
                    <a:lnTo>
                      <a:pt x="19426" y="14478"/>
                    </a:lnTo>
                    <a:lnTo>
                      <a:pt x="19431" y="14400"/>
                    </a:lnTo>
                    <a:lnTo>
                      <a:pt x="19517" y="14400"/>
                    </a:lnTo>
                    <a:lnTo>
                      <a:pt x="19509" y="14322"/>
                    </a:lnTo>
                    <a:lnTo>
                      <a:pt x="19466" y="14322"/>
                    </a:lnTo>
                    <a:lnTo>
                      <a:pt x="19443" y="14283"/>
                    </a:lnTo>
                    <a:lnTo>
                      <a:pt x="19466" y="14283"/>
                    </a:lnTo>
                    <a:lnTo>
                      <a:pt x="19487" y="14244"/>
                    </a:lnTo>
                    <a:lnTo>
                      <a:pt x="19509" y="14244"/>
                    </a:lnTo>
                    <a:lnTo>
                      <a:pt x="19439" y="14205"/>
                    </a:lnTo>
                    <a:lnTo>
                      <a:pt x="19426" y="14166"/>
                    </a:lnTo>
                    <a:lnTo>
                      <a:pt x="19426" y="14089"/>
                    </a:lnTo>
                    <a:lnTo>
                      <a:pt x="19361" y="14089"/>
                    </a:lnTo>
                    <a:lnTo>
                      <a:pt x="19248" y="14128"/>
                    </a:lnTo>
                    <a:lnTo>
                      <a:pt x="19291" y="14050"/>
                    </a:lnTo>
                    <a:lnTo>
                      <a:pt x="19378" y="14050"/>
                    </a:lnTo>
                    <a:lnTo>
                      <a:pt x="19422" y="14011"/>
                    </a:lnTo>
                    <a:lnTo>
                      <a:pt x="19370" y="14011"/>
                    </a:lnTo>
                    <a:lnTo>
                      <a:pt x="19335" y="13933"/>
                    </a:lnTo>
                    <a:lnTo>
                      <a:pt x="19343" y="13894"/>
                    </a:lnTo>
                    <a:lnTo>
                      <a:pt x="19309" y="13933"/>
                    </a:lnTo>
                    <a:lnTo>
                      <a:pt x="19287" y="13972"/>
                    </a:lnTo>
                    <a:lnTo>
                      <a:pt x="19200" y="14011"/>
                    </a:lnTo>
                    <a:lnTo>
                      <a:pt x="19213" y="13972"/>
                    </a:lnTo>
                    <a:lnTo>
                      <a:pt x="19254" y="13894"/>
                    </a:lnTo>
                    <a:lnTo>
                      <a:pt x="19274" y="13855"/>
                    </a:lnTo>
                    <a:lnTo>
                      <a:pt x="19265" y="13850"/>
                    </a:lnTo>
                    <a:lnTo>
                      <a:pt x="19287" y="13816"/>
                    </a:lnTo>
                    <a:lnTo>
                      <a:pt x="19357" y="13816"/>
                    </a:lnTo>
                    <a:lnTo>
                      <a:pt x="19335" y="13777"/>
                    </a:lnTo>
                    <a:lnTo>
                      <a:pt x="19404" y="13777"/>
                    </a:lnTo>
                    <a:lnTo>
                      <a:pt x="19361" y="13738"/>
                    </a:lnTo>
                    <a:lnTo>
                      <a:pt x="19339" y="13738"/>
                    </a:lnTo>
                    <a:lnTo>
                      <a:pt x="19366" y="13699"/>
                    </a:lnTo>
                    <a:lnTo>
                      <a:pt x="19253" y="13699"/>
                    </a:lnTo>
                    <a:lnTo>
                      <a:pt x="19274" y="13661"/>
                    </a:lnTo>
                    <a:lnTo>
                      <a:pt x="19335" y="13661"/>
                    </a:lnTo>
                    <a:lnTo>
                      <a:pt x="19318" y="13583"/>
                    </a:lnTo>
                    <a:lnTo>
                      <a:pt x="19335" y="13544"/>
                    </a:lnTo>
                    <a:lnTo>
                      <a:pt x="19291" y="13505"/>
                    </a:lnTo>
                    <a:lnTo>
                      <a:pt x="19313" y="13466"/>
                    </a:lnTo>
                    <a:lnTo>
                      <a:pt x="19339" y="13505"/>
                    </a:lnTo>
                    <a:lnTo>
                      <a:pt x="19404" y="13505"/>
                    </a:lnTo>
                    <a:lnTo>
                      <a:pt x="19404" y="13583"/>
                    </a:lnTo>
                    <a:lnTo>
                      <a:pt x="19482" y="13583"/>
                    </a:lnTo>
                    <a:lnTo>
                      <a:pt x="19496" y="13544"/>
                    </a:lnTo>
                    <a:lnTo>
                      <a:pt x="19509" y="13544"/>
                    </a:lnTo>
                    <a:lnTo>
                      <a:pt x="19496" y="13505"/>
                    </a:lnTo>
                    <a:lnTo>
                      <a:pt x="19496" y="13466"/>
                    </a:lnTo>
                    <a:lnTo>
                      <a:pt x="19530" y="13466"/>
                    </a:lnTo>
                    <a:lnTo>
                      <a:pt x="19500" y="13427"/>
                    </a:lnTo>
                    <a:lnTo>
                      <a:pt x="19466" y="13388"/>
                    </a:lnTo>
                    <a:lnTo>
                      <a:pt x="19496" y="13349"/>
                    </a:lnTo>
                    <a:lnTo>
                      <a:pt x="19443" y="13349"/>
                    </a:lnTo>
                    <a:lnTo>
                      <a:pt x="19409" y="13388"/>
                    </a:lnTo>
                    <a:lnTo>
                      <a:pt x="19409" y="13349"/>
                    </a:lnTo>
                    <a:lnTo>
                      <a:pt x="19366" y="13388"/>
                    </a:lnTo>
                    <a:lnTo>
                      <a:pt x="19287" y="13388"/>
                    </a:lnTo>
                    <a:lnTo>
                      <a:pt x="19287" y="13349"/>
                    </a:lnTo>
                    <a:lnTo>
                      <a:pt x="19304" y="13310"/>
                    </a:lnTo>
                    <a:lnTo>
                      <a:pt x="19261" y="13271"/>
                    </a:lnTo>
                    <a:lnTo>
                      <a:pt x="19250" y="13271"/>
                    </a:lnTo>
                    <a:lnTo>
                      <a:pt x="19250" y="13842"/>
                    </a:lnTo>
                    <a:lnTo>
                      <a:pt x="19205" y="13816"/>
                    </a:lnTo>
                    <a:lnTo>
                      <a:pt x="19144" y="13777"/>
                    </a:lnTo>
                    <a:lnTo>
                      <a:pt x="19200" y="13777"/>
                    </a:lnTo>
                    <a:lnTo>
                      <a:pt x="19250" y="13842"/>
                    </a:lnTo>
                    <a:lnTo>
                      <a:pt x="19250" y="13271"/>
                    </a:lnTo>
                    <a:lnTo>
                      <a:pt x="19213" y="13271"/>
                    </a:lnTo>
                    <a:lnTo>
                      <a:pt x="19166" y="13232"/>
                    </a:lnTo>
                    <a:lnTo>
                      <a:pt x="19183" y="13232"/>
                    </a:lnTo>
                    <a:lnTo>
                      <a:pt x="19209" y="13194"/>
                    </a:lnTo>
                    <a:lnTo>
                      <a:pt x="19318" y="13194"/>
                    </a:lnTo>
                    <a:lnTo>
                      <a:pt x="19335" y="13155"/>
                    </a:lnTo>
                    <a:lnTo>
                      <a:pt x="19404" y="13116"/>
                    </a:lnTo>
                    <a:lnTo>
                      <a:pt x="19422" y="13077"/>
                    </a:lnTo>
                    <a:lnTo>
                      <a:pt x="19458" y="13038"/>
                    </a:lnTo>
                    <a:lnTo>
                      <a:pt x="19497" y="12921"/>
                    </a:lnTo>
                    <a:lnTo>
                      <a:pt x="19438" y="12960"/>
                    </a:lnTo>
                    <a:lnTo>
                      <a:pt x="19343" y="12921"/>
                    </a:lnTo>
                    <a:lnTo>
                      <a:pt x="19253" y="12882"/>
                    </a:lnTo>
                    <a:lnTo>
                      <a:pt x="19223" y="12921"/>
                    </a:lnTo>
                    <a:lnTo>
                      <a:pt x="19132" y="12921"/>
                    </a:lnTo>
                    <a:lnTo>
                      <a:pt x="19184" y="12843"/>
                    </a:lnTo>
                    <a:lnTo>
                      <a:pt x="19138" y="12804"/>
                    </a:lnTo>
                    <a:lnTo>
                      <a:pt x="19145" y="12765"/>
                    </a:lnTo>
                    <a:lnTo>
                      <a:pt x="19155" y="12804"/>
                    </a:lnTo>
                    <a:lnTo>
                      <a:pt x="19220" y="12804"/>
                    </a:lnTo>
                    <a:lnTo>
                      <a:pt x="19265" y="12765"/>
                    </a:lnTo>
                    <a:lnTo>
                      <a:pt x="19347" y="12765"/>
                    </a:lnTo>
                    <a:lnTo>
                      <a:pt x="19311" y="12726"/>
                    </a:lnTo>
                    <a:lnTo>
                      <a:pt x="19412" y="12726"/>
                    </a:lnTo>
                    <a:lnTo>
                      <a:pt x="19425" y="12688"/>
                    </a:lnTo>
                    <a:lnTo>
                      <a:pt x="19429" y="12649"/>
                    </a:lnTo>
                    <a:lnTo>
                      <a:pt x="19464" y="12610"/>
                    </a:lnTo>
                    <a:lnTo>
                      <a:pt x="19516" y="12649"/>
                    </a:lnTo>
                    <a:lnTo>
                      <a:pt x="19572" y="12649"/>
                    </a:lnTo>
                    <a:lnTo>
                      <a:pt x="19562" y="12688"/>
                    </a:lnTo>
                    <a:lnTo>
                      <a:pt x="19552" y="12688"/>
                    </a:lnTo>
                    <a:lnTo>
                      <a:pt x="19565" y="12726"/>
                    </a:lnTo>
                    <a:lnTo>
                      <a:pt x="19604" y="12726"/>
                    </a:lnTo>
                    <a:lnTo>
                      <a:pt x="19611" y="12688"/>
                    </a:lnTo>
                    <a:lnTo>
                      <a:pt x="19598" y="12610"/>
                    </a:lnTo>
                    <a:lnTo>
                      <a:pt x="19578" y="12610"/>
                    </a:lnTo>
                    <a:lnTo>
                      <a:pt x="19584" y="12571"/>
                    </a:lnTo>
                    <a:lnTo>
                      <a:pt x="19601" y="12532"/>
                    </a:lnTo>
                    <a:lnTo>
                      <a:pt x="19608" y="12493"/>
                    </a:lnTo>
                    <a:lnTo>
                      <a:pt x="19562" y="12532"/>
                    </a:lnTo>
                    <a:lnTo>
                      <a:pt x="19513" y="12532"/>
                    </a:lnTo>
                    <a:lnTo>
                      <a:pt x="19493" y="12454"/>
                    </a:lnTo>
                    <a:lnTo>
                      <a:pt x="19458" y="12454"/>
                    </a:lnTo>
                    <a:lnTo>
                      <a:pt x="19406" y="12337"/>
                    </a:lnTo>
                    <a:lnTo>
                      <a:pt x="19484" y="12259"/>
                    </a:lnTo>
                    <a:lnTo>
                      <a:pt x="19555" y="12221"/>
                    </a:lnTo>
                    <a:lnTo>
                      <a:pt x="19604" y="12182"/>
                    </a:lnTo>
                    <a:lnTo>
                      <a:pt x="19669" y="12143"/>
                    </a:lnTo>
                    <a:lnTo>
                      <a:pt x="19692" y="12143"/>
                    </a:lnTo>
                    <a:lnTo>
                      <a:pt x="19718" y="12104"/>
                    </a:lnTo>
                    <a:lnTo>
                      <a:pt x="19712" y="12104"/>
                    </a:lnTo>
                    <a:lnTo>
                      <a:pt x="19692" y="12065"/>
                    </a:lnTo>
                    <a:lnTo>
                      <a:pt x="19653" y="12065"/>
                    </a:lnTo>
                    <a:lnTo>
                      <a:pt x="19667" y="11987"/>
                    </a:lnTo>
                    <a:lnTo>
                      <a:pt x="19692" y="11948"/>
                    </a:lnTo>
                    <a:lnTo>
                      <a:pt x="19702" y="11948"/>
                    </a:lnTo>
                    <a:lnTo>
                      <a:pt x="19705" y="11831"/>
                    </a:lnTo>
                    <a:lnTo>
                      <a:pt x="19653" y="11792"/>
                    </a:lnTo>
                    <a:lnTo>
                      <a:pt x="19663" y="11792"/>
                    </a:lnTo>
                    <a:lnTo>
                      <a:pt x="19689" y="11754"/>
                    </a:lnTo>
                    <a:lnTo>
                      <a:pt x="19689" y="11792"/>
                    </a:lnTo>
                    <a:lnTo>
                      <a:pt x="19696" y="11792"/>
                    </a:lnTo>
                    <a:lnTo>
                      <a:pt x="19725" y="11831"/>
                    </a:lnTo>
                    <a:lnTo>
                      <a:pt x="19745" y="11870"/>
                    </a:lnTo>
                    <a:lnTo>
                      <a:pt x="19803" y="11870"/>
                    </a:lnTo>
                    <a:lnTo>
                      <a:pt x="19849" y="11831"/>
                    </a:lnTo>
                    <a:lnTo>
                      <a:pt x="19878" y="11831"/>
                    </a:lnTo>
                    <a:lnTo>
                      <a:pt x="19891" y="11870"/>
                    </a:lnTo>
                    <a:lnTo>
                      <a:pt x="19923" y="11870"/>
                    </a:lnTo>
                    <a:lnTo>
                      <a:pt x="19920" y="11948"/>
                    </a:lnTo>
                    <a:lnTo>
                      <a:pt x="19998" y="11987"/>
                    </a:lnTo>
                    <a:lnTo>
                      <a:pt x="20070" y="11987"/>
                    </a:lnTo>
                    <a:lnTo>
                      <a:pt x="20018" y="11948"/>
                    </a:lnTo>
                    <a:lnTo>
                      <a:pt x="19972" y="11870"/>
                    </a:lnTo>
                    <a:lnTo>
                      <a:pt x="19998" y="11870"/>
                    </a:lnTo>
                    <a:lnTo>
                      <a:pt x="19986" y="11831"/>
                    </a:lnTo>
                    <a:lnTo>
                      <a:pt x="19950" y="11792"/>
                    </a:lnTo>
                    <a:lnTo>
                      <a:pt x="19950" y="11754"/>
                    </a:lnTo>
                    <a:lnTo>
                      <a:pt x="19943" y="11715"/>
                    </a:lnTo>
                    <a:lnTo>
                      <a:pt x="19904" y="11715"/>
                    </a:lnTo>
                    <a:lnTo>
                      <a:pt x="19901" y="11676"/>
                    </a:lnTo>
                    <a:lnTo>
                      <a:pt x="19920" y="11637"/>
                    </a:lnTo>
                    <a:lnTo>
                      <a:pt x="19927" y="11598"/>
                    </a:lnTo>
                    <a:lnTo>
                      <a:pt x="19862" y="11637"/>
                    </a:lnTo>
                    <a:lnTo>
                      <a:pt x="19875" y="11598"/>
                    </a:lnTo>
                    <a:lnTo>
                      <a:pt x="19891" y="11559"/>
                    </a:lnTo>
                    <a:lnTo>
                      <a:pt x="19904" y="11559"/>
                    </a:lnTo>
                    <a:lnTo>
                      <a:pt x="19865" y="11520"/>
                    </a:lnTo>
                    <a:lnTo>
                      <a:pt x="19862" y="11481"/>
                    </a:lnTo>
                    <a:lnTo>
                      <a:pt x="19816" y="11442"/>
                    </a:lnTo>
                    <a:lnTo>
                      <a:pt x="19836" y="11403"/>
                    </a:lnTo>
                    <a:lnTo>
                      <a:pt x="19868" y="11325"/>
                    </a:lnTo>
                    <a:lnTo>
                      <a:pt x="19989" y="11325"/>
                    </a:lnTo>
                    <a:lnTo>
                      <a:pt x="20074" y="11364"/>
                    </a:lnTo>
                    <a:lnTo>
                      <a:pt x="20035" y="11403"/>
                    </a:lnTo>
                    <a:lnTo>
                      <a:pt x="20008" y="11403"/>
                    </a:lnTo>
                    <a:lnTo>
                      <a:pt x="19982" y="11442"/>
                    </a:lnTo>
                    <a:lnTo>
                      <a:pt x="20031" y="11481"/>
                    </a:lnTo>
                    <a:lnTo>
                      <a:pt x="20090" y="11520"/>
                    </a:lnTo>
                    <a:lnTo>
                      <a:pt x="20106" y="11559"/>
                    </a:lnTo>
                    <a:lnTo>
                      <a:pt x="20086" y="11637"/>
                    </a:lnTo>
                    <a:lnTo>
                      <a:pt x="20168" y="11637"/>
                    </a:lnTo>
                    <a:lnTo>
                      <a:pt x="20152" y="11598"/>
                    </a:lnTo>
                    <a:lnTo>
                      <a:pt x="20184" y="11598"/>
                    </a:lnTo>
                    <a:lnTo>
                      <a:pt x="20210" y="11559"/>
                    </a:lnTo>
                    <a:lnTo>
                      <a:pt x="20249" y="11559"/>
                    </a:lnTo>
                    <a:lnTo>
                      <a:pt x="20204" y="11520"/>
                    </a:lnTo>
                    <a:lnTo>
                      <a:pt x="20113" y="11520"/>
                    </a:lnTo>
                    <a:lnTo>
                      <a:pt x="20152" y="11442"/>
                    </a:lnTo>
                    <a:lnTo>
                      <a:pt x="20204" y="11442"/>
                    </a:lnTo>
                    <a:lnTo>
                      <a:pt x="20178" y="11403"/>
                    </a:lnTo>
                    <a:lnTo>
                      <a:pt x="20197" y="11364"/>
                    </a:lnTo>
                    <a:lnTo>
                      <a:pt x="20220" y="11403"/>
                    </a:lnTo>
                    <a:lnTo>
                      <a:pt x="20285" y="11442"/>
                    </a:lnTo>
                    <a:lnTo>
                      <a:pt x="20311" y="11442"/>
                    </a:lnTo>
                    <a:lnTo>
                      <a:pt x="20272" y="11364"/>
                    </a:lnTo>
                    <a:lnTo>
                      <a:pt x="20240" y="11286"/>
                    </a:lnTo>
                    <a:lnTo>
                      <a:pt x="20162" y="11248"/>
                    </a:lnTo>
                    <a:lnTo>
                      <a:pt x="20191" y="11248"/>
                    </a:lnTo>
                    <a:lnTo>
                      <a:pt x="20223" y="11131"/>
                    </a:lnTo>
                    <a:lnTo>
                      <a:pt x="20217" y="11092"/>
                    </a:lnTo>
                    <a:lnTo>
                      <a:pt x="20269" y="11092"/>
                    </a:lnTo>
                    <a:lnTo>
                      <a:pt x="20269" y="11170"/>
                    </a:lnTo>
                    <a:lnTo>
                      <a:pt x="20281" y="11209"/>
                    </a:lnTo>
                    <a:lnTo>
                      <a:pt x="20270" y="11248"/>
                    </a:lnTo>
                    <a:lnTo>
                      <a:pt x="20256" y="11248"/>
                    </a:lnTo>
                    <a:lnTo>
                      <a:pt x="20262" y="11286"/>
                    </a:lnTo>
                    <a:lnTo>
                      <a:pt x="20300" y="11286"/>
                    </a:lnTo>
                    <a:lnTo>
                      <a:pt x="20339" y="11248"/>
                    </a:lnTo>
                    <a:lnTo>
                      <a:pt x="20335" y="11286"/>
                    </a:lnTo>
                    <a:lnTo>
                      <a:pt x="20382" y="11286"/>
                    </a:lnTo>
                    <a:lnTo>
                      <a:pt x="20388" y="11248"/>
                    </a:lnTo>
                    <a:lnTo>
                      <a:pt x="20402" y="11209"/>
                    </a:lnTo>
                    <a:lnTo>
                      <a:pt x="20422" y="11209"/>
                    </a:lnTo>
                    <a:lnTo>
                      <a:pt x="20435" y="11248"/>
                    </a:lnTo>
                    <a:lnTo>
                      <a:pt x="20463" y="11248"/>
                    </a:lnTo>
                    <a:lnTo>
                      <a:pt x="20482" y="11209"/>
                    </a:lnTo>
                    <a:lnTo>
                      <a:pt x="20531" y="11170"/>
                    </a:lnTo>
                    <a:lnTo>
                      <a:pt x="20509" y="11248"/>
                    </a:lnTo>
                    <a:lnTo>
                      <a:pt x="20513" y="11286"/>
                    </a:lnTo>
                    <a:lnTo>
                      <a:pt x="20560" y="11248"/>
                    </a:lnTo>
                    <a:lnTo>
                      <a:pt x="20722" y="11248"/>
                    </a:lnTo>
                    <a:lnTo>
                      <a:pt x="20735" y="11209"/>
                    </a:lnTo>
                    <a:lnTo>
                      <a:pt x="20629" y="11170"/>
                    </a:lnTo>
                    <a:lnTo>
                      <a:pt x="20580" y="11170"/>
                    </a:lnTo>
                    <a:lnTo>
                      <a:pt x="20588" y="11131"/>
                    </a:lnTo>
                    <a:lnTo>
                      <a:pt x="20726" y="11131"/>
                    </a:lnTo>
                    <a:lnTo>
                      <a:pt x="20854" y="11092"/>
                    </a:lnTo>
                    <a:lnTo>
                      <a:pt x="20799" y="11053"/>
                    </a:lnTo>
                    <a:lnTo>
                      <a:pt x="20614" y="11053"/>
                    </a:lnTo>
                    <a:lnTo>
                      <a:pt x="20612" y="11014"/>
                    </a:lnTo>
                    <a:lnTo>
                      <a:pt x="20623" y="10975"/>
                    </a:lnTo>
                    <a:lnTo>
                      <a:pt x="20580" y="11014"/>
                    </a:lnTo>
                    <a:lnTo>
                      <a:pt x="20561" y="10975"/>
                    </a:lnTo>
                    <a:lnTo>
                      <a:pt x="20585" y="10975"/>
                    </a:lnTo>
                    <a:lnTo>
                      <a:pt x="20574" y="10936"/>
                    </a:lnTo>
                    <a:lnTo>
                      <a:pt x="20550" y="10936"/>
                    </a:lnTo>
                    <a:lnTo>
                      <a:pt x="20559" y="10897"/>
                    </a:lnTo>
                    <a:lnTo>
                      <a:pt x="20592" y="10858"/>
                    </a:lnTo>
                    <a:lnTo>
                      <a:pt x="20619" y="10897"/>
                    </a:lnTo>
                    <a:lnTo>
                      <a:pt x="20649" y="10936"/>
                    </a:lnTo>
                    <a:lnTo>
                      <a:pt x="20668" y="10897"/>
                    </a:lnTo>
                    <a:lnTo>
                      <a:pt x="20762" y="10897"/>
                    </a:lnTo>
                    <a:lnTo>
                      <a:pt x="20771" y="10936"/>
                    </a:lnTo>
                    <a:lnTo>
                      <a:pt x="20801" y="10936"/>
                    </a:lnTo>
                    <a:lnTo>
                      <a:pt x="20838" y="10975"/>
                    </a:lnTo>
                    <a:lnTo>
                      <a:pt x="20836" y="11014"/>
                    </a:lnTo>
                    <a:lnTo>
                      <a:pt x="20853" y="11014"/>
                    </a:lnTo>
                    <a:lnTo>
                      <a:pt x="20860" y="10975"/>
                    </a:lnTo>
                    <a:lnTo>
                      <a:pt x="20885" y="10975"/>
                    </a:lnTo>
                    <a:lnTo>
                      <a:pt x="20904" y="10936"/>
                    </a:lnTo>
                    <a:lnTo>
                      <a:pt x="20948" y="10936"/>
                    </a:lnTo>
                    <a:lnTo>
                      <a:pt x="21007" y="10897"/>
                    </a:lnTo>
                    <a:lnTo>
                      <a:pt x="20988" y="10897"/>
                    </a:lnTo>
                    <a:lnTo>
                      <a:pt x="20944" y="10858"/>
                    </a:lnTo>
                    <a:lnTo>
                      <a:pt x="20804" y="10858"/>
                    </a:lnTo>
                    <a:lnTo>
                      <a:pt x="20817" y="10819"/>
                    </a:lnTo>
                    <a:lnTo>
                      <a:pt x="20802" y="10781"/>
                    </a:lnTo>
                    <a:lnTo>
                      <a:pt x="20732" y="10781"/>
                    </a:lnTo>
                    <a:lnTo>
                      <a:pt x="20658" y="10703"/>
                    </a:lnTo>
                    <a:lnTo>
                      <a:pt x="20714" y="10703"/>
                    </a:lnTo>
                    <a:lnTo>
                      <a:pt x="20749" y="10664"/>
                    </a:lnTo>
                    <a:lnTo>
                      <a:pt x="20814" y="10703"/>
                    </a:lnTo>
                    <a:lnTo>
                      <a:pt x="20885" y="10703"/>
                    </a:lnTo>
                    <a:lnTo>
                      <a:pt x="20904" y="10664"/>
                    </a:lnTo>
                    <a:lnTo>
                      <a:pt x="20957" y="10625"/>
                    </a:lnTo>
                    <a:lnTo>
                      <a:pt x="20986" y="10625"/>
                    </a:lnTo>
                    <a:lnTo>
                      <a:pt x="21015" y="10586"/>
                    </a:lnTo>
                    <a:lnTo>
                      <a:pt x="21021" y="10586"/>
                    </a:lnTo>
                    <a:lnTo>
                      <a:pt x="20999" y="10547"/>
                    </a:lnTo>
                    <a:lnTo>
                      <a:pt x="20955" y="10547"/>
                    </a:lnTo>
                    <a:lnTo>
                      <a:pt x="20908" y="10586"/>
                    </a:lnTo>
                    <a:lnTo>
                      <a:pt x="20885" y="10547"/>
                    </a:lnTo>
                    <a:lnTo>
                      <a:pt x="20814" y="10547"/>
                    </a:lnTo>
                    <a:lnTo>
                      <a:pt x="20825" y="10508"/>
                    </a:lnTo>
                    <a:lnTo>
                      <a:pt x="20799" y="10508"/>
                    </a:lnTo>
                    <a:lnTo>
                      <a:pt x="20785" y="10469"/>
                    </a:lnTo>
                    <a:lnTo>
                      <a:pt x="20838" y="10469"/>
                    </a:lnTo>
                    <a:lnTo>
                      <a:pt x="20874" y="10508"/>
                    </a:lnTo>
                    <a:lnTo>
                      <a:pt x="20900" y="10508"/>
                    </a:lnTo>
                    <a:lnTo>
                      <a:pt x="20890" y="10469"/>
                    </a:lnTo>
                    <a:lnTo>
                      <a:pt x="20972" y="10469"/>
                    </a:lnTo>
                    <a:lnTo>
                      <a:pt x="20997" y="10430"/>
                    </a:lnTo>
                    <a:lnTo>
                      <a:pt x="21039" y="10430"/>
                    </a:lnTo>
                    <a:lnTo>
                      <a:pt x="21039" y="10391"/>
                    </a:lnTo>
                    <a:lnTo>
                      <a:pt x="21096" y="10391"/>
                    </a:lnTo>
                    <a:lnTo>
                      <a:pt x="21093" y="10430"/>
                    </a:lnTo>
                    <a:lnTo>
                      <a:pt x="21118" y="10430"/>
                    </a:lnTo>
                    <a:lnTo>
                      <a:pt x="21132" y="10391"/>
                    </a:lnTo>
                    <a:lnTo>
                      <a:pt x="21124" y="10391"/>
                    </a:lnTo>
                    <a:lnTo>
                      <a:pt x="21110" y="10352"/>
                    </a:lnTo>
                    <a:lnTo>
                      <a:pt x="21102" y="10352"/>
                    </a:lnTo>
                    <a:lnTo>
                      <a:pt x="21093" y="10314"/>
                    </a:lnTo>
                    <a:lnTo>
                      <a:pt x="21183" y="10314"/>
                    </a:lnTo>
                    <a:lnTo>
                      <a:pt x="21198" y="10275"/>
                    </a:lnTo>
                    <a:lnTo>
                      <a:pt x="21103" y="10275"/>
                    </a:lnTo>
                    <a:lnTo>
                      <a:pt x="21066" y="10314"/>
                    </a:lnTo>
                    <a:lnTo>
                      <a:pt x="21027" y="10314"/>
                    </a:lnTo>
                    <a:lnTo>
                      <a:pt x="20999" y="10352"/>
                    </a:lnTo>
                    <a:lnTo>
                      <a:pt x="20986" y="10314"/>
                    </a:lnTo>
                    <a:lnTo>
                      <a:pt x="20944" y="10314"/>
                    </a:lnTo>
                    <a:lnTo>
                      <a:pt x="20925" y="10275"/>
                    </a:lnTo>
                    <a:lnTo>
                      <a:pt x="20944" y="10236"/>
                    </a:lnTo>
                    <a:lnTo>
                      <a:pt x="20923" y="10197"/>
                    </a:lnTo>
                    <a:lnTo>
                      <a:pt x="20884" y="10158"/>
                    </a:lnTo>
                    <a:lnTo>
                      <a:pt x="20927" y="10158"/>
                    </a:lnTo>
                    <a:lnTo>
                      <a:pt x="20947" y="10197"/>
                    </a:lnTo>
                    <a:lnTo>
                      <a:pt x="20972" y="10197"/>
                    </a:lnTo>
                    <a:lnTo>
                      <a:pt x="20999" y="10158"/>
                    </a:lnTo>
                    <a:lnTo>
                      <a:pt x="21005" y="10197"/>
                    </a:lnTo>
                    <a:lnTo>
                      <a:pt x="21042" y="10197"/>
                    </a:lnTo>
                    <a:lnTo>
                      <a:pt x="21011" y="10158"/>
                    </a:lnTo>
                    <a:lnTo>
                      <a:pt x="21029" y="10119"/>
                    </a:lnTo>
                    <a:lnTo>
                      <a:pt x="20994" y="10119"/>
                    </a:lnTo>
                    <a:lnTo>
                      <a:pt x="20960" y="10080"/>
                    </a:lnTo>
                    <a:lnTo>
                      <a:pt x="20936" y="10041"/>
                    </a:lnTo>
                    <a:lnTo>
                      <a:pt x="20879" y="10041"/>
                    </a:lnTo>
                    <a:lnTo>
                      <a:pt x="20851" y="10002"/>
                    </a:lnTo>
                    <a:lnTo>
                      <a:pt x="20921" y="10041"/>
                    </a:lnTo>
                    <a:lnTo>
                      <a:pt x="20921" y="10002"/>
                    </a:lnTo>
                    <a:lnTo>
                      <a:pt x="20942" y="10002"/>
                    </a:lnTo>
                    <a:lnTo>
                      <a:pt x="20960" y="10041"/>
                    </a:lnTo>
                    <a:lnTo>
                      <a:pt x="20999" y="10041"/>
                    </a:lnTo>
                    <a:lnTo>
                      <a:pt x="21007" y="10002"/>
                    </a:lnTo>
                    <a:lnTo>
                      <a:pt x="21085" y="10002"/>
                    </a:lnTo>
                    <a:lnTo>
                      <a:pt x="21124" y="9963"/>
                    </a:lnTo>
                    <a:lnTo>
                      <a:pt x="21168" y="10002"/>
                    </a:lnTo>
                    <a:lnTo>
                      <a:pt x="21224" y="10002"/>
                    </a:lnTo>
                    <a:lnTo>
                      <a:pt x="21229" y="9963"/>
                    </a:lnTo>
                    <a:lnTo>
                      <a:pt x="21231" y="9924"/>
                    </a:lnTo>
                    <a:lnTo>
                      <a:pt x="20994" y="9924"/>
                    </a:lnTo>
                    <a:lnTo>
                      <a:pt x="20972" y="9963"/>
                    </a:lnTo>
                    <a:lnTo>
                      <a:pt x="20948" y="9924"/>
                    </a:lnTo>
                    <a:lnTo>
                      <a:pt x="20918" y="9924"/>
                    </a:lnTo>
                    <a:lnTo>
                      <a:pt x="20914" y="9885"/>
                    </a:lnTo>
                    <a:lnTo>
                      <a:pt x="20953" y="9846"/>
                    </a:lnTo>
                    <a:lnTo>
                      <a:pt x="20972" y="9846"/>
                    </a:lnTo>
                    <a:lnTo>
                      <a:pt x="20990" y="9808"/>
                    </a:lnTo>
                    <a:lnTo>
                      <a:pt x="21025" y="9808"/>
                    </a:lnTo>
                    <a:lnTo>
                      <a:pt x="21064" y="9846"/>
                    </a:lnTo>
                    <a:lnTo>
                      <a:pt x="21099" y="9846"/>
                    </a:lnTo>
                    <a:lnTo>
                      <a:pt x="21146" y="9808"/>
                    </a:lnTo>
                    <a:lnTo>
                      <a:pt x="21177" y="9730"/>
                    </a:lnTo>
                    <a:lnTo>
                      <a:pt x="21185" y="9730"/>
                    </a:lnTo>
                    <a:lnTo>
                      <a:pt x="21190" y="9691"/>
                    </a:lnTo>
                    <a:lnTo>
                      <a:pt x="21144" y="9730"/>
                    </a:lnTo>
                    <a:lnTo>
                      <a:pt x="21092" y="9730"/>
                    </a:lnTo>
                    <a:lnTo>
                      <a:pt x="21085" y="9691"/>
                    </a:lnTo>
                    <a:lnTo>
                      <a:pt x="21081" y="9652"/>
                    </a:lnTo>
                    <a:lnTo>
                      <a:pt x="21123" y="9613"/>
                    </a:lnTo>
                    <a:lnTo>
                      <a:pt x="21188" y="9535"/>
                    </a:lnTo>
                    <a:lnTo>
                      <a:pt x="21222" y="9496"/>
                    </a:lnTo>
                    <a:lnTo>
                      <a:pt x="21240" y="9457"/>
                    </a:lnTo>
                    <a:lnTo>
                      <a:pt x="21213" y="9457"/>
                    </a:lnTo>
                    <a:lnTo>
                      <a:pt x="21213" y="9379"/>
                    </a:lnTo>
                    <a:lnTo>
                      <a:pt x="21168" y="9341"/>
                    </a:lnTo>
                    <a:lnTo>
                      <a:pt x="21116" y="9302"/>
                    </a:lnTo>
                    <a:lnTo>
                      <a:pt x="21127" y="9263"/>
                    </a:lnTo>
                    <a:lnTo>
                      <a:pt x="21179" y="9263"/>
                    </a:lnTo>
                    <a:lnTo>
                      <a:pt x="21236" y="9224"/>
                    </a:lnTo>
                    <a:lnTo>
                      <a:pt x="21231" y="9263"/>
                    </a:lnTo>
                    <a:lnTo>
                      <a:pt x="21257" y="9263"/>
                    </a:lnTo>
                    <a:lnTo>
                      <a:pt x="21270" y="9224"/>
                    </a:lnTo>
                    <a:lnTo>
                      <a:pt x="21318" y="9224"/>
                    </a:lnTo>
                    <a:lnTo>
                      <a:pt x="21325" y="9263"/>
                    </a:lnTo>
                    <a:lnTo>
                      <a:pt x="21372" y="9263"/>
                    </a:lnTo>
                    <a:lnTo>
                      <a:pt x="21357" y="9224"/>
                    </a:lnTo>
                    <a:lnTo>
                      <a:pt x="21357" y="9146"/>
                    </a:lnTo>
                    <a:lnTo>
                      <a:pt x="21429" y="9146"/>
                    </a:lnTo>
                    <a:lnTo>
                      <a:pt x="21446" y="9068"/>
                    </a:lnTo>
                    <a:lnTo>
                      <a:pt x="21424" y="9029"/>
                    </a:lnTo>
                    <a:lnTo>
                      <a:pt x="21490" y="9029"/>
                    </a:lnTo>
                    <a:lnTo>
                      <a:pt x="21538" y="9068"/>
                    </a:lnTo>
                    <a:lnTo>
                      <a:pt x="21563" y="9068"/>
                    </a:lnTo>
                    <a:lnTo>
                      <a:pt x="21550" y="9029"/>
                    </a:lnTo>
                    <a:lnTo>
                      <a:pt x="21572" y="8990"/>
                    </a:lnTo>
                    <a:lnTo>
                      <a:pt x="21600" y="8951"/>
                    </a:lnTo>
                    <a:lnTo>
                      <a:pt x="21600" y="891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2878" name="object 33"/>
            <p:cNvGrpSpPr/>
            <p:nvPr/>
          </p:nvGrpSpPr>
          <p:grpSpPr>
            <a:xfrm>
              <a:off x="4831858" y="1617817"/>
              <a:ext cx="274829" cy="355007"/>
              <a:chOff x="0" y="-1"/>
              <a:chExt cx="274828" cy="355006"/>
            </a:xfrm>
          </p:grpSpPr>
          <p:sp>
            <p:nvSpPr>
              <p:cNvPr id="2870" name="図形"/>
              <p:cNvSpPr/>
              <p:nvPr/>
            </p:nvSpPr>
            <p:spPr>
              <a:xfrm>
                <a:off x="789" y="6265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125"/>
                    </a:moveTo>
                    <a:lnTo>
                      <a:pt x="18853" y="8151"/>
                    </a:lnTo>
                    <a:lnTo>
                      <a:pt x="19073" y="6770"/>
                    </a:lnTo>
                    <a:lnTo>
                      <a:pt x="17731" y="5773"/>
                    </a:lnTo>
                    <a:lnTo>
                      <a:pt x="18292" y="4482"/>
                    </a:lnTo>
                    <a:lnTo>
                      <a:pt x="16662" y="3306"/>
                    </a:lnTo>
                    <a:lnTo>
                      <a:pt x="20982" y="1765"/>
                    </a:lnTo>
                    <a:lnTo>
                      <a:pt x="21264" y="474"/>
                    </a:lnTo>
                    <a:lnTo>
                      <a:pt x="18906" y="0"/>
                    </a:lnTo>
                    <a:lnTo>
                      <a:pt x="15093" y="1653"/>
                    </a:lnTo>
                    <a:lnTo>
                      <a:pt x="12121" y="1403"/>
                    </a:lnTo>
                    <a:lnTo>
                      <a:pt x="11953" y="5773"/>
                    </a:lnTo>
                    <a:lnTo>
                      <a:pt x="13464" y="7834"/>
                    </a:lnTo>
                    <a:lnTo>
                      <a:pt x="8640" y="10437"/>
                    </a:lnTo>
                    <a:lnTo>
                      <a:pt x="8530" y="14242"/>
                    </a:lnTo>
                    <a:lnTo>
                      <a:pt x="8079" y="15645"/>
                    </a:lnTo>
                    <a:lnTo>
                      <a:pt x="3759" y="18250"/>
                    </a:lnTo>
                    <a:lnTo>
                      <a:pt x="2694" y="18341"/>
                    </a:lnTo>
                    <a:lnTo>
                      <a:pt x="0" y="18794"/>
                    </a:lnTo>
                    <a:lnTo>
                      <a:pt x="283" y="19676"/>
                    </a:lnTo>
                    <a:lnTo>
                      <a:pt x="5667" y="19676"/>
                    </a:lnTo>
                    <a:lnTo>
                      <a:pt x="8640" y="20762"/>
                    </a:lnTo>
                    <a:lnTo>
                      <a:pt x="12903" y="21600"/>
                    </a:lnTo>
                    <a:lnTo>
                      <a:pt x="19634" y="20627"/>
                    </a:lnTo>
                    <a:lnTo>
                      <a:pt x="21264" y="16959"/>
                    </a:lnTo>
                    <a:lnTo>
                      <a:pt x="18009" y="15962"/>
                    </a:lnTo>
                    <a:lnTo>
                      <a:pt x="18009" y="14242"/>
                    </a:lnTo>
                    <a:lnTo>
                      <a:pt x="19073" y="12295"/>
                    </a:lnTo>
                    <a:lnTo>
                      <a:pt x="21543" y="11298"/>
                    </a:lnTo>
                    <a:lnTo>
                      <a:pt x="21600" y="912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71" name="図形"/>
              <p:cNvSpPr/>
              <p:nvPr/>
            </p:nvSpPr>
            <p:spPr>
              <a:xfrm>
                <a:off x="11889" y="5773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3622"/>
                    </a:moveTo>
                    <a:lnTo>
                      <a:pt x="15613" y="3622"/>
                    </a:lnTo>
                    <a:lnTo>
                      <a:pt x="14761" y="0"/>
                    </a:lnTo>
                    <a:lnTo>
                      <a:pt x="13109" y="339"/>
                    </a:lnTo>
                    <a:lnTo>
                      <a:pt x="11453" y="2664"/>
                    </a:lnTo>
                    <a:lnTo>
                      <a:pt x="10941" y="6631"/>
                    </a:lnTo>
                    <a:lnTo>
                      <a:pt x="9061" y="8273"/>
                    </a:lnTo>
                    <a:lnTo>
                      <a:pt x="3074" y="10733"/>
                    </a:lnTo>
                    <a:lnTo>
                      <a:pt x="2221" y="15109"/>
                    </a:lnTo>
                    <a:lnTo>
                      <a:pt x="0" y="20303"/>
                    </a:lnTo>
                    <a:lnTo>
                      <a:pt x="1710" y="21600"/>
                    </a:lnTo>
                    <a:lnTo>
                      <a:pt x="4959" y="18387"/>
                    </a:lnTo>
                    <a:lnTo>
                      <a:pt x="4389" y="17429"/>
                    </a:lnTo>
                    <a:lnTo>
                      <a:pt x="9801" y="11486"/>
                    </a:lnTo>
                    <a:lnTo>
                      <a:pt x="10659" y="13537"/>
                    </a:lnTo>
                    <a:lnTo>
                      <a:pt x="12369" y="11486"/>
                    </a:lnTo>
                    <a:lnTo>
                      <a:pt x="13962" y="9570"/>
                    </a:lnTo>
                    <a:lnTo>
                      <a:pt x="16129" y="9161"/>
                    </a:lnTo>
                    <a:lnTo>
                      <a:pt x="21600" y="5264"/>
                    </a:lnTo>
                    <a:lnTo>
                      <a:pt x="21600" y="362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72" name="図形"/>
              <p:cNvSpPr/>
              <p:nvPr/>
            </p:nvSpPr>
            <p:spPr>
              <a:xfrm>
                <a:off x="11762" y="9318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503"/>
                    </a:moveTo>
                    <a:lnTo>
                      <a:pt x="19388" y="3208"/>
                    </a:lnTo>
                    <a:lnTo>
                      <a:pt x="18024" y="0"/>
                    </a:lnTo>
                    <a:lnTo>
                      <a:pt x="16801" y="3208"/>
                    </a:lnTo>
                    <a:lnTo>
                      <a:pt x="16894" y="4029"/>
                    </a:lnTo>
                    <a:lnTo>
                      <a:pt x="15293" y="4682"/>
                    </a:lnTo>
                    <a:lnTo>
                      <a:pt x="13740" y="5503"/>
                    </a:lnTo>
                    <a:lnTo>
                      <a:pt x="12143" y="5503"/>
                    </a:lnTo>
                    <a:lnTo>
                      <a:pt x="8990" y="7146"/>
                    </a:lnTo>
                    <a:lnTo>
                      <a:pt x="8801" y="9448"/>
                    </a:lnTo>
                    <a:lnTo>
                      <a:pt x="6967" y="9119"/>
                    </a:lnTo>
                    <a:lnTo>
                      <a:pt x="4236" y="8213"/>
                    </a:lnTo>
                    <a:lnTo>
                      <a:pt x="4047" y="10186"/>
                    </a:lnTo>
                    <a:lnTo>
                      <a:pt x="0" y="10186"/>
                    </a:lnTo>
                    <a:lnTo>
                      <a:pt x="893" y="13471"/>
                    </a:lnTo>
                    <a:lnTo>
                      <a:pt x="3153" y="14131"/>
                    </a:lnTo>
                    <a:lnTo>
                      <a:pt x="5599" y="13801"/>
                    </a:lnTo>
                    <a:lnTo>
                      <a:pt x="7437" y="15443"/>
                    </a:lnTo>
                    <a:lnTo>
                      <a:pt x="9883" y="16510"/>
                    </a:lnTo>
                    <a:lnTo>
                      <a:pt x="11673" y="15689"/>
                    </a:lnTo>
                    <a:lnTo>
                      <a:pt x="12143" y="20126"/>
                    </a:lnTo>
                    <a:lnTo>
                      <a:pt x="14871" y="21600"/>
                    </a:lnTo>
                    <a:lnTo>
                      <a:pt x="16331" y="15689"/>
                    </a:lnTo>
                    <a:lnTo>
                      <a:pt x="19154" y="16103"/>
                    </a:lnTo>
                    <a:lnTo>
                      <a:pt x="21178" y="16924"/>
                    </a:lnTo>
                    <a:lnTo>
                      <a:pt x="21178" y="9448"/>
                    </a:lnTo>
                    <a:lnTo>
                      <a:pt x="21600" y="550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73" name="図形"/>
              <p:cNvSpPr/>
              <p:nvPr/>
            </p:nvSpPr>
            <p:spPr>
              <a:xfrm>
                <a:off x="0" y="67461"/>
                <a:ext cx="22466" cy="29220"/>
              </a:xfrm>
              <a:custGeom>
                <a:avLst/>
                <a:gdLst/>
                <a:ahLst/>
                <a:cxnLst>
                  <a:cxn ang="0">
                    <a:pos x="wd2" y="hd2"/>
                  </a:cxn>
                  <a:cxn ang="5400000">
                    <a:pos x="wd2" y="hd2"/>
                  </a:cxn>
                  <a:cxn ang="10800000">
                    <a:pos x="wd2" y="hd2"/>
                  </a:cxn>
                  <a:cxn ang="16200000">
                    <a:pos x="wd2" y="hd2"/>
                  </a:cxn>
                </a:cxnLst>
                <a:rect l="0" t="0" r="r" b="b"/>
                <a:pathLst>
                  <a:path w="21600" h="21600" extrusionOk="0">
                    <a:moveTo>
                      <a:pt x="21600" y="4277"/>
                    </a:moveTo>
                    <a:lnTo>
                      <a:pt x="21334" y="4150"/>
                    </a:lnTo>
                    <a:lnTo>
                      <a:pt x="21168" y="3826"/>
                    </a:lnTo>
                    <a:lnTo>
                      <a:pt x="21124" y="3374"/>
                    </a:lnTo>
                    <a:lnTo>
                      <a:pt x="20725" y="3127"/>
                    </a:lnTo>
                    <a:lnTo>
                      <a:pt x="20591" y="1985"/>
                    </a:lnTo>
                    <a:lnTo>
                      <a:pt x="20802" y="1908"/>
                    </a:lnTo>
                    <a:lnTo>
                      <a:pt x="20990" y="1500"/>
                    </a:lnTo>
                    <a:lnTo>
                      <a:pt x="21124" y="1175"/>
                    </a:lnTo>
                    <a:lnTo>
                      <a:pt x="21013" y="562"/>
                    </a:lnTo>
                    <a:lnTo>
                      <a:pt x="20902" y="264"/>
                    </a:lnTo>
                    <a:lnTo>
                      <a:pt x="20536" y="238"/>
                    </a:lnTo>
                    <a:lnTo>
                      <a:pt x="20115" y="349"/>
                    </a:lnTo>
                    <a:lnTo>
                      <a:pt x="19683" y="486"/>
                    </a:lnTo>
                    <a:lnTo>
                      <a:pt x="19106" y="562"/>
                    </a:lnTo>
                    <a:lnTo>
                      <a:pt x="18252" y="562"/>
                    </a:lnTo>
                    <a:lnTo>
                      <a:pt x="18009" y="0"/>
                    </a:lnTo>
                    <a:lnTo>
                      <a:pt x="17511" y="238"/>
                    </a:lnTo>
                    <a:lnTo>
                      <a:pt x="17444" y="486"/>
                    </a:lnTo>
                    <a:lnTo>
                      <a:pt x="17610" y="809"/>
                    </a:lnTo>
                    <a:lnTo>
                      <a:pt x="17832" y="1380"/>
                    </a:lnTo>
                    <a:lnTo>
                      <a:pt x="17300" y="1414"/>
                    </a:lnTo>
                    <a:lnTo>
                      <a:pt x="17721" y="1755"/>
                    </a:lnTo>
                    <a:lnTo>
                      <a:pt x="19206" y="1534"/>
                    </a:lnTo>
                    <a:lnTo>
                      <a:pt x="19638" y="1619"/>
                    </a:lnTo>
                    <a:lnTo>
                      <a:pt x="19716" y="1534"/>
                    </a:lnTo>
                    <a:lnTo>
                      <a:pt x="19782" y="1619"/>
                    </a:lnTo>
                    <a:lnTo>
                      <a:pt x="19882" y="2599"/>
                    </a:lnTo>
                    <a:lnTo>
                      <a:pt x="19428" y="3084"/>
                    </a:lnTo>
                    <a:lnTo>
                      <a:pt x="18730" y="3127"/>
                    </a:lnTo>
                    <a:lnTo>
                      <a:pt x="17776" y="2360"/>
                    </a:lnTo>
                    <a:lnTo>
                      <a:pt x="17245" y="2599"/>
                    </a:lnTo>
                    <a:lnTo>
                      <a:pt x="17931" y="2845"/>
                    </a:lnTo>
                    <a:lnTo>
                      <a:pt x="18153" y="3826"/>
                    </a:lnTo>
                    <a:lnTo>
                      <a:pt x="17610" y="3706"/>
                    </a:lnTo>
                    <a:lnTo>
                      <a:pt x="17400" y="3945"/>
                    </a:lnTo>
                    <a:lnTo>
                      <a:pt x="17311" y="4482"/>
                    </a:lnTo>
                    <a:lnTo>
                      <a:pt x="17233" y="4601"/>
                    </a:lnTo>
                    <a:lnTo>
                      <a:pt x="16768" y="5095"/>
                    </a:lnTo>
                    <a:lnTo>
                      <a:pt x="16335" y="4601"/>
                    </a:lnTo>
                    <a:lnTo>
                      <a:pt x="16557" y="3084"/>
                    </a:lnTo>
                    <a:lnTo>
                      <a:pt x="17089" y="2317"/>
                    </a:lnTo>
                    <a:lnTo>
                      <a:pt x="16557" y="2471"/>
                    </a:lnTo>
                    <a:lnTo>
                      <a:pt x="15693" y="2845"/>
                    </a:lnTo>
                    <a:lnTo>
                      <a:pt x="15670" y="3374"/>
                    </a:lnTo>
                    <a:lnTo>
                      <a:pt x="15382" y="4482"/>
                    </a:lnTo>
                    <a:lnTo>
                      <a:pt x="14762" y="4482"/>
                    </a:lnTo>
                    <a:lnTo>
                      <a:pt x="12789" y="4890"/>
                    </a:lnTo>
                    <a:lnTo>
                      <a:pt x="11725" y="5138"/>
                    </a:lnTo>
                    <a:lnTo>
                      <a:pt x="9985" y="5334"/>
                    </a:lnTo>
                    <a:lnTo>
                      <a:pt x="9343" y="5419"/>
                    </a:lnTo>
                    <a:lnTo>
                      <a:pt x="9176" y="5785"/>
                    </a:lnTo>
                    <a:lnTo>
                      <a:pt x="9564" y="6228"/>
                    </a:lnTo>
                    <a:lnTo>
                      <a:pt x="9553" y="7702"/>
                    </a:lnTo>
                    <a:lnTo>
                      <a:pt x="9287" y="7856"/>
                    </a:lnTo>
                    <a:lnTo>
                      <a:pt x="8977" y="8188"/>
                    </a:lnTo>
                    <a:lnTo>
                      <a:pt x="8977" y="8759"/>
                    </a:lnTo>
                    <a:lnTo>
                      <a:pt x="9077" y="9211"/>
                    </a:lnTo>
                    <a:lnTo>
                      <a:pt x="9220" y="9364"/>
                    </a:lnTo>
                    <a:lnTo>
                      <a:pt x="9719" y="9739"/>
                    </a:lnTo>
                    <a:lnTo>
                      <a:pt x="9930" y="10114"/>
                    </a:lnTo>
                    <a:lnTo>
                      <a:pt x="9497" y="10830"/>
                    </a:lnTo>
                    <a:lnTo>
                      <a:pt x="8655" y="10395"/>
                    </a:lnTo>
                    <a:lnTo>
                      <a:pt x="7591" y="10711"/>
                    </a:lnTo>
                    <a:lnTo>
                      <a:pt x="7580" y="11281"/>
                    </a:lnTo>
                    <a:lnTo>
                      <a:pt x="7270" y="12065"/>
                    </a:lnTo>
                    <a:lnTo>
                      <a:pt x="6162" y="11690"/>
                    </a:lnTo>
                    <a:lnTo>
                      <a:pt x="5630" y="12679"/>
                    </a:lnTo>
                    <a:lnTo>
                      <a:pt x="6162" y="12756"/>
                    </a:lnTo>
                    <a:lnTo>
                      <a:pt x="6582" y="12994"/>
                    </a:lnTo>
                    <a:lnTo>
                      <a:pt x="6539" y="13088"/>
                    </a:lnTo>
                    <a:lnTo>
                      <a:pt x="6139" y="13616"/>
                    </a:lnTo>
                    <a:lnTo>
                      <a:pt x="6206" y="13855"/>
                    </a:lnTo>
                    <a:lnTo>
                      <a:pt x="7170" y="14187"/>
                    </a:lnTo>
                    <a:lnTo>
                      <a:pt x="7647" y="14306"/>
                    </a:lnTo>
                    <a:lnTo>
                      <a:pt x="7968" y="14630"/>
                    </a:lnTo>
                    <a:lnTo>
                      <a:pt x="7536" y="14886"/>
                    </a:lnTo>
                    <a:lnTo>
                      <a:pt x="7469" y="15039"/>
                    </a:lnTo>
                    <a:lnTo>
                      <a:pt x="7381" y="15780"/>
                    </a:lnTo>
                    <a:lnTo>
                      <a:pt x="7270" y="15934"/>
                    </a:lnTo>
                    <a:lnTo>
                      <a:pt x="6938" y="15601"/>
                    </a:lnTo>
                    <a:lnTo>
                      <a:pt x="6827" y="15371"/>
                    </a:lnTo>
                    <a:lnTo>
                      <a:pt x="6749" y="15039"/>
                    </a:lnTo>
                    <a:lnTo>
                      <a:pt x="6106" y="15039"/>
                    </a:lnTo>
                    <a:lnTo>
                      <a:pt x="5740" y="15090"/>
                    </a:lnTo>
                    <a:lnTo>
                      <a:pt x="5363" y="15115"/>
                    </a:lnTo>
                    <a:lnTo>
                      <a:pt x="4588" y="15601"/>
                    </a:lnTo>
                    <a:lnTo>
                      <a:pt x="3668" y="16300"/>
                    </a:lnTo>
                    <a:lnTo>
                      <a:pt x="3557" y="16914"/>
                    </a:lnTo>
                    <a:lnTo>
                      <a:pt x="3457" y="17970"/>
                    </a:lnTo>
                    <a:lnTo>
                      <a:pt x="3990" y="18021"/>
                    </a:lnTo>
                    <a:lnTo>
                      <a:pt x="4943" y="19001"/>
                    </a:lnTo>
                    <a:lnTo>
                      <a:pt x="5630" y="18550"/>
                    </a:lnTo>
                    <a:lnTo>
                      <a:pt x="5940" y="18550"/>
                    </a:lnTo>
                    <a:lnTo>
                      <a:pt x="5608" y="19444"/>
                    </a:lnTo>
                    <a:lnTo>
                      <a:pt x="5585" y="19691"/>
                    </a:lnTo>
                    <a:lnTo>
                      <a:pt x="4832" y="19691"/>
                    </a:lnTo>
                    <a:lnTo>
                      <a:pt x="2759" y="19845"/>
                    </a:lnTo>
                    <a:lnTo>
                      <a:pt x="2349" y="19845"/>
                    </a:lnTo>
                    <a:lnTo>
                      <a:pt x="2260" y="19691"/>
                    </a:lnTo>
                    <a:lnTo>
                      <a:pt x="2183" y="19078"/>
                    </a:lnTo>
                    <a:lnTo>
                      <a:pt x="1595" y="18311"/>
                    </a:lnTo>
                    <a:lnTo>
                      <a:pt x="642" y="17970"/>
                    </a:lnTo>
                    <a:lnTo>
                      <a:pt x="798" y="18831"/>
                    </a:lnTo>
                    <a:lnTo>
                      <a:pt x="887" y="19078"/>
                    </a:lnTo>
                    <a:lnTo>
                      <a:pt x="1064" y="19444"/>
                    </a:lnTo>
                    <a:lnTo>
                      <a:pt x="642" y="19776"/>
                    </a:lnTo>
                    <a:lnTo>
                      <a:pt x="222" y="19776"/>
                    </a:lnTo>
                    <a:lnTo>
                      <a:pt x="0" y="20416"/>
                    </a:lnTo>
                    <a:lnTo>
                      <a:pt x="809" y="20390"/>
                    </a:lnTo>
                    <a:lnTo>
                      <a:pt x="1972" y="20620"/>
                    </a:lnTo>
                    <a:lnTo>
                      <a:pt x="1806" y="20876"/>
                    </a:lnTo>
                    <a:lnTo>
                      <a:pt x="2349" y="21600"/>
                    </a:lnTo>
                    <a:lnTo>
                      <a:pt x="3768" y="21328"/>
                    </a:lnTo>
                    <a:lnTo>
                      <a:pt x="5585" y="20476"/>
                    </a:lnTo>
                    <a:lnTo>
                      <a:pt x="6051" y="20390"/>
                    </a:lnTo>
                    <a:lnTo>
                      <a:pt x="9796" y="18311"/>
                    </a:lnTo>
                    <a:lnTo>
                      <a:pt x="9719" y="17936"/>
                    </a:lnTo>
                    <a:lnTo>
                      <a:pt x="10351" y="17450"/>
                    </a:lnTo>
                    <a:lnTo>
                      <a:pt x="10240" y="17621"/>
                    </a:lnTo>
                    <a:lnTo>
                      <a:pt x="11526" y="17280"/>
                    </a:lnTo>
                    <a:lnTo>
                      <a:pt x="11614" y="16471"/>
                    </a:lnTo>
                    <a:lnTo>
                      <a:pt x="12468" y="15934"/>
                    </a:lnTo>
                    <a:lnTo>
                      <a:pt x="12789" y="15729"/>
                    </a:lnTo>
                    <a:lnTo>
                      <a:pt x="13642" y="14349"/>
                    </a:lnTo>
                    <a:lnTo>
                      <a:pt x="13853" y="13855"/>
                    </a:lnTo>
                    <a:lnTo>
                      <a:pt x="14163" y="13974"/>
                    </a:lnTo>
                    <a:lnTo>
                      <a:pt x="14673" y="13855"/>
                    </a:lnTo>
                    <a:lnTo>
                      <a:pt x="14806" y="13821"/>
                    </a:lnTo>
                    <a:lnTo>
                      <a:pt x="14861" y="12883"/>
                    </a:lnTo>
                    <a:lnTo>
                      <a:pt x="15116" y="12474"/>
                    </a:lnTo>
                    <a:lnTo>
                      <a:pt x="15338" y="12065"/>
                    </a:lnTo>
                    <a:lnTo>
                      <a:pt x="15549" y="11656"/>
                    </a:lnTo>
                    <a:lnTo>
                      <a:pt x="15848" y="11256"/>
                    </a:lnTo>
                    <a:lnTo>
                      <a:pt x="16269" y="10830"/>
                    </a:lnTo>
                    <a:lnTo>
                      <a:pt x="16580" y="10514"/>
                    </a:lnTo>
                    <a:lnTo>
                      <a:pt x="16768" y="10318"/>
                    </a:lnTo>
                    <a:lnTo>
                      <a:pt x="16136" y="10514"/>
                    </a:lnTo>
                    <a:lnTo>
                      <a:pt x="15660" y="10421"/>
                    </a:lnTo>
                    <a:lnTo>
                      <a:pt x="15172" y="10344"/>
                    </a:lnTo>
                    <a:lnTo>
                      <a:pt x="15073" y="9330"/>
                    </a:lnTo>
                    <a:lnTo>
                      <a:pt x="15438" y="9364"/>
                    </a:lnTo>
                    <a:lnTo>
                      <a:pt x="16823" y="9364"/>
                    </a:lnTo>
                    <a:lnTo>
                      <a:pt x="16990" y="9330"/>
                    </a:lnTo>
                    <a:lnTo>
                      <a:pt x="17987" y="9125"/>
                    </a:lnTo>
                    <a:lnTo>
                      <a:pt x="17776" y="8512"/>
                    </a:lnTo>
                    <a:lnTo>
                      <a:pt x="17033" y="8188"/>
                    </a:lnTo>
                    <a:lnTo>
                      <a:pt x="16978" y="7856"/>
                    </a:lnTo>
                    <a:lnTo>
                      <a:pt x="16557" y="7208"/>
                    </a:lnTo>
                    <a:lnTo>
                      <a:pt x="16557" y="6842"/>
                    </a:lnTo>
                    <a:lnTo>
                      <a:pt x="16923" y="7055"/>
                    </a:lnTo>
                    <a:lnTo>
                      <a:pt x="16978" y="7140"/>
                    </a:lnTo>
                    <a:lnTo>
                      <a:pt x="17931" y="7055"/>
                    </a:lnTo>
                    <a:lnTo>
                      <a:pt x="18363" y="6970"/>
                    </a:lnTo>
                    <a:lnTo>
                      <a:pt x="18585" y="6842"/>
                    </a:lnTo>
                    <a:lnTo>
                      <a:pt x="19638" y="6228"/>
                    </a:lnTo>
                    <a:lnTo>
                      <a:pt x="19206" y="5496"/>
                    </a:lnTo>
                    <a:lnTo>
                      <a:pt x="19472" y="5095"/>
                    </a:lnTo>
                    <a:lnTo>
                      <a:pt x="19527" y="5010"/>
                    </a:lnTo>
                    <a:lnTo>
                      <a:pt x="20214" y="5095"/>
                    </a:lnTo>
                    <a:lnTo>
                      <a:pt x="20558" y="5010"/>
                    </a:lnTo>
                    <a:lnTo>
                      <a:pt x="20857" y="4933"/>
                    </a:lnTo>
                    <a:lnTo>
                      <a:pt x="21068" y="4601"/>
                    </a:lnTo>
                    <a:lnTo>
                      <a:pt x="21600" y="427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74" name="図形"/>
              <p:cNvSpPr/>
              <p:nvPr/>
            </p:nvSpPr>
            <p:spPr>
              <a:xfrm>
                <a:off x="13059" y="5135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839"/>
                    </a:moveTo>
                    <a:lnTo>
                      <a:pt x="20978" y="5993"/>
                    </a:lnTo>
                    <a:lnTo>
                      <a:pt x="19203" y="8138"/>
                    </a:lnTo>
                    <a:lnTo>
                      <a:pt x="18738" y="8722"/>
                    </a:lnTo>
                    <a:lnTo>
                      <a:pt x="17586" y="10687"/>
                    </a:lnTo>
                    <a:lnTo>
                      <a:pt x="15780" y="10687"/>
                    </a:lnTo>
                    <a:lnTo>
                      <a:pt x="14878" y="9032"/>
                    </a:lnTo>
                    <a:lnTo>
                      <a:pt x="15468" y="5993"/>
                    </a:lnTo>
                    <a:lnTo>
                      <a:pt x="16062" y="1296"/>
                    </a:lnTo>
                    <a:lnTo>
                      <a:pt x="14599" y="0"/>
                    </a:lnTo>
                    <a:lnTo>
                      <a:pt x="12356" y="180"/>
                    </a:lnTo>
                    <a:lnTo>
                      <a:pt x="8188" y="7067"/>
                    </a:lnTo>
                    <a:lnTo>
                      <a:pt x="6381" y="8543"/>
                    </a:lnTo>
                    <a:lnTo>
                      <a:pt x="2801" y="13730"/>
                    </a:lnTo>
                    <a:lnTo>
                      <a:pt x="0" y="17529"/>
                    </a:lnTo>
                    <a:lnTo>
                      <a:pt x="0" y="18871"/>
                    </a:lnTo>
                    <a:lnTo>
                      <a:pt x="6070" y="20392"/>
                    </a:lnTo>
                    <a:lnTo>
                      <a:pt x="5791" y="16501"/>
                    </a:lnTo>
                    <a:lnTo>
                      <a:pt x="3705" y="16948"/>
                    </a:lnTo>
                    <a:lnTo>
                      <a:pt x="8621" y="11135"/>
                    </a:lnTo>
                    <a:lnTo>
                      <a:pt x="8778" y="11941"/>
                    </a:lnTo>
                    <a:lnTo>
                      <a:pt x="8903" y="12835"/>
                    </a:lnTo>
                    <a:lnTo>
                      <a:pt x="7906" y="17353"/>
                    </a:lnTo>
                    <a:lnTo>
                      <a:pt x="10864" y="18248"/>
                    </a:lnTo>
                    <a:lnTo>
                      <a:pt x="13540" y="21600"/>
                    </a:lnTo>
                    <a:lnTo>
                      <a:pt x="15035" y="19498"/>
                    </a:lnTo>
                    <a:lnTo>
                      <a:pt x="14287" y="18424"/>
                    </a:lnTo>
                    <a:lnTo>
                      <a:pt x="15189" y="17800"/>
                    </a:lnTo>
                    <a:lnTo>
                      <a:pt x="16062" y="17082"/>
                    </a:lnTo>
                    <a:lnTo>
                      <a:pt x="18147" y="17082"/>
                    </a:lnTo>
                    <a:lnTo>
                      <a:pt x="20262" y="15431"/>
                    </a:lnTo>
                    <a:lnTo>
                      <a:pt x="20978" y="14131"/>
                    </a:lnTo>
                    <a:lnTo>
                      <a:pt x="21321" y="11941"/>
                    </a:lnTo>
                    <a:lnTo>
                      <a:pt x="21600" y="983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75" name="図形"/>
              <p:cNvSpPr/>
              <p:nvPr/>
            </p:nvSpPr>
            <p:spPr>
              <a:xfrm>
                <a:off x="15895" y="10876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141"/>
                    </a:moveTo>
                    <a:lnTo>
                      <a:pt x="20698" y="3839"/>
                    </a:lnTo>
                    <a:lnTo>
                      <a:pt x="17580" y="1847"/>
                    </a:lnTo>
                    <a:lnTo>
                      <a:pt x="15718" y="1847"/>
                    </a:lnTo>
                    <a:lnTo>
                      <a:pt x="13016" y="0"/>
                    </a:lnTo>
                    <a:lnTo>
                      <a:pt x="9416" y="0"/>
                    </a:lnTo>
                    <a:lnTo>
                      <a:pt x="6657" y="2398"/>
                    </a:lnTo>
                    <a:lnTo>
                      <a:pt x="5216" y="6102"/>
                    </a:lnTo>
                    <a:lnTo>
                      <a:pt x="8400" y="8019"/>
                    </a:lnTo>
                    <a:lnTo>
                      <a:pt x="12236" y="6858"/>
                    </a:lnTo>
                    <a:lnTo>
                      <a:pt x="11098" y="9871"/>
                    </a:lnTo>
                    <a:lnTo>
                      <a:pt x="9416" y="12274"/>
                    </a:lnTo>
                    <a:lnTo>
                      <a:pt x="6477" y="15223"/>
                    </a:lnTo>
                    <a:lnTo>
                      <a:pt x="6236" y="16524"/>
                    </a:lnTo>
                    <a:lnTo>
                      <a:pt x="3057" y="16459"/>
                    </a:lnTo>
                    <a:lnTo>
                      <a:pt x="2339" y="16249"/>
                    </a:lnTo>
                    <a:lnTo>
                      <a:pt x="1200" y="16459"/>
                    </a:lnTo>
                    <a:lnTo>
                      <a:pt x="0" y="16524"/>
                    </a:lnTo>
                    <a:lnTo>
                      <a:pt x="477" y="19818"/>
                    </a:lnTo>
                    <a:lnTo>
                      <a:pt x="3657" y="21190"/>
                    </a:lnTo>
                    <a:lnTo>
                      <a:pt x="6959" y="21600"/>
                    </a:lnTo>
                    <a:lnTo>
                      <a:pt x="9836" y="18101"/>
                    </a:lnTo>
                    <a:lnTo>
                      <a:pt x="10857" y="16524"/>
                    </a:lnTo>
                    <a:lnTo>
                      <a:pt x="12959" y="13505"/>
                    </a:lnTo>
                    <a:lnTo>
                      <a:pt x="16739" y="12134"/>
                    </a:lnTo>
                    <a:lnTo>
                      <a:pt x="18959" y="13030"/>
                    </a:lnTo>
                    <a:lnTo>
                      <a:pt x="19380" y="12134"/>
                    </a:lnTo>
                    <a:lnTo>
                      <a:pt x="21298" y="8019"/>
                    </a:lnTo>
                    <a:lnTo>
                      <a:pt x="21416" y="6858"/>
                    </a:lnTo>
                    <a:lnTo>
                      <a:pt x="21600" y="514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76" name="図形"/>
              <p:cNvSpPr/>
              <p:nvPr/>
            </p:nvSpPr>
            <p:spPr>
              <a:xfrm>
                <a:off x="76129" y="209775"/>
                <a:ext cx="146394" cy="145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74" y="0"/>
                    </a:lnTo>
                    <a:lnTo>
                      <a:pt x="4201" y="171"/>
                    </a:lnTo>
                    <a:lnTo>
                      <a:pt x="4029" y="343"/>
                    </a:lnTo>
                    <a:lnTo>
                      <a:pt x="3920" y="514"/>
                    </a:lnTo>
                    <a:lnTo>
                      <a:pt x="3821" y="514"/>
                    </a:lnTo>
                    <a:lnTo>
                      <a:pt x="3894" y="686"/>
                    </a:lnTo>
                    <a:lnTo>
                      <a:pt x="3991" y="514"/>
                    </a:lnTo>
                    <a:lnTo>
                      <a:pt x="4078" y="686"/>
                    </a:lnTo>
                    <a:lnTo>
                      <a:pt x="4005" y="686"/>
                    </a:lnTo>
                    <a:lnTo>
                      <a:pt x="3968" y="857"/>
                    </a:lnTo>
                    <a:lnTo>
                      <a:pt x="3932" y="686"/>
                    </a:lnTo>
                    <a:lnTo>
                      <a:pt x="3859" y="857"/>
                    </a:lnTo>
                    <a:lnTo>
                      <a:pt x="3784" y="857"/>
                    </a:lnTo>
                    <a:lnTo>
                      <a:pt x="3711" y="1029"/>
                    </a:lnTo>
                    <a:lnTo>
                      <a:pt x="3748" y="1200"/>
                    </a:lnTo>
                    <a:lnTo>
                      <a:pt x="3675" y="1371"/>
                    </a:lnTo>
                    <a:lnTo>
                      <a:pt x="3588" y="1543"/>
                    </a:lnTo>
                    <a:lnTo>
                      <a:pt x="3566" y="1714"/>
                    </a:lnTo>
                    <a:lnTo>
                      <a:pt x="3588" y="1886"/>
                    </a:lnTo>
                    <a:lnTo>
                      <a:pt x="3235" y="1886"/>
                    </a:lnTo>
                    <a:lnTo>
                      <a:pt x="3126" y="2057"/>
                    </a:lnTo>
                    <a:lnTo>
                      <a:pt x="2480" y="2057"/>
                    </a:lnTo>
                    <a:lnTo>
                      <a:pt x="2417" y="1886"/>
                    </a:lnTo>
                    <a:lnTo>
                      <a:pt x="2492" y="1714"/>
                    </a:lnTo>
                    <a:lnTo>
                      <a:pt x="2172" y="1886"/>
                    </a:lnTo>
                    <a:lnTo>
                      <a:pt x="1452" y="1886"/>
                    </a:lnTo>
                    <a:lnTo>
                      <a:pt x="1172" y="2057"/>
                    </a:lnTo>
                    <a:lnTo>
                      <a:pt x="1025" y="2229"/>
                    </a:lnTo>
                    <a:lnTo>
                      <a:pt x="964" y="2400"/>
                    </a:lnTo>
                    <a:lnTo>
                      <a:pt x="1002" y="2571"/>
                    </a:lnTo>
                    <a:lnTo>
                      <a:pt x="927" y="2571"/>
                    </a:lnTo>
                    <a:lnTo>
                      <a:pt x="1049" y="2743"/>
                    </a:lnTo>
                    <a:lnTo>
                      <a:pt x="1148" y="2743"/>
                    </a:lnTo>
                    <a:lnTo>
                      <a:pt x="1233" y="2400"/>
                    </a:lnTo>
                    <a:lnTo>
                      <a:pt x="1429" y="2743"/>
                    </a:lnTo>
                    <a:lnTo>
                      <a:pt x="1537" y="2914"/>
                    </a:lnTo>
                    <a:lnTo>
                      <a:pt x="1488" y="3086"/>
                    </a:lnTo>
                    <a:lnTo>
                      <a:pt x="1488" y="3257"/>
                    </a:lnTo>
                    <a:lnTo>
                      <a:pt x="1367" y="3429"/>
                    </a:lnTo>
                    <a:lnTo>
                      <a:pt x="1306" y="3257"/>
                    </a:lnTo>
                    <a:lnTo>
                      <a:pt x="1258" y="3600"/>
                    </a:lnTo>
                    <a:lnTo>
                      <a:pt x="1330" y="3771"/>
                    </a:lnTo>
                    <a:lnTo>
                      <a:pt x="1075" y="3771"/>
                    </a:lnTo>
                    <a:lnTo>
                      <a:pt x="1099" y="3943"/>
                    </a:lnTo>
                    <a:lnTo>
                      <a:pt x="1099" y="4114"/>
                    </a:lnTo>
                    <a:lnTo>
                      <a:pt x="1318" y="4286"/>
                    </a:lnTo>
                    <a:lnTo>
                      <a:pt x="1379" y="4286"/>
                    </a:lnTo>
                    <a:lnTo>
                      <a:pt x="1429" y="4457"/>
                    </a:lnTo>
                    <a:lnTo>
                      <a:pt x="1537" y="4629"/>
                    </a:lnTo>
                    <a:lnTo>
                      <a:pt x="1587" y="4971"/>
                    </a:lnTo>
                    <a:lnTo>
                      <a:pt x="1612" y="5314"/>
                    </a:lnTo>
                    <a:lnTo>
                      <a:pt x="1660" y="5657"/>
                    </a:lnTo>
                    <a:lnTo>
                      <a:pt x="1660" y="6171"/>
                    </a:lnTo>
                    <a:lnTo>
                      <a:pt x="1440" y="6343"/>
                    </a:lnTo>
                    <a:lnTo>
                      <a:pt x="1233" y="6343"/>
                    </a:lnTo>
                    <a:lnTo>
                      <a:pt x="1330" y="6686"/>
                    </a:lnTo>
                    <a:lnTo>
                      <a:pt x="1172" y="6857"/>
                    </a:lnTo>
                    <a:lnTo>
                      <a:pt x="1221" y="7029"/>
                    </a:lnTo>
                    <a:lnTo>
                      <a:pt x="1025" y="7200"/>
                    </a:lnTo>
                    <a:lnTo>
                      <a:pt x="964" y="7543"/>
                    </a:lnTo>
                    <a:lnTo>
                      <a:pt x="1002" y="7543"/>
                    </a:lnTo>
                    <a:lnTo>
                      <a:pt x="927" y="7714"/>
                    </a:lnTo>
                    <a:lnTo>
                      <a:pt x="1075" y="7886"/>
                    </a:lnTo>
                    <a:lnTo>
                      <a:pt x="1196" y="8057"/>
                    </a:lnTo>
                    <a:lnTo>
                      <a:pt x="1245" y="8229"/>
                    </a:lnTo>
                    <a:lnTo>
                      <a:pt x="1196" y="8400"/>
                    </a:lnTo>
                    <a:lnTo>
                      <a:pt x="1245" y="8400"/>
                    </a:lnTo>
                    <a:lnTo>
                      <a:pt x="1367" y="8229"/>
                    </a:lnTo>
                    <a:lnTo>
                      <a:pt x="1587" y="8229"/>
                    </a:lnTo>
                    <a:lnTo>
                      <a:pt x="1832" y="8571"/>
                    </a:lnTo>
                    <a:lnTo>
                      <a:pt x="2270" y="8914"/>
                    </a:lnTo>
                    <a:lnTo>
                      <a:pt x="2296" y="9086"/>
                    </a:lnTo>
                    <a:lnTo>
                      <a:pt x="2332" y="8914"/>
                    </a:lnTo>
                    <a:lnTo>
                      <a:pt x="2454" y="9257"/>
                    </a:lnTo>
                    <a:lnTo>
                      <a:pt x="2636" y="9257"/>
                    </a:lnTo>
                    <a:lnTo>
                      <a:pt x="2758" y="9600"/>
                    </a:lnTo>
                    <a:lnTo>
                      <a:pt x="2867" y="9771"/>
                    </a:lnTo>
                    <a:lnTo>
                      <a:pt x="2867" y="9943"/>
                    </a:lnTo>
                    <a:lnTo>
                      <a:pt x="2991" y="9943"/>
                    </a:lnTo>
                    <a:lnTo>
                      <a:pt x="3039" y="10114"/>
                    </a:lnTo>
                    <a:lnTo>
                      <a:pt x="3187" y="10286"/>
                    </a:lnTo>
                    <a:lnTo>
                      <a:pt x="3393" y="10971"/>
                    </a:lnTo>
                    <a:lnTo>
                      <a:pt x="3371" y="11657"/>
                    </a:lnTo>
                    <a:lnTo>
                      <a:pt x="3260" y="12686"/>
                    </a:lnTo>
                    <a:lnTo>
                      <a:pt x="2650" y="13886"/>
                    </a:lnTo>
                    <a:lnTo>
                      <a:pt x="2417" y="14057"/>
                    </a:lnTo>
                    <a:lnTo>
                      <a:pt x="2344" y="14057"/>
                    </a:lnTo>
                    <a:lnTo>
                      <a:pt x="1929" y="14400"/>
                    </a:lnTo>
                    <a:lnTo>
                      <a:pt x="1233" y="14400"/>
                    </a:lnTo>
                    <a:lnTo>
                      <a:pt x="1160" y="14229"/>
                    </a:lnTo>
                    <a:lnTo>
                      <a:pt x="1087" y="14229"/>
                    </a:lnTo>
                    <a:lnTo>
                      <a:pt x="915" y="14057"/>
                    </a:lnTo>
                    <a:lnTo>
                      <a:pt x="781" y="13886"/>
                    </a:lnTo>
                    <a:lnTo>
                      <a:pt x="658" y="13886"/>
                    </a:lnTo>
                    <a:lnTo>
                      <a:pt x="488" y="14229"/>
                    </a:lnTo>
                    <a:lnTo>
                      <a:pt x="354" y="14229"/>
                    </a:lnTo>
                    <a:lnTo>
                      <a:pt x="219" y="14057"/>
                    </a:lnTo>
                    <a:lnTo>
                      <a:pt x="0" y="14229"/>
                    </a:lnTo>
                    <a:lnTo>
                      <a:pt x="36" y="14400"/>
                    </a:lnTo>
                    <a:lnTo>
                      <a:pt x="134" y="14400"/>
                    </a:lnTo>
                    <a:lnTo>
                      <a:pt x="304" y="14229"/>
                    </a:lnTo>
                    <a:lnTo>
                      <a:pt x="476" y="14400"/>
                    </a:lnTo>
                    <a:lnTo>
                      <a:pt x="622" y="14571"/>
                    </a:lnTo>
                    <a:lnTo>
                      <a:pt x="769" y="14914"/>
                    </a:lnTo>
                    <a:lnTo>
                      <a:pt x="964" y="15086"/>
                    </a:lnTo>
                    <a:lnTo>
                      <a:pt x="1269" y="15086"/>
                    </a:lnTo>
                    <a:lnTo>
                      <a:pt x="1172" y="15257"/>
                    </a:lnTo>
                    <a:lnTo>
                      <a:pt x="1294" y="15429"/>
                    </a:lnTo>
                    <a:lnTo>
                      <a:pt x="1502" y="15429"/>
                    </a:lnTo>
                    <a:lnTo>
                      <a:pt x="1563" y="15600"/>
                    </a:lnTo>
                    <a:lnTo>
                      <a:pt x="1393" y="15771"/>
                    </a:lnTo>
                    <a:lnTo>
                      <a:pt x="927" y="15771"/>
                    </a:lnTo>
                    <a:lnTo>
                      <a:pt x="927" y="15943"/>
                    </a:lnTo>
                    <a:lnTo>
                      <a:pt x="1233" y="15943"/>
                    </a:lnTo>
                    <a:lnTo>
                      <a:pt x="1269" y="16114"/>
                    </a:lnTo>
                    <a:lnTo>
                      <a:pt x="1355" y="16114"/>
                    </a:lnTo>
                    <a:lnTo>
                      <a:pt x="1551" y="15943"/>
                    </a:lnTo>
                    <a:lnTo>
                      <a:pt x="1672" y="15943"/>
                    </a:lnTo>
                    <a:lnTo>
                      <a:pt x="1684" y="16457"/>
                    </a:lnTo>
                    <a:lnTo>
                      <a:pt x="1672" y="16286"/>
                    </a:lnTo>
                    <a:lnTo>
                      <a:pt x="1525" y="16457"/>
                    </a:lnTo>
                    <a:lnTo>
                      <a:pt x="1379" y="16457"/>
                    </a:lnTo>
                    <a:lnTo>
                      <a:pt x="1429" y="16629"/>
                    </a:lnTo>
                    <a:lnTo>
                      <a:pt x="1393" y="16800"/>
                    </a:lnTo>
                    <a:lnTo>
                      <a:pt x="1648" y="16800"/>
                    </a:lnTo>
                    <a:lnTo>
                      <a:pt x="1575" y="17143"/>
                    </a:lnTo>
                    <a:lnTo>
                      <a:pt x="1478" y="17143"/>
                    </a:lnTo>
                    <a:lnTo>
                      <a:pt x="1794" y="17314"/>
                    </a:lnTo>
                    <a:lnTo>
                      <a:pt x="2136" y="17314"/>
                    </a:lnTo>
                    <a:lnTo>
                      <a:pt x="2209" y="17143"/>
                    </a:lnTo>
                    <a:lnTo>
                      <a:pt x="2320" y="17143"/>
                    </a:lnTo>
                    <a:lnTo>
                      <a:pt x="2466" y="17314"/>
                    </a:lnTo>
                    <a:lnTo>
                      <a:pt x="2563" y="17314"/>
                    </a:lnTo>
                    <a:lnTo>
                      <a:pt x="2612" y="17143"/>
                    </a:lnTo>
                    <a:lnTo>
                      <a:pt x="2697" y="16971"/>
                    </a:lnTo>
                    <a:lnTo>
                      <a:pt x="2979" y="16971"/>
                    </a:lnTo>
                    <a:lnTo>
                      <a:pt x="3442" y="17143"/>
                    </a:lnTo>
                    <a:lnTo>
                      <a:pt x="4090" y="17143"/>
                    </a:lnTo>
                    <a:lnTo>
                      <a:pt x="4799" y="17314"/>
                    </a:lnTo>
                    <a:lnTo>
                      <a:pt x="5031" y="17143"/>
                    </a:lnTo>
                    <a:lnTo>
                      <a:pt x="5323" y="17314"/>
                    </a:lnTo>
                    <a:lnTo>
                      <a:pt x="5580" y="17486"/>
                    </a:lnTo>
                    <a:lnTo>
                      <a:pt x="6056" y="18000"/>
                    </a:lnTo>
                    <a:lnTo>
                      <a:pt x="5959" y="18171"/>
                    </a:lnTo>
                    <a:lnTo>
                      <a:pt x="5896" y="18343"/>
                    </a:lnTo>
                    <a:lnTo>
                      <a:pt x="5971" y="18514"/>
                    </a:lnTo>
                    <a:lnTo>
                      <a:pt x="6313" y="18514"/>
                    </a:lnTo>
                    <a:lnTo>
                      <a:pt x="6568" y="18343"/>
                    </a:lnTo>
                    <a:lnTo>
                      <a:pt x="6787" y="18514"/>
                    </a:lnTo>
                    <a:lnTo>
                      <a:pt x="6900" y="18686"/>
                    </a:lnTo>
                    <a:lnTo>
                      <a:pt x="7265" y="18686"/>
                    </a:lnTo>
                    <a:lnTo>
                      <a:pt x="7241" y="18514"/>
                    </a:lnTo>
                    <a:lnTo>
                      <a:pt x="7996" y="18343"/>
                    </a:lnTo>
                    <a:lnTo>
                      <a:pt x="7949" y="17829"/>
                    </a:lnTo>
                    <a:lnTo>
                      <a:pt x="8095" y="17829"/>
                    </a:lnTo>
                    <a:lnTo>
                      <a:pt x="8168" y="17657"/>
                    </a:lnTo>
                    <a:lnTo>
                      <a:pt x="7973" y="17657"/>
                    </a:lnTo>
                    <a:lnTo>
                      <a:pt x="8119" y="17143"/>
                    </a:lnTo>
                    <a:lnTo>
                      <a:pt x="8267" y="16971"/>
                    </a:lnTo>
                    <a:lnTo>
                      <a:pt x="8095" y="16800"/>
                    </a:lnTo>
                    <a:lnTo>
                      <a:pt x="7741" y="16800"/>
                    </a:lnTo>
                    <a:lnTo>
                      <a:pt x="7643" y="16629"/>
                    </a:lnTo>
                    <a:lnTo>
                      <a:pt x="7388" y="16457"/>
                    </a:lnTo>
                    <a:lnTo>
                      <a:pt x="7020" y="16114"/>
                    </a:lnTo>
                    <a:lnTo>
                      <a:pt x="6801" y="15943"/>
                    </a:lnTo>
                    <a:lnTo>
                      <a:pt x="6704" y="15429"/>
                    </a:lnTo>
                    <a:lnTo>
                      <a:pt x="6582" y="15086"/>
                    </a:lnTo>
                    <a:lnTo>
                      <a:pt x="6629" y="14914"/>
                    </a:lnTo>
                    <a:lnTo>
                      <a:pt x="6704" y="14571"/>
                    </a:lnTo>
                    <a:lnTo>
                      <a:pt x="6605" y="14571"/>
                    </a:lnTo>
                    <a:lnTo>
                      <a:pt x="6422" y="14743"/>
                    </a:lnTo>
                    <a:lnTo>
                      <a:pt x="6384" y="14571"/>
                    </a:lnTo>
                    <a:lnTo>
                      <a:pt x="6350" y="14571"/>
                    </a:lnTo>
                    <a:lnTo>
                      <a:pt x="6279" y="14400"/>
                    </a:lnTo>
                    <a:lnTo>
                      <a:pt x="5995" y="13714"/>
                    </a:lnTo>
                    <a:lnTo>
                      <a:pt x="6044" y="13371"/>
                    </a:lnTo>
                    <a:lnTo>
                      <a:pt x="6202" y="13543"/>
                    </a:lnTo>
                    <a:lnTo>
                      <a:pt x="6275" y="13543"/>
                    </a:lnTo>
                    <a:lnTo>
                      <a:pt x="6263" y="13371"/>
                    </a:lnTo>
                    <a:lnTo>
                      <a:pt x="6129" y="13371"/>
                    </a:lnTo>
                    <a:lnTo>
                      <a:pt x="6080" y="13200"/>
                    </a:lnTo>
                    <a:lnTo>
                      <a:pt x="6141" y="13029"/>
                    </a:lnTo>
                    <a:lnTo>
                      <a:pt x="6202" y="13200"/>
                    </a:lnTo>
                    <a:lnTo>
                      <a:pt x="6301" y="13029"/>
                    </a:lnTo>
                    <a:lnTo>
                      <a:pt x="6313" y="12857"/>
                    </a:lnTo>
                    <a:lnTo>
                      <a:pt x="6214" y="12686"/>
                    </a:lnTo>
                    <a:lnTo>
                      <a:pt x="6263" y="12686"/>
                    </a:lnTo>
                    <a:lnTo>
                      <a:pt x="6398" y="12343"/>
                    </a:lnTo>
                    <a:lnTo>
                      <a:pt x="6422" y="12343"/>
                    </a:lnTo>
                    <a:lnTo>
                      <a:pt x="6471" y="12171"/>
                    </a:lnTo>
                    <a:lnTo>
                      <a:pt x="6546" y="12000"/>
                    </a:lnTo>
                    <a:lnTo>
                      <a:pt x="6728" y="12000"/>
                    </a:lnTo>
                    <a:lnTo>
                      <a:pt x="6850" y="11657"/>
                    </a:lnTo>
                    <a:lnTo>
                      <a:pt x="6825" y="11143"/>
                    </a:lnTo>
                    <a:lnTo>
                      <a:pt x="6728" y="11143"/>
                    </a:lnTo>
                    <a:lnTo>
                      <a:pt x="6787" y="10971"/>
                    </a:lnTo>
                    <a:lnTo>
                      <a:pt x="6850" y="10971"/>
                    </a:lnTo>
                    <a:lnTo>
                      <a:pt x="7093" y="10800"/>
                    </a:lnTo>
                    <a:lnTo>
                      <a:pt x="7192" y="10800"/>
                    </a:lnTo>
                    <a:lnTo>
                      <a:pt x="7289" y="10629"/>
                    </a:lnTo>
                    <a:lnTo>
                      <a:pt x="7362" y="10629"/>
                    </a:lnTo>
                    <a:lnTo>
                      <a:pt x="7411" y="10286"/>
                    </a:lnTo>
                    <a:lnTo>
                      <a:pt x="7338" y="10286"/>
                    </a:lnTo>
                    <a:lnTo>
                      <a:pt x="7459" y="10114"/>
                    </a:lnTo>
                    <a:lnTo>
                      <a:pt x="7607" y="10114"/>
                    </a:lnTo>
                    <a:lnTo>
                      <a:pt x="7607" y="9943"/>
                    </a:lnTo>
                    <a:lnTo>
                      <a:pt x="7473" y="9943"/>
                    </a:lnTo>
                    <a:lnTo>
                      <a:pt x="7522" y="9429"/>
                    </a:lnTo>
                    <a:lnTo>
                      <a:pt x="7582" y="9086"/>
                    </a:lnTo>
                    <a:lnTo>
                      <a:pt x="7900" y="9086"/>
                    </a:lnTo>
                    <a:lnTo>
                      <a:pt x="7949" y="8914"/>
                    </a:lnTo>
                    <a:lnTo>
                      <a:pt x="8119" y="8914"/>
                    </a:lnTo>
                    <a:lnTo>
                      <a:pt x="8241" y="8743"/>
                    </a:lnTo>
                    <a:lnTo>
                      <a:pt x="8644" y="8743"/>
                    </a:lnTo>
                    <a:lnTo>
                      <a:pt x="8828" y="8914"/>
                    </a:lnTo>
                    <a:lnTo>
                      <a:pt x="9097" y="8743"/>
                    </a:lnTo>
                    <a:lnTo>
                      <a:pt x="9170" y="8914"/>
                    </a:lnTo>
                    <a:lnTo>
                      <a:pt x="9267" y="9257"/>
                    </a:lnTo>
                    <a:lnTo>
                      <a:pt x="10195" y="9257"/>
                    </a:lnTo>
                    <a:lnTo>
                      <a:pt x="10158" y="9429"/>
                    </a:lnTo>
                    <a:lnTo>
                      <a:pt x="10304" y="9600"/>
                    </a:lnTo>
                    <a:lnTo>
                      <a:pt x="10622" y="9943"/>
                    </a:lnTo>
                    <a:lnTo>
                      <a:pt x="10354" y="10286"/>
                    </a:lnTo>
                    <a:lnTo>
                      <a:pt x="10245" y="10286"/>
                    </a:lnTo>
                    <a:lnTo>
                      <a:pt x="10121" y="10629"/>
                    </a:lnTo>
                    <a:lnTo>
                      <a:pt x="10037" y="11314"/>
                    </a:lnTo>
                    <a:lnTo>
                      <a:pt x="9622" y="11657"/>
                    </a:lnTo>
                    <a:lnTo>
                      <a:pt x="9109" y="11829"/>
                    </a:lnTo>
                    <a:lnTo>
                      <a:pt x="8986" y="11486"/>
                    </a:lnTo>
                    <a:lnTo>
                      <a:pt x="8951" y="11486"/>
                    </a:lnTo>
                    <a:lnTo>
                      <a:pt x="8998" y="11143"/>
                    </a:lnTo>
                    <a:lnTo>
                      <a:pt x="8962" y="10971"/>
                    </a:lnTo>
                    <a:lnTo>
                      <a:pt x="8547" y="10629"/>
                    </a:lnTo>
                    <a:lnTo>
                      <a:pt x="8326" y="10629"/>
                    </a:lnTo>
                    <a:lnTo>
                      <a:pt x="7838" y="10800"/>
                    </a:lnTo>
                    <a:lnTo>
                      <a:pt x="7826" y="10629"/>
                    </a:lnTo>
                    <a:lnTo>
                      <a:pt x="7718" y="10629"/>
                    </a:lnTo>
                    <a:lnTo>
                      <a:pt x="7607" y="10800"/>
                    </a:lnTo>
                    <a:lnTo>
                      <a:pt x="7558" y="10800"/>
                    </a:lnTo>
                    <a:lnTo>
                      <a:pt x="7313" y="11143"/>
                    </a:lnTo>
                    <a:lnTo>
                      <a:pt x="7143" y="11314"/>
                    </a:lnTo>
                    <a:lnTo>
                      <a:pt x="7131" y="11486"/>
                    </a:lnTo>
                    <a:lnTo>
                      <a:pt x="7376" y="11486"/>
                    </a:lnTo>
                    <a:lnTo>
                      <a:pt x="7558" y="11657"/>
                    </a:lnTo>
                    <a:lnTo>
                      <a:pt x="7631" y="11829"/>
                    </a:lnTo>
                    <a:lnTo>
                      <a:pt x="7838" y="12000"/>
                    </a:lnTo>
                    <a:lnTo>
                      <a:pt x="8034" y="12000"/>
                    </a:lnTo>
                    <a:lnTo>
                      <a:pt x="8364" y="11829"/>
                    </a:lnTo>
                    <a:lnTo>
                      <a:pt x="8462" y="12000"/>
                    </a:lnTo>
                    <a:lnTo>
                      <a:pt x="8670" y="12000"/>
                    </a:lnTo>
                    <a:lnTo>
                      <a:pt x="8779" y="11829"/>
                    </a:lnTo>
                    <a:lnTo>
                      <a:pt x="8876" y="12000"/>
                    </a:lnTo>
                    <a:lnTo>
                      <a:pt x="8951" y="12171"/>
                    </a:lnTo>
                    <a:lnTo>
                      <a:pt x="8804" y="12343"/>
                    </a:lnTo>
                    <a:lnTo>
                      <a:pt x="8682" y="12343"/>
                    </a:lnTo>
                    <a:lnTo>
                      <a:pt x="8656" y="12857"/>
                    </a:lnTo>
                    <a:lnTo>
                      <a:pt x="8609" y="13029"/>
                    </a:lnTo>
                    <a:lnTo>
                      <a:pt x="8779" y="13543"/>
                    </a:lnTo>
                    <a:lnTo>
                      <a:pt x="8828" y="13371"/>
                    </a:lnTo>
                    <a:lnTo>
                      <a:pt x="9109" y="13714"/>
                    </a:lnTo>
                    <a:lnTo>
                      <a:pt x="9391" y="13886"/>
                    </a:lnTo>
                    <a:lnTo>
                      <a:pt x="9609" y="14057"/>
                    </a:lnTo>
                    <a:lnTo>
                      <a:pt x="9707" y="14400"/>
                    </a:lnTo>
                    <a:lnTo>
                      <a:pt x="9821" y="14743"/>
                    </a:lnTo>
                    <a:lnTo>
                      <a:pt x="9918" y="15086"/>
                    </a:lnTo>
                    <a:lnTo>
                      <a:pt x="10146" y="15600"/>
                    </a:lnTo>
                    <a:lnTo>
                      <a:pt x="10262" y="15771"/>
                    </a:lnTo>
                    <a:lnTo>
                      <a:pt x="10000" y="16114"/>
                    </a:lnTo>
                    <a:lnTo>
                      <a:pt x="10065" y="16457"/>
                    </a:lnTo>
                    <a:lnTo>
                      <a:pt x="10082" y="16971"/>
                    </a:lnTo>
                    <a:lnTo>
                      <a:pt x="9854" y="17486"/>
                    </a:lnTo>
                    <a:lnTo>
                      <a:pt x="9789" y="17657"/>
                    </a:lnTo>
                    <a:lnTo>
                      <a:pt x="9592" y="17829"/>
                    </a:lnTo>
                    <a:lnTo>
                      <a:pt x="9561" y="18000"/>
                    </a:lnTo>
                    <a:lnTo>
                      <a:pt x="9692" y="18171"/>
                    </a:lnTo>
                    <a:lnTo>
                      <a:pt x="9738" y="18171"/>
                    </a:lnTo>
                    <a:lnTo>
                      <a:pt x="9738" y="18514"/>
                    </a:lnTo>
                    <a:lnTo>
                      <a:pt x="9398" y="19371"/>
                    </a:lnTo>
                    <a:lnTo>
                      <a:pt x="9104" y="19543"/>
                    </a:lnTo>
                    <a:lnTo>
                      <a:pt x="9007" y="19543"/>
                    </a:lnTo>
                    <a:lnTo>
                      <a:pt x="8811" y="19714"/>
                    </a:lnTo>
                    <a:lnTo>
                      <a:pt x="8665" y="19886"/>
                    </a:lnTo>
                    <a:lnTo>
                      <a:pt x="8469" y="20057"/>
                    </a:lnTo>
                    <a:lnTo>
                      <a:pt x="8209" y="20057"/>
                    </a:lnTo>
                    <a:lnTo>
                      <a:pt x="8127" y="20229"/>
                    </a:lnTo>
                    <a:lnTo>
                      <a:pt x="8422" y="20571"/>
                    </a:lnTo>
                    <a:lnTo>
                      <a:pt x="8388" y="20743"/>
                    </a:lnTo>
                    <a:lnTo>
                      <a:pt x="8241" y="20914"/>
                    </a:lnTo>
                    <a:lnTo>
                      <a:pt x="8209" y="21257"/>
                    </a:lnTo>
                    <a:lnTo>
                      <a:pt x="8308" y="21257"/>
                    </a:lnTo>
                    <a:lnTo>
                      <a:pt x="8112" y="21600"/>
                    </a:lnTo>
                    <a:lnTo>
                      <a:pt x="8355" y="21600"/>
                    </a:lnTo>
                    <a:lnTo>
                      <a:pt x="8519" y="21429"/>
                    </a:lnTo>
                    <a:lnTo>
                      <a:pt x="8519" y="21600"/>
                    </a:lnTo>
                    <a:lnTo>
                      <a:pt x="8649" y="21429"/>
                    </a:lnTo>
                    <a:lnTo>
                      <a:pt x="8600" y="21257"/>
                    </a:lnTo>
                    <a:lnTo>
                      <a:pt x="8763" y="21086"/>
                    </a:lnTo>
                    <a:lnTo>
                      <a:pt x="9104" y="20914"/>
                    </a:lnTo>
                    <a:lnTo>
                      <a:pt x="9024" y="20743"/>
                    </a:lnTo>
                    <a:lnTo>
                      <a:pt x="9333" y="20743"/>
                    </a:lnTo>
                    <a:lnTo>
                      <a:pt x="9527" y="20571"/>
                    </a:lnTo>
                    <a:lnTo>
                      <a:pt x="9707" y="20400"/>
                    </a:lnTo>
                    <a:lnTo>
                      <a:pt x="10049" y="20400"/>
                    </a:lnTo>
                    <a:lnTo>
                      <a:pt x="10146" y="20057"/>
                    </a:lnTo>
                    <a:lnTo>
                      <a:pt x="10587" y="19886"/>
                    </a:lnTo>
                    <a:lnTo>
                      <a:pt x="10780" y="20057"/>
                    </a:lnTo>
                    <a:lnTo>
                      <a:pt x="11221" y="19886"/>
                    </a:lnTo>
                    <a:lnTo>
                      <a:pt x="11384" y="19886"/>
                    </a:lnTo>
                    <a:lnTo>
                      <a:pt x="11629" y="19543"/>
                    </a:lnTo>
                    <a:lnTo>
                      <a:pt x="11954" y="19543"/>
                    </a:lnTo>
                    <a:lnTo>
                      <a:pt x="12100" y="19371"/>
                    </a:lnTo>
                    <a:lnTo>
                      <a:pt x="12263" y="19371"/>
                    </a:lnTo>
                    <a:lnTo>
                      <a:pt x="12588" y="19200"/>
                    </a:lnTo>
                    <a:lnTo>
                      <a:pt x="12882" y="18857"/>
                    </a:lnTo>
                    <a:lnTo>
                      <a:pt x="12767" y="18857"/>
                    </a:lnTo>
                    <a:lnTo>
                      <a:pt x="12801" y="18686"/>
                    </a:lnTo>
                    <a:lnTo>
                      <a:pt x="13093" y="18686"/>
                    </a:lnTo>
                    <a:lnTo>
                      <a:pt x="12996" y="18514"/>
                    </a:lnTo>
                    <a:lnTo>
                      <a:pt x="12962" y="18343"/>
                    </a:lnTo>
                    <a:lnTo>
                      <a:pt x="13223" y="18343"/>
                    </a:lnTo>
                    <a:lnTo>
                      <a:pt x="13257" y="18000"/>
                    </a:lnTo>
                    <a:lnTo>
                      <a:pt x="13272" y="17657"/>
                    </a:lnTo>
                    <a:lnTo>
                      <a:pt x="14153" y="17657"/>
                    </a:lnTo>
                    <a:lnTo>
                      <a:pt x="14282" y="17486"/>
                    </a:lnTo>
                    <a:lnTo>
                      <a:pt x="14527" y="17143"/>
                    </a:lnTo>
                    <a:lnTo>
                      <a:pt x="14755" y="17143"/>
                    </a:lnTo>
                    <a:lnTo>
                      <a:pt x="14835" y="16971"/>
                    </a:lnTo>
                    <a:lnTo>
                      <a:pt x="15080" y="16800"/>
                    </a:lnTo>
                    <a:lnTo>
                      <a:pt x="15080" y="16629"/>
                    </a:lnTo>
                    <a:lnTo>
                      <a:pt x="14867" y="16629"/>
                    </a:lnTo>
                    <a:lnTo>
                      <a:pt x="14478" y="16800"/>
                    </a:lnTo>
                    <a:lnTo>
                      <a:pt x="14250" y="16629"/>
                    </a:lnTo>
                    <a:lnTo>
                      <a:pt x="14379" y="16457"/>
                    </a:lnTo>
                    <a:lnTo>
                      <a:pt x="14641" y="16286"/>
                    </a:lnTo>
                    <a:lnTo>
                      <a:pt x="14721" y="16114"/>
                    </a:lnTo>
                    <a:lnTo>
                      <a:pt x="14966" y="15943"/>
                    </a:lnTo>
                    <a:lnTo>
                      <a:pt x="14445" y="15771"/>
                    </a:lnTo>
                    <a:lnTo>
                      <a:pt x="13940" y="15429"/>
                    </a:lnTo>
                    <a:lnTo>
                      <a:pt x="13549" y="15257"/>
                    </a:lnTo>
                    <a:lnTo>
                      <a:pt x="13321" y="15257"/>
                    </a:lnTo>
                    <a:lnTo>
                      <a:pt x="13420" y="15086"/>
                    </a:lnTo>
                    <a:lnTo>
                      <a:pt x="13420" y="14743"/>
                    </a:lnTo>
                    <a:lnTo>
                      <a:pt x="13809" y="13886"/>
                    </a:lnTo>
                    <a:lnTo>
                      <a:pt x="14370" y="13543"/>
                    </a:lnTo>
                    <a:lnTo>
                      <a:pt x="14689" y="13371"/>
                    </a:lnTo>
                    <a:lnTo>
                      <a:pt x="14615" y="13543"/>
                    </a:lnTo>
                    <a:lnTo>
                      <a:pt x="14884" y="13200"/>
                    </a:lnTo>
                    <a:lnTo>
                      <a:pt x="15030" y="13200"/>
                    </a:lnTo>
                    <a:lnTo>
                      <a:pt x="15105" y="13371"/>
                    </a:lnTo>
                    <a:lnTo>
                      <a:pt x="15542" y="13371"/>
                    </a:lnTo>
                    <a:lnTo>
                      <a:pt x="15690" y="13543"/>
                    </a:lnTo>
                    <a:lnTo>
                      <a:pt x="15690" y="13714"/>
                    </a:lnTo>
                    <a:lnTo>
                      <a:pt x="15787" y="13714"/>
                    </a:lnTo>
                    <a:lnTo>
                      <a:pt x="15886" y="13543"/>
                    </a:lnTo>
                    <a:lnTo>
                      <a:pt x="16202" y="13543"/>
                    </a:lnTo>
                    <a:lnTo>
                      <a:pt x="16595" y="13714"/>
                    </a:lnTo>
                    <a:lnTo>
                      <a:pt x="16595" y="13886"/>
                    </a:lnTo>
                    <a:lnTo>
                      <a:pt x="16692" y="14057"/>
                    </a:lnTo>
                    <a:lnTo>
                      <a:pt x="16765" y="14057"/>
                    </a:lnTo>
                    <a:lnTo>
                      <a:pt x="16838" y="14229"/>
                    </a:lnTo>
                    <a:lnTo>
                      <a:pt x="16692" y="14400"/>
                    </a:lnTo>
                    <a:lnTo>
                      <a:pt x="16765" y="14743"/>
                    </a:lnTo>
                    <a:lnTo>
                      <a:pt x="17107" y="14914"/>
                    </a:lnTo>
                    <a:lnTo>
                      <a:pt x="17376" y="14914"/>
                    </a:lnTo>
                    <a:lnTo>
                      <a:pt x="17571" y="14743"/>
                    </a:lnTo>
                    <a:lnTo>
                      <a:pt x="17741" y="14571"/>
                    </a:lnTo>
                    <a:lnTo>
                      <a:pt x="17791" y="14743"/>
                    </a:lnTo>
                    <a:lnTo>
                      <a:pt x="17791" y="15086"/>
                    </a:lnTo>
                    <a:lnTo>
                      <a:pt x="17986" y="15086"/>
                    </a:lnTo>
                    <a:lnTo>
                      <a:pt x="18182" y="15257"/>
                    </a:lnTo>
                    <a:lnTo>
                      <a:pt x="18500" y="15429"/>
                    </a:lnTo>
                    <a:lnTo>
                      <a:pt x="18304" y="14914"/>
                    </a:lnTo>
                    <a:lnTo>
                      <a:pt x="18132" y="14914"/>
                    </a:lnTo>
                    <a:lnTo>
                      <a:pt x="18083" y="14571"/>
                    </a:lnTo>
                    <a:lnTo>
                      <a:pt x="18156" y="14400"/>
                    </a:lnTo>
                    <a:lnTo>
                      <a:pt x="18547" y="14229"/>
                    </a:lnTo>
                    <a:lnTo>
                      <a:pt x="18719" y="14057"/>
                    </a:lnTo>
                    <a:lnTo>
                      <a:pt x="18523" y="13543"/>
                    </a:lnTo>
                    <a:lnTo>
                      <a:pt x="18401" y="13543"/>
                    </a:lnTo>
                    <a:lnTo>
                      <a:pt x="18547" y="13371"/>
                    </a:lnTo>
                    <a:lnTo>
                      <a:pt x="18816" y="13200"/>
                    </a:lnTo>
                    <a:lnTo>
                      <a:pt x="18962" y="13029"/>
                    </a:lnTo>
                    <a:lnTo>
                      <a:pt x="18841" y="12857"/>
                    </a:lnTo>
                    <a:lnTo>
                      <a:pt x="18792" y="12514"/>
                    </a:lnTo>
                    <a:lnTo>
                      <a:pt x="18767" y="12171"/>
                    </a:lnTo>
                    <a:lnTo>
                      <a:pt x="18865" y="12000"/>
                    </a:lnTo>
                    <a:lnTo>
                      <a:pt x="18792" y="11829"/>
                    </a:lnTo>
                    <a:lnTo>
                      <a:pt x="19231" y="11829"/>
                    </a:lnTo>
                    <a:lnTo>
                      <a:pt x="19231" y="11314"/>
                    </a:lnTo>
                    <a:lnTo>
                      <a:pt x="19280" y="10971"/>
                    </a:lnTo>
                    <a:lnTo>
                      <a:pt x="19525" y="10800"/>
                    </a:lnTo>
                    <a:lnTo>
                      <a:pt x="19622" y="10971"/>
                    </a:lnTo>
                    <a:lnTo>
                      <a:pt x="19768" y="10800"/>
                    </a:lnTo>
                    <a:lnTo>
                      <a:pt x="19916" y="10629"/>
                    </a:lnTo>
                    <a:lnTo>
                      <a:pt x="20086" y="10457"/>
                    </a:lnTo>
                    <a:lnTo>
                      <a:pt x="19940" y="10286"/>
                    </a:lnTo>
                    <a:lnTo>
                      <a:pt x="19988" y="10114"/>
                    </a:lnTo>
                    <a:lnTo>
                      <a:pt x="19988" y="9771"/>
                    </a:lnTo>
                    <a:lnTo>
                      <a:pt x="19916" y="9771"/>
                    </a:lnTo>
                    <a:lnTo>
                      <a:pt x="19867" y="9429"/>
                    </a:lnTo>
                    <a:lnTo>
                      <a:pt x="19964" y="9257"/>
                    </a:lnTo>
                    <a:lnTo>
                      <a:pt x="20086" y="9086"/>
                    </a:lnTo>
                    <a:lnTo>
                      <a:pt x="20086" y="8743"/>
                    </a:lnTo>
                    <a:lnTo>
                      <a:pt x="20160" y="8571"/>
                    </a:lnTo>
                    <a:lnTo>
                      <a:pt x="20160" y="8400"/>
                    </a:lnTo>
                    <a:lnTo>
                      <a:pt x="20110" y="8400"/>
                    </a:lnTo>
                    <a:lnTo>
                      <a:pt x="20207" y="8229"/>
                    </a:lnTo>
                    <a:lnTo>
                      <a:pt x="20306" y="8057"/>
                    </a:lnTo>
                    <a:lnTo>
                      <a:pt x="20476" y="7886"/>
                    </a:lnTo>
                    <a:lnTo>
                      <a:pt x="20282" y="7714"/>
                    </a:lnTo>
                    <a:lnTo>
                      <a:pt x="20233" y="7714"/>
                    </a:lnTo>
                    <a:lnTo>
                      <a:pt x="19891" y="7371"/>
                    </a:lnTo>
                    <a:lnTo>
                      <a:pt x="19916" y="7371"/>
                    </a:lnTo>
                    <a:lnTo>
                      <a:pt x="19818" y="6857"/>
                    </a:lnTo>
                    <a:lnTo>
                      <a:pt x="19794" y="6857"/>
                    </a:lnTo>
                    <a:lnTo>
                      <a:pt x="19891" y="6343"/>
                    </a:lnTo>
                    <a:lnTo>
                      <a:pt x="19940" y="6343"/>
                    </a:lnTo>
                    <a:lnTo>
                      <a:pt x="19940" y="5657"/>
                    </a:lnTo>
                    <a:lnTo>
                      <a:pt x="20086" y="5657"/>
                    </a:lnTo>
                    <a:lnTo>
                      <a:pt x="20233" y="4800"/>
                    </a:lnTo>
                    <a:lnTo>
                      <a:pt x="20671" y="3429"/>
                    </a:lnTo>
                    <a:lnTo>
                      <a:pt x="20624" y="3257"/>
                    </a:lnTo>
                    <a:lnTo>
                      <a:pt x="20476" y="3086"/>
                    </a:lnTo>
                    <a:lnTo>
                      <a:pt x="20671" y="3086"/>
                    </a:lnTo>
                    <a:lnTo>
                      <a:pt x="20843" y="2743"/>
                    </a:lnTo>
                    <a:lnTo>
                      <a:pt x="20972" y="2400"/>
                    </a:lnTo>
                    <a:lnTo>
                      <a:pt x="21039" y="2229"/>
                    </a:lnTo>
                    <a:lnTo>
                      <a:pt x="21071" y="2057"/>
                    </a:lnTo>
                    <a:lnTo>
                      <a:pt x="21136" y="1714"/>
                    </a:lnTo>
                    <a:lnTo>
                      <a:pt x="21430" y="857"/>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77" name="図形"/>
              <p:cNvSpPr/>
              <p:nvPr/>
            </p:nvSpPr>
            <p:spPr>
              <a:xfrm>
                <a:off x="20631" y="-2"/>
                <a:ext cx="254198" cy="208671"/>
              </a:xfrm>
              <a:custGeom>
                <a:avLst/>
                <a:gdLst/>
                <a:ahLst/>
                <a:cxnLst>
                  <a:cxn ang="0">
                    <a:pos x="wd2" y="hd2"/>
                  </a:cxn>
                  <a:cxn ang="5400000">
                    <a:pos x="wd2" y="hd2"/>
                  </a:cxn>
                  <a:cxn ang="10800000">
                    <a:pos x="wd2" y="hd2"/>
                  </a:cxn>
                  <a:cxn ang="16200000">
                    <a:pos x="wd2" y="hd2"/>
                  </a:cxn>
                </a:cxnLst>
                <a:rect l="0" t="0" r="r" b="b"/>
                <a:pathLst>
                  <a:path w="21600" h="21600" extrusionOk="0">
                    <a:moveTo>
                      <a:pt x="21600" y="12886"/>
                    </a:moveTo>
                    <a:lnTo>
                      <a:pt x="21515" y="12647"/>
                    </a:lnTo>
                    <a:lnTo>
                      <a:pt x="21573" y="12408"/>
                    </a:lnTo>
                    <a:lnTo>
                      <a:pt x="21417" y="12647"/>
                    </a:lnTo>
                    <a:lnTo>
                      <a:pt x="21417" y="12766"/>
                    </a:lnTo>
                    <a:lnTo>
                      <a:pt x="21220" y="12766"/>
                    </a:lnTo>
                    <a:lnTo>
                      <a:pt x="21107" y="12886"/>
                    </a:lnTo>
                    <a:lnTo>
                      <a:pt x="20840" y="12886"/>
                    </a:lnTo>
                    <a:lnTo>
                      <a:pt x="20896" y="12766"/>
                    </a:lnTo>
                    <a:lnTo>
                      <a:pt x="20896" y="12647"/>
                    </a:lnTo>
                    <a:lnTo>
                      <a:pt x="20882" y="12766"/>
                    </a:lnTo>
                    <a:lnTo>
                      <a:pt x="20714" y="12886"/>
                    </a:lnTo>
                    <a:lnTo>
                      <a:pt x="20657" y="12886"/>
                    </a:lnTo>
                    <a:lnTo>
                      <a:pt x="20629" y="12647"/>
                    </a:lnTo>
                    <a:lnTo>
                      <a:pt x="20728" y="12647"/>
                    </a:lnTo>
                    <a:lnTo>
                      <a:pt x="20559" y="12528"/>
                    </a:lnTo>
                    <a:lnTo>
                      <a:pt x="20559" y="12886"/>
                    </a:lnTo>
                    <a:lnTo>
                      <a:pt x="20512" y="12766"/>
                    </a:lnTo>
                    <a:lnTo>
                      <a:pt x="20475" y="12766"/>
                    </a:lnTo>
                    <a:lnTo>
                      <a:pt x="20470" y="12647"/>
                    </a:lnTo>
                    <a:lnTo>
                      <a:pt x="20301" y="12647"/>
                    </a:lnTo>
                    <a:lnTo>
                      <a:pt x="20315" y="12528"/>
                    </a:lnTo>
                    <a:lnTo>
                      <a:pt x="20273" y="12528"/>
                    </a:lnTo>
                    <a:lnTo>
                      <a:pt x="20236" y="12647"/>
                    </a:lnTo>
                    <a:lnTo>
                      <a:pt x="20278" y="12647"/>
                    </a:lnTo>
                    <a:lnTo>
                      <a:pt x="20109" y="12766"/>
                    </a:lnTo>
                    <a:lnTo>
                      <a:pt x="20207" y="12647"/>
                    </a:lnTo>
                    <a:lnTo>
                      <a:pt x="20226" y="12528"/>
                    </a:lnTo>
                    <a:lnTo>
                      <a:pt x="20207" y="12528"/>
                    </a:lnTo>
                    <a:lnTo>
                      <a:pt x="20273" y="12408"/>
                    </a:lnTo>
                    <a:lnTo>
                      <a:pt x="20288" y="12289"/>
                    </a:lnTo>
                    <a:lnTo>
                      <a:pt x="20363" y="12170"/>
                    </a:lnTo>
                    <a:lnTo>
                      <a:pt x="20310" y="12170"/>
                    </a:lnTo>
                    <a:lnTo>
                      <a:pt x="20320" y="12050"/>
                    </a:lnTo>
                    <a:lnTo>
                      <a:pt x="20409" y="12050"/>
                    </a:lnTo>
                    <a:lnTo>
                      <a:pt x="20353" y="11931"/>
                    </a:lnTo>
                    <a:lnTo>
                      <a:pt x="20301" y="11931"/>
                    </a:lnTo>
                    <a:lnTo>
                      <a:pt x="20241" y="12050"/>
                    </a:lnTo>
                    <a:lnTo>
                      <a:pt x="20269" y="12170"/>
                    </a:lnTo>
                    <a:lnTo>
                      <a:pt x="20198" y="12170"/>
                    </a:lnTo>
                    <a:lnTo>
                      <a:pt x="20170" y="12289"/>
                    </a:lnTo>
                    <a:lnTo>
                      <a:pt x="20151" y="12408"/>
                    </a:lnTo>
                    <a:lnTo>
                      <a:pt x="20025" y="12408"/>
                    </a:lnTo>
                    <a:lnTo>
                      <a:pt x="20025" y="12289"/>
                    </a:lnTo>
                    <a:lnTo>
                      <a:pt x="20081" y="12170"/>
                    </a:lnTo>
                    <a:lnTo>
                      <a:pt x="20123" y="12170"/>
                    </a:lnTo>
                    <a:lnTo>
                      <a:pt x="20085" y="11931"/>
                    </a:lnTo>
                    <a:lnTo>
                      <a:pt x="20184" y="11931"/>
                    </a:lnTo>
                    <a:lnTo>
                      <a:pt x="20249" y="11812"/>
                    </a:lnTo>
                    <a:lnTo>
                      <a:pt x="20259" y="11812"/>
                    </a:lnTo>
                    <a:lnTo>
                      <a:pt x="20249" y="11692"/>
                    </a:lnTo>
                    <a:lnTo>
                      <a:pt x="20231" y="11692"/>
                    </a:lnTo>
                    <a:lnTo>
                      <a:pt x="20259" y="11573"/>
                    </a:lnTo>
                    <a:lnTo>
                      <a:pt x="20292" y="11573"/>
                    </a:lnTo>
                    <a:lnTo>
                      <a:pt x="20358" y="11454"/>
                    </a:lnTo>
                    <a:lnTo>
                      <a:pt x="20433" y="11573"/>
                    </a:lnTo>
                    <a:lnTo>
                      <a:pt x="20766" y="11573"/>
                    </a:lnTo>
                    <a:lnTo>
                      <a:pt x="20774" y="11454"/>
                    </a:lnTo>
                    <a:lnTo>
                      <a:pt x="21018" y="11454"/>
                    </a:lnTo>
                    <a:lnTo>
                      <a:pt x="21009" y="11335"/>
                    </a:lnTo>
                    <a:lnTo>
                      <a:pt x="20949" y="11335"/>
                    </a:lnTo>
                    <a:lnTo>
                      <a:pt x="20892" y="11215"/>
                    </a:lnTo>
                    <a:lnTo>
                      <a:pt x="20845" y="11215"/>
                    </a:lnTo>
                    <a:lnTo>
                      <a:pt x="20882" y="10977"/>
                    </a:lnTo>
                    <a:lnTo>
                      <a:pt x="20813" y="10977"/>
                    </a:lnTo>
                    <a:lnTo>
                      <a:pt x="20737" y="11096"/>
                    </a:lnTo>
                    <a:lnTo>
                      <a:pt x="20756" y="11215"/>
                    </a:lnTo>
                    <a:lnTo>
                      <a:pt x="20774" y="11215"/>
                    </a:lnTo>
                    <a:lnTo>
                      <a:pt x="20756" y="11335"/>
                    </a:lnTo>
                    <a:lnTo>
                      <a:pt x="20578" y="11335"/>
                    </a:lnTo>
                    <a:lnTo>
                      <a:pt x="20578" y="11215"/>
                    </a:lnTo>
                    <a:lnTo>
                      <a:pt x="20480" y="11215"/>
                    </a:lnTo>
                    <a:lnTo>
                      <a:pt x="20493" y="11335"/>
                    </a:lnTo>
                    <a:lnTo>
                      <a:pt x="20363" y="11335"/>
                    </a:lnTo>
                    <a:lnTo>
                      <a:pt x="20363" y="11215"/>
                    </a:lnTo>
                    <a:lnTo>
                      <a:pt x="20353" y="11215"/>
                    </a:lnTo>
                    <a:lnTo>
                      <a:pt x="20353" y="11096"/>
                    </a:lnTo>
                    <a:lnTo>
                      <a:pt x="20371" y="10977"/>
                    </a:lnTo>
                    <a:lnTo>
                      <a:pt x="20296" y="10977"/>
                    </a:lnTo>
                    <a:lnTo>
                      <a:pt x="20306" y="11096"/>
                    </a:lnTo>
                    <a:lnTo>
                      <a:pt x="20288" y="11215"/>
                    </a:lnTo>
                    <a:lnTo>
                      <a:pt x="20226" y="11215"/>
                    </a:lnTo>
                    <a:lnTo>
                      <a:pt x="20226" y="11335"/>
                    </a:lnTo>
                    <a:lnTo>
                      <a:pt x="20165" y="11215"/>
                    </a:lnTo>
                    <a:lnTo>
                      <a:pt x="20147" y="11215"/>
                    </a:lnTo>
                    <a:lnTo>
                      <a:pt x="20090" y="11096"/>
                    </a:lnTo>
                    <a:lnTo>
                      <a:pt x="20081" y="11215"/>
                    </a:lnTo>
                    <a:lnTo>
                      <a:pt x="19945" y="11215"/>
                    </a:lnTo>
                    <a:lnTo>
                      <a:pt x="19898" y="11096"/>
                    </a:lnTo>
                    <a:lnTo>
                      <a:pt x="19861" y="11096"/>
                    </a:lnTo>
                    <a:lnTo>
                      <a:pt x="19852" y="11215"/>
                    </a:lnTo>
                    <a:lnTo>
                      <a:pt x="19734" y="11215"/>
                    </a:lnTo>
                    <a:lnTo>
                      <a:pt x="19687" y="11096"/>
                    </a:lnTo>
                    <a:lnTo>
                      <a:pt x="19711" y="10977"/>
                    </a:lnTo>
                    <a:lnTo>
                      <a:pt x="19795" y="10977"/>
                    </a:lnTo>
                    <a:lnTo>
                      <a:pt x="19832" y="10857"/>
                    </a:lnTo>
                    <a:lnTo>
                      <a:pt x="19893" y="10738"/>
                    </a:lnTo>
                    <a:lnTo>
                      <a:pt x="19912" y="10738"/>
                    </a:lnTo>
                    <a:lnTo>
                      <a:pt x="19931" y="10857"/>
                    </a:lnTo>
                    <a:lnTo>
                      <a:pt x="20025" y="10857"/>
                    </a:lnTo>
                    <a:lnTo>
                      <a:pt x="20025" y="10738"/>
                    </a:lnTo>
                    <a:lnTo>
                      <a:pt x="20054" y="10738"/>
                    </a:lnTo>
                    <a:lnTo>
                      <a:pt x="20133" y="10619"/>
                    </a:lnTo>
                    <a:lnTo>
                      <a:pt x="20090" y="10619"/>
                    </a:lnTo>
                    <a:lnTo>
                      <a:pt x="20025" y="10499"/>
                    </a:lnTo>
                    <a:lnTo>
                      <a:pt x="19945" y="10499"/>
                    </a:lnTo>
                    <a:lnTo>
                      <a:pt x="19893" y="10619"/>
                    </a:lnTo>
                    <a:lnTo>
                      <a:pt x="19804" y="10619"/>
                    </a:lnTo>
                    <a:lnTo>
                      <a:pt x="19748" y="10499"/>
                    </a:lnTo>
                    <a:lnTo>
                      <a:pt x="19716" y="10499"/>
                    </a:lnTo>
                    <a:lnTo>
                      <a:pt x="19640" y="10619"/>
                    </a:lnTo>
                    <a:lnTo>
                      <a:pt x="19529" y="10619"/>
                    </a:lnTo>
                    <a:lnTo>
                      <a:pt x="19485" y="10738"/>
                    </a:lnTo>
                    <a:lnTo>
                      <a:pt x="19438" y="10738"/>
                    </a:lnTo>
                    <a:lnTo>
                      <a:pt x="19490" y="10619"/>
                    </a:lnTo>
                    <a:lnTo>
                      <a:pt x="19274" y="10619"/>
                    </a:lnTo>
                    <a:lnTo>
                      <a:pt x="19228" y="10499"/>
                    </a:lnTo>
                    <a:lnTo>
                      <a:pt x="19317" y="10499"/>
                    </a:lnTo>
                    <a:lnTo>
                      <a:pt x="19279" y="10261"/>
                    </a:lnTo>
                    <a:lnTo>
                      <a:pt x="19401" y="10261"/>
                    </a:lnTo>
                    <a:lnTo>
                      <a:pt x="19420" y="10141"/>
                    </a:lnTo>
                    <a:lnTo>
                      <a:pt x="19410" y="10022"/>
                    </a:lnTo>
                    <a:lnTo>
                      <a:pt x="19420" y="9903"/>
                    </a:lnTo>
                    <a:lnTo>
                      <a:pt x="19598" y="9784"/>
                    </a:lnTo>
                    <a:lnTo>
                      <a:pt x="19720" y="9664"/>
                    </a:lnTo>
                    <a:lnTo>
                      <a:pt x="19775" y="9664"/>
                    </a:lnTo>
                    <a:lnTo>
                      <a:pt x="19748" y="9545"/>
                    </a:lnTo>
                    <a:lnTo>
                      <a:pt x="19734" y="9545"/>
                    </a:lnTo>
                    <a:lnTo>
                      <a:pt x="19771" y="9426"/>
                    </a:lnTo>
                    <a:lnTo>
                      <a:pt x="19869" y="9306"/>
                    </a:lnTo>
                    <a:lnTo>
                      <a:pt x="19842" y="9187"/>
                    </a:lnTo>
                    <a:lnTo>
                      <a:pt x="19809" y="9187"/>
                    </a:lnTo>
                    <a:lnTo>
                      <a:pt x="19866" y="9068"/>
                    </a:lnTo>
                    <a:lnTo>
                      <a:pt x="19955" y="9068"/>
                    </a:lnTo>
                    <a:lnTo>
                      <a:pt x="19978" y="8948"/>
                    </a:lnTo>
                    <a:lnTo>
                      <a:pt x="20044" y="8829"/>
                    </a:lnTo>
                    <a:lnTo>
                      <a:pt x="19771" y="8829"/>
                    </a:lnTo>
                    <a:lnTo>
                      <a:pt x="19763" y="8948"/>
                    </a:lnTo>
                    <a:lnTo>
                      <a:pt x="19711" y="8948"/>
                    </a:lnTo>
                    <a:lnTo>
                      <a:pt x="19682" y="8829"/>
                    </a:lnTo>
                    <a:lnTo>
                      <a:pt x="19659" y="8948"/>
                    </a:lnTo>
                    <a:lnTo>
                      <a:pt x="19466" y="8948"/>
                    </a:lnTo>
                    <a:lnTo>
                      <a:pt x="19317" y="9068"/>
                    </a:lnTo>
                    <a:lnTo>
                      <a:pt x="19007" y="9068"/>
                    </a:lnTo>
                    <a:lnTo>
                      <a:pt x="18969" y="8948"/>
                    </a:lnTo>
                    <a:lnTo>
                      <a:pt x="18994" y="9068"/>
                    </a:lnTo>
                    <a:lnTo>
                      <a:pt x="18947" y="8948"/>
                    </a:lnTo>
                    <a:lnTo>
                      <a:pt x="18937" y="9068"/>
                    </a:lnTo>
                    <a:lnTo>
                      <a:pt x="18933" y="8948"/>
                    </a:lnTo>
                    <a:lnTo>
                      <a:pt x="18772" y="8948"/>
                    </a:lnTo>
                    <a:lnTo>
                      <a:pt x="18772" y="9068"/>
                    </a:lnTo>
                    <a:lnTo>
                      <a:pt x="18717" y="9068"/>
                    </a:lnTo>
                    <a:lnTo>
                      <a:pt x="18693" y="8948"/>
                    </a:lnTo>
                    <a:lnTo>
                      <a:pt x="18599" y="8948"/>
                    </a:lnTo>
                    <a:lnTo>
                      <a:pt x="18552" y="8829"/>
                    </a:lnTo>
                    <a:lnTo>
                      <a:pt x="18436" y="8829"/>
                    </a:lnTo>
                    <a:lnTo>
                      <a:pt x="18407" y="8710"/>
                    </a:lnTo>
                    <a:lnTo>
                      <a:pt x="18318" y="8710"/>
                    </a:lnTo>
                    <a:lnTo>
                      <a:pt x="18286" y="8829"/>
                    </a:lnTo>
                    <a:lnTo>
                      <a:pt x="18247" y="8829"/>
                    </a:lnTo>
                    <a:lnTo>
                      <a:pt x="18257" y="8710"/>
                    </a:lnTo>
                    <a:lnTo>
                      <a:pt x="18229" y="8590"/>
                    </a:lnTo>
                    <a:lnTo>
                      <a:pt x="18187" y="8590"/>
                    </a:lnTo>
                    <a:lnTo>
                      <a:pt x="18163" y="8710"/>
                    </a:lnTo>
                    <a:lnTo>
                      <a:pt x="18051" y="8710"/>
                    </a:lnTo>
                    <a:lnTo>
                      <a:pt x="18074" y="8829"/>
                    </a:lnTo>
                    <a:lnTo>
                      <a:pt x="18037" y="8829"/>
                    </a:lnTo>
                    <a:lnTo>
                      <a:pt x="18000" y="8710"/>
                    </a:lnTo>
                    <a:lnTo>
                      <a:pt x="17868" y="8710"/>
                    </a:lnTo>
                    <a:lnTo>
                      <a:pt x="17774" y="8829"/>
                    </a:lnTo>
                    <a:lnTo>
                      <a:pt x="17709" y="8710"/>
                    </a:lnTo>
                    <a:lnTo>
                      <a:pt x="17606" y="8829"/>
                    </a:lnTo>
                    <a:lnTo>
                      <a:pt x="17568" y="8829"/>
                    </a:lnTo>
                    <a:lnTo>
                      <a:pt x="17549" y="8948"/>
                    </a:lnTo>
                    <a:lnTo>
                      <a:pt x="17475" y="8948"/>
                    </a:lnTo>
                    <a:lnTo>
                      <a:pt x="17371" y="9068"/>
                    </a:lnTo>
                    <a:lnTo>
                      <a:pt x="17194" y="8948"/>
                    </a:lnTo>
                    <a:lnTo>
                      <a:pt x="16945" y="8948"/>
                    </a:lnTo>
                    <a:lnTo>
                      <a:pt x="16879" y="8829"/>
                    </a:lnTo>
                    <a:lnTo>
                      <a:pt x="16752" y="8710"/>
                    </a:lnTo>
                    <a:lnTo>
                      <a:pt x="16696" y="8710"/>
                    </a:lnTo>
                    <a:lnTo>
                      <a:pt x="16696" y="8471"/>
                    </a:lnTo>
                    <a:lnTo>
                      <a:pt x="16649" y="8352"/>
                    </a:lnTo>
                    <a:lnTo>
                      <a:pt x="16598" y="8113"/>
                    </a:lnTo>
                    <a:lnTo>
                      <a:pt x="16579" y="7875"/>
                    </a:lnTo>
                    <a:lnTo>
                      <a:pt x="16565" y="7755"/>
                    </a:lnTo>
                    <a:lnTo>
                      <a:pt x="16724" y="7636"/>
                    </a:lnTo>
                    <a:lnTo>
                      <a:pt x="16818" y="7517"/>
                    </a:lnTo>
                    <a:lnTo>
                      <a:pt x="16921" y="7517"/>
                    </a:lnTo>
                    <a:lnTo>
                      <a:pt x="16977" y="7755"/>
                    </a:lnTo>
                    <a:lnTo>
                      <a:pt x="17441" y="7755"/>
                    </a:lnTo>
                    <a:lnTo>
                      <a:pt x="17437" y="7517"/>
                    </a:lnTo>
                    <a:lnTo>
                      <a:pt x="17803" y="7517"/>
                    </a:lnTo>
                    <a:lnTo>
                      <a:pt x="17919" y="7397"/>
                    </a:lnTo>
                    <a:lnTo>
                      <a:pt x="17817" y="7278"/>
                    </a:lnTo>
                    <a:lnTo>
                      <a:pt x="17821" y="7039"/>
                    </a:lnTo>
                    <a:lnTo>
                      <a:pt x="17737" y="7039"/>
                    </a:lnTo>
                    <a:lnTo>
                      <a:pt x="17761" y="6920"/>
                    </a:lnTo>
                    <a:lnTo>
                      <a:pt x="18069" y="6920"/>
                    </a:lnTo>
                    <a:lnTo>
                      <a:pt x="18069" y="7039"/>
                    </a:lnTo>
                    <a:lnTo>
                      <a:pt x="18374" y="7039"/>
                    </a:lnTo>
                    <a:lnTo>
                      <a:pt x="18370" y="6920"/>
                    </a:lnTo>
                    <a:lnTo>
                      <a:pt x="18360" y="6801"/>
                    </a:lnTo>
                    <a:lnTo>
                      <a:pt x="18384" y="6801"/>
                    </a:lnTo>
                    <a:lnTo>
                      <a:pt x="18458" y="6681"/>
                    </a:lnTo>
                    <a:lnTo>
                      <a:pt x="18538" y="6562"/>
                    </a:lnTo>
                    <a:lnTo>
                      <a:pt x="18548" y="6323"/>
                    </a:lnTo>
                    <a:lnTo>
                      <a:pt x="18604" y="6323"/>
                    </a:lnTo>
                    <a:lnTo>
                      <a:pt x="18614" y="6204"/>
                    </a:lnTo>
                    <a:lnTo>
                      <a:pt x="18619" y="6085"/>
                    </a:lnTo>
                    <a:lnTo>
                      <a:pt x="18576" y="5727"/>
                    </a:lnTo>
                    <a:lnTo>
                      <a:pt x="18632" y="5608"/>
                    </a:lnTo>
                    <a:lnTo>
                      <a:pt x="18670" y="5488"/>
                    </a:lnTo>
                    <a:lnTo>
                      <a:pt x="18660" y="5011"/>
                    </a:lnTo>
                    <a:lnTo>
                      <a:pt x="18614" y="4892"/>
                    </a:lnTo>
                    <a:lnTo>
                      <a:pt x="18604" y="4892"/>
                    </a:lnTo>
                    <a:lnTo>
                      <a:pt x="18538" y="4772"/>
                    </a:lnTo>
                    <a:lnTo>
                      <a:pt x="18403" y="4653"/>
                    </a:lnTo>
                    <a:lnTo>
                      <a:pt x="18337" y="4415"/>
                    </a:lnTo>
                    <a:lnTo>
                      <a:pt x="18322" y="4176"/>
                    </a:lnTo>
                    <a:lnTo>
                      <a:pt x="18163" y="4176"/>
                    </a:lnTo>
                    <a:lnTo>
                      <a:pt x="18065" y="3937"/>
                    </a:lnTo>
                    <a:lnTo>
                      <a:pt x="18047" y="3818"/>
                    </a:lnTo>
                    <a:lnTo>
                      <a:pt x="17859" y="3818"/>
                    </a:lnTo>
                    <a:lnTo>
                      <a:pt x="17849" y="3699"/>
                    </a:lnTo>
                    <a:lnTo>
                      <a:pt x="17817" y="3579"/>
                    </a:lnTo>
                    <a:lnTo>
                      <a:pt x="17723" y="3579"/>
                    </a:lnTo>
                    <a:lnTo>
                      <a:pt x="17770" y="3699"/>
                    </a:lnTo>
                    <a:lnTo>
                      <a:pt x="17662" y="3699"/>
                    </a:lnTo>
                    <a:lnTo>
                      <a:pt x="17647" y="3579"/>
                    </a:lnTo>
                    <a:lnTo>
                      <a:pt x="17611" y="3579"/>
                    </a:lnTo>
                    <a:lnTo>
                      <a:pt x="17620" y="3699"/>
                    </a:lnTo>
                    <a:lnTo>
                      <a:pt x="17554" y="3699"/>
                    </a:lnTo>
                    <a:lnTo>
                      <a:pt x="17554" y="3579"/>
                    </a:lnTo>
                    <a:lnTo>
                      <a:pt x="17428" y="3579"/>
                    </a:lnTo>
                    <a:lnTo>
                      <a:pt x="17297" y="3460"/>
                    </a:lnTo>
                    <a:lnTo>
                      <a:pt x="17253" y="3460"/>
                    </a:lnTo>
                    <a:lnTo>
                      <a:pt x="17245" y="3699"/>
                    </a:lnTo>
                    <a:lnTo>
                      <a:pt x="17179" y="3699"/>
                    </a:lnTo>
                    <a:lnTo>
                      <a:pt x="17155" y="3579"/>
                    </a:lnTo>
                    <a:lnTo>
                      <a:pt x="17118" y="3579"/>
                    </a:lnTo>
                    <a:lnTo>
                      <a:pt x="17053" y="3699"/>
                    </a:lnTo>
                    <a:lnTo>
                      <a:pt x="16898" y="3699"/>
                    </a:lnTo>
                    <a:lnTo>
                      <a:pt x="16856" y="3579"/>
                    </a:lnTo>
                    <a:lnTo>
                      <a:pt x="16828" y="3579"/>
                    </a:lnTo>
                    <a:lnTo>
                      <a:pt x="16841" y="3699"/>
                    </a:lnTo>
                    <a:lnTo>
                      <a:pt x="16879" y="3818"/>
                    </a:lnTo>
                    <a:lnTo>
                      <a:pt x="16790" y="3699"/>
                    </a:lnTo>
                    <a:lnTo>
                      <a:pt x="16682" y="3699"/>
                    </a:lnTo>
                    <a:lnTo>
                      <a:pt x="16659" y="3818"/>
                    </a:lnTo>
                    <a:lnTo>
                      <a:pt x="16602" y="3818"/>
                    </a:lnTo>
                    <a:lnTo>
                      <a:pt x="16593" y="3937"/>
                    </a:lnTo>
                    <a:lnTo>
                      <a:pt x="16617" y="3937"/>
                    </a:lnTo>
                    <a:lnTo>
                      <a:pt x="16579" y="4057"/>
                    </a:lnTo>
                    <a:lnTo>
                      <a:pt x="16504" y="4057"/>
                    </a:lnTo>
                    <a:lnTo>
                      <a:pt x="16415" y="4176"/>
                    </a:lnTo>
                    <a:lnTo>
                      <a:pt x="16378" y="4295"/>
                    </a:lnTo>
                    <a:lnTo>
                      <a:pt x="16344" y="4415"/>
                    </a:lnTo>
                    <a:lnTo>
                      <a:pt x="16237" y="4415"/>
                    </a:lnTo>
                    <a:lnTo>
                      <a:pt x="16166" y="4534"/>
                    </a:lnTo>
                    <a:lnTo>
                      <a:pt x="15961" y="4772"/>
                    </a:lnTo>
                    <a:lnTo>
                      <a:pt x="15922" y="4892"/>
                    </a:lnTo>
                    <a:lnTo>
                      <a:pt x="15951" y="4892"/>
                    </a:lnTo>
                    <a:lnTo>
                      <a:pt x="16011" y="5011"/>
                    </a:lnTo>
                    <a:lnTo>
                      <a:pt x="16011" y="5130"/>
                    </a:lnTo>
                    <a:lnTo>
                      <a:pt x="15964" y="5011"/>
                    </a:lnTo>
                    <a:lnTo>
                      <a:pt x="15764" y="5011"/>
                    </a:lnTo>
                    <a:lnTo>
                      <a:pt x="15585" y="4892"/>
                    </a:lnTo>
                    <a:lnTo>
                      <a:pt x="15370" y="4892"/>
                    </a:lnTo>
                    <a:lnTo>
                      <a:pt x="15346" y="5011"/>
                    </a:lnTo>
                    <a:lnTo>
                      <a:pt x="15191" y="5011"/>
                    </a:lnTo>
                    <a:lnTo>
                      <a:pt x="15163" y="4892"/>
                    </a:lnTo>
                    <a:lnTo>
                      <a:pt x="14704" y="4892"/>
                    </a:lnTo>
                    <a:lnTo>
                      <a:pt x="14657" y="4772"/>
                    </a:lnTo>
                    <a:lnTo>
                      <a:pt x="14600" y="4772"/>
                    </a:lnTo>
                    <a:lnTo>
                      <a:pt x="14554" y="4653"/>
                    </a:lnTo>
                    <a:lnTo>
                      <a:pt x="14262" y="4653"/>
                    </a:lnTo>
                    <a:lnTo>
                      <a:pt x="14151" y="4534"/>
                    </a:lnTo>
                    <a:lnTo>
                      <a:pt x="14085" y="4415"/>
                    </a:lnTo>
                    <a:lnTo>
                      <a:pt x="13654" y="4415"/>
                    </a:lnTo>
                    <a:lnTo>
                      <a:pt x="13602" y="4295"/>
                    </a:lnTo>
                    <a:lnTo>
                      <a:pt x="13335" y="4295"/>
                    </a:lnTo>
                    <a:lnTo>
                      <a:pt x="13288" y="4415"/>
                    </a:lnTo>
                    <a:lnTo>
                      <a:pt x="13189" y="4415"/>
                    </a:lnTo>
                    <a:lnTo>
                      <a:pt x="13133" y="4295"/>
                    </a:lnTo>
                    <a:lnTo>
                      <a:pt x="13067" y="4295"/>
                    </a:lnTo>
                    <a:lnTo>
                      <a:pt x="13035" y="4176"/>
                    </a:lnTo>
                    <a:lnTo>
                      <a:pt x="12988" y="4057"/>
                    </a:lnTo>
                    <a:lnTo>
                      <a:pt x="12936" y="3937"/>
                    </a:lnTo>
                    <a:lnTo>
                      <a:pt x="12879" y="3818"/>
                    </a:lnTo>
                    <a:lnTo>
                      <a:pt x="12899" y="3818"/>
                    </a:lnTo>
                    <a:lnTo>
                      <a:pt x="12823" y="3699"/>
                    </a:lnTo>
                    <a:lnTo>
                      <a:pt x="12810" y="3699"/>
                    </a:lnTo>
                    <a:lnTo>
                      <a:pt x="12773" y="3579"/>
                    </a:lnTo>
                    <a:lnTo>
                      <a:pt x="12754" y="3579"/>
                    </a:lnTo>
                    <a:lnTo>
                      <a:pt x="12669" y="3460"/>
                    </a:lnTo>
                    <a:lnTo>
                      <a:pt x="12613" y="3460"/>
                    </a:lnTo>
                    <a:lnTo>
                      <a:pt x="12538" y="3221"/>
                    </a:lnTo>
                    <a:lnTo>
                      <a:pt x="12472" y="3102"/>
                    </a:lnTo>
                    <a:lnTo>
                      <a:pt x="12467" y="2863"/>
                    </a:lnTo>
                    <a:lnTo>
                      <a:pt x="12482" y="2863"/>
                    </a:lnTo>
                    <a:lnTo>
                      <a:pt x="12444" y="2744"/>
                    </a:lnTo>
                    <a:lnTo>
                      <a:pt x="12426" y="2744"/>
                    </a:lnTo>
                    <a:lnTo>
                      <a:pt x="12369" y="2863"/>
                    </a:lnTo>
                    <a:lnTo>
                      <a:pt x="12346" y="2744"/>
                    </a:lnTo>
                    <a:lnTo>
                      <a:pt x="12373" y="2625"/>
                    </a:lnTo>
                    <a:lnTo>
                      <a:pt x="12421" y="2625"/>
                    </a:lnTo>
                    <a:lnTo>
                      <a:pt x="12458" y="2506"/>
                    </a:lnTo>
                    <a:lnTo>
                      <a:pt x="12440" y="2386"/>
                    </a:lnTo>
                    <a:lnTo>
                      <a:pt x="12308" y="2386"/>
                    </a:lnTo>
                    <a:lnTo>
                      <a:pt x="12458" y="2267"/>
                    </a:lnTo>
                    <a:lnTo>
                      <a:pt x="12354" y="2267"/>
                    </a:lnTo>
                    <a:lnTo>
                      <a:pt x="12354" y="2148"/>
                    </a:lnTo>
                    <a:lnTo>
                      <a:pt x="12280" y="2267"/>
                    </a:lnTo>
                    <a:lnTo>
                      <a:pt x="12260" y="2267"/>
                    </a:lnTo>
                    <a:lnTo>
                      <a:pt x="12252" y="2148"/>
                    </a:lnTo>
                    <a:lnTo>
                      <a:pt x="12448" y="2148"/>
                    </a:lnTo>
                    <a:lnTo>
                      <a:pt x="12458" y="2028"/>
                    </a:lnTo>
                    <a:lnTo>
                      <a:pt x="12397" y="2028"/>
                    </a:lnTo>
                    <a:lnTo>
                      <a:pt x="12401" y="1909"/>
                    </a:lnTo>
                    <a:lnTo>
                      <a:pt x="12337" y="2028"/>
                    </a:lnTo>
                    <a:lnTo>
                      <a:pt x="12032" y="2028"/>
                    </a:lnTo>
                    <a:lnTo>
                      <a:pt x="11965" y="1790"/>
                    </a:lnTo>
                    <a:lnTo>
                      <a:pt x="11994" y="1790"/>
                    </a:lnTo>
                    <a:lnTo>
                      <a:pt x="12021" y="1670"/>
                    </a:lnTo>
                    <a:lnTo>
                      <a:pt x="12078" y="1670"/>
                    </a:lnTo>
                    <a:lnTo>
                      <a:pt x="12097" y="1790"/>
                    </a:lnTo>
                    <a:lnTo>
                      <a:pt x="12139" y="1790"/>
                    </a:lnTo>
                    <a:lnTo>
                      <a:pt x="12154" y="1670"/>
                    </a:lnTo>
                    <a:lnTo>
                      <a:pt x="12209" y="1551"/>
                    </a:lnTo>
                    <a:lnTo>
                      <a:pt x="12285" y="1551"/>
                    </a:lnTo>
                    <a:lnTo>
                      <a:pt x="12294" y="1432"/>
                    </a:lnTo>
                    <a:lnTo>
                      <a:pt x="12322" y="1312"/>
                    </a:lnTo>
                    <a:lnTo>
                      <a:pt x="12238" y="1312"/>
                    </a:lnTo>
                    <a:lnTo>
                      <a:pt x="12229" y="1193"/>
                    </a:lnTo>
                    <a:lnTo>
                      <a:pt x="12209" y="1193"/>
                    </a:lnTo>
                    <a:lnTo>
                      <a:pt x="12266" y="1074"/>
                    </a:lnTo>
                    <a:lnTo>
                      <a:pt x="12280" y="1193"/>
                    </a:lnTo>
                    <a:lnTo>
                      <a:pt x="12327" y="1193"/>
                    </a:lnTo>
                    <a:lnTo>
                      <a:pt x="12346" y="1074"/>
                    </a:lnTo>
                    <a:lnTo>
                      <a:pt x="12280" y="1074"/>
                    </a:lnTo>
                    <a:lnTo>
                      <a:pt x="12260" y="954"/>
                    </a:lnTo>
                    <a:lnTo>
                      <a:pt x="12229" y="835"/>
                    </a:lnTo>
                    <a:lnTo>
                      <a:pt x="12359" y="835"/>
                    </a:lnTo>
                    <a:lnTo>
                      <a:pt x="12346" y="716"/>
                    </a:lnTo>
                    <a:lnTo>
                      <a:pt x="12373" y="716"/>
                    </a:lnTo>
                    <a:lnTo>
                      <a:pt x="12444" y="835"/>
                    </a:lnTo>
                    <a:lnTo>
                      <a:pt x="12453" y="716"/>
                    </a:lnTo>
                    <a:lnTo>
                      <a:pt x="12463" y="597"/>
                    </a:lnTo>
                    <a:lnTo>
                      <a:pt x="12411" y="597"/>
                    </a:lnTo>
                    <a:lnTo>
                      <a:pt x="12411" y="477"/>
                    </a:lnTo>
                    <a:lnTo>
                      <a:pt x="12393" y="358"/>
                    </a:lnTo>
                    <a:lnTo>
                      <a:pt x="12421" y="358"/>
                    </a:lnTo>
                    <a:lnTo>
                      <a:pt x="12495" y="477"/>
                    </a:lnTo>
                    <a:lnTo>
                      <a:pt x="12505" y="239"/>
                    </a:lnTo>
                    <a:lnTo>
                      <a:pt x="12524" y="239"/>
                    </a:lnTo>
                    <a:lnTo>
                      <a:pt x="12529" y="119"/>
                    </a:lnTo>
                    <a:lnTo>
                      <a:pt x="12397" y="119"/>
                    </a:lnTo>
                    <a:lnTo>
                      <a:pt x="12331" y="0"/>
                    </a:lnTo>
                    <a:lnTo>
                      <a:pt x="12322" y="119"/>
                    </a:lnTo>
                    <a:lnTo>
                      <a:pt x="12256" y="119"/>
                    </a:lnTo>
                    <a:lnTo>
                      <a:pt x="12150" y="239"/>
                    </a:lnTo>
                    <a:lnTo>
                      <a:pt x="12008" y="239"/>
                    </a:lnTo>
                    <a:lnTo>
                      <a:pt x="11999" y="358"/>
                    </a:lnTo>
                    <a:lnTo>
                      <a:pt x="11956" y="477"/>
                    </a:lnTo>
                    <a:lnTo>
                      <a:pt x="11915" y="477"/>
                    </a:lnTo>
                    <a:lnTo>
                      <a:pt x="11871" y="597"/>
                    </a:lnTo>
                    <a:lnTo>
                      <a:pt x="11848" y="597"/>
                    </a:lnTo>
                    <a:lnTo>
                      <a:pt x="11802" y="716"/>
                    </a:lnTo>
                    <a:lnTo>
                      <a:pt x="11647" y="835"/>
                    </a:lnTo>
                    <a:lnTo>
                      <a:pt x="11605" y="954"/>
                    </a:lnTo>
                    <a:lnTo>
                      <a:pt x="11454" y="1074"/>
                    </a:lnTo>
                    <a:lnTo>
                      <a:pt x="11291" y="1074"/>
                    </a:lnTo>
                    <a:lnTo>
                      <a:pt x="11319" y="954"/>
                    </a:lnTo>
                    <a:lnTo>
                      <a:pt x="11385" y="954"/>
                    </a:lnTo>
                    <a:lnTo>
                      <a:pt x="11366" y="835"/>
                    </a:lnTo>
                    <a:lnTo>
                      <a:pt x="11328" y="835"/>
                    </a:lnTo>
                    <a:lnTo>
                      <a:pt x="11239" y="954"/>
                    </a:lnTo>
                    <a:lnTo>
                      <a:pt x="11300" y="835"/>
                    </a:lnTo>
                    <a:lnTo>
                      <a:pt x="11281" y="716"/>
                    </a:lnTo>
                    <a:lnTo>
                      <a:pt x="11202" y="716"/>
                    </a:lnTo>
                    <a:lnTo>
                      <a:pt x="11094" y="835"/>
                    </a:lnTo>
                    <a:lnTo>
                      <a:pt x="11079" y="835"/>
                    </a:lnTo>
                    <a:lnTo>
                      <a:pt x="11188" y="716"/>
                    </a:lnTo>
                    <a:lnTo>
                      <a:pt x="11164" y="597"/>
                    </a:lnTo>
                    <a:lnTo>
                      <a:pt x="11057" y="716"/>
                    </a:lnTo>
                    <a:lnTo>
                      <a:pt x="11057" y="597"/>
                    </a:lnTo>
                    <a:lnTo>
                      <a:pt x="11094" y="597"/>
                    </a:lnTo>
                    <a:lnTo>
                      <a:pt x="11057" y="477"/>
                    </a:lnTo>
                    <a:lnTo>
                      <a:pt x="10902" y="597"/>
                    </a:lnTo>
                    <a:lnTo>
                      <a:pt x="10864" y="597"/>
                    </a:lnTo>
                    <a:lnTo>
                      <a:pt x="10803" y="716"/>
                    </a:lnTo>
                    <a:lnTo>
                      <a:pt x="10766" y="835"/>
                    </a:lnTo>
                    <a:lnTo>
                      <a:pt x="10709" y="835"/>
                    </a:lnTo>
                    <a:lnTo>
                      <a:pt x="10719" y="716"/>
                    </a:lnTo>
                    <a:lnTo>
                      <a:pt x="10756" y="716"/>
                    </a:lnTo>
                    <a:lnTo>
                      <a:pt x="10766" y="597"/>
                    </a:lnTo>
                    <a:lnTo>
                      <a:pt x="10737" y="597"/>
                    </a:lnTo>
                    <a:lnTo>
                      <a:pt x="10719" y="477"/>
                    </a:lnTo>
                    <a:lnTo>
                      <a:pt x="11042" y="477"/>
                    </a:lnTo>
                    <a:lnTo>
                      <a:pt x="10939" y="358"/>
                    </a:lnTo>
                    <a:lnTo>
                      <a:pt x="10912" y="239"/>
                    </a:lnTo>
                    <a:lnTo>
                      <a:pt x="10845" y="239"/>
                    </a:lnTo>
                    <a:lnTo>
                      <a:pt x="10813" y="358"/>
                    </a:lnTo>
                    <a:lnTo>
                      <a:pt x="10493" y="358"/>
                    </a:lnTo>
                    <a:lnTo>
                      <a:pt x="10461" y="477"/>
                    </a:lnTo>
                    <a:lnTo>
                      <a:pt x="10442" y="477"/>
                    </a:lnTo>
                    <a:lnTo>
                      <a:pt x="10442" y="597"/>
                    </a:lnTo>
                    <a:lnTo>
                      <a:pt x="10377" y="597"/>
                    </a:lnTo>
                    <a:lnTo>
                      <a:pt x="10362" y="477"/>
                    </a:lnTo>
                    <a:lnTo>
                      <a:pt x="10372" y="477"/>
                    </a:lnTo>
                    <a:lnTo>
                      <a:pt x="10391" y="358"/>
                    </a:lnTo>
                    <a:lnTo>
                      <a:pt x="10278" y="477"/>
                    </a:lnTo>
                    <a:lnTo>
                      <a:pt x="10222" y="477"/>
                    </a:lnTo>
                    <a:lnTo>
                      <a:pt x="10212" y="597"/>
                    </a:lnTo>
                    <a:lnTo>
                      <a:pt x="10189" y="477"/>
                    </a:lnTo>
                    <a:lnTo>
                      <a:pt x="9664" y="477"/>
                    </a:lnTo>
                    <a:lnTo>
                      <a:pt x="9683" y="597"/>
                    </a:lnTo>
                    <a:lnTo>
                      <a:pt x="9589" y="597"/>
                    </a:lnTo>
                    <a:lnTo>
                      <a:pt x="9491" y="716"/>
                    </a:lnTo>
                    <a:lnTo>
                      <a:pt x="9453" y="716"/>
                    </a:lnTo>
                    <a:lnTo>
                      <a:pt x="9477" y="835"/>
                    </a:lnTo>
                    <a:lnTo>
                      <a:pt x="9477" y="954"/>
                    </a:lnTo>
                    <a:lnTo>
                      <a:pt x="9368" y="954"/>
                    </a:lnTo>
                    <a:lnTo>
                      <a:pt x="9336" y="1074"/>
                    </a:lnTo>
                    <a:lnTo>
                      <a:pt x="9115" y="1074"/>
                    </a:lnTo>
                    <a:lnTo>
                      <a:pt x="9016" y="1193"/>
                    </a:lnTo>
                    <a:lnTo>
                      <a:pt x="8680" y="1193"/>
                    </a:lnTo>
                    <a:lnTo>
                      <a:pt x="8642" y="1074"/>
                    </a:lnTo>
                    <a:lnTo>
                      <a:pt x="8646" y="954"/>
                    </a:lnTo>
                    <a:lnTo>
                      <a:pt x="8347" y="1074"/>
                    </a:lnTo>
                    <a:lnTo>
                      <a:pt x="8323" y="1074"/>
                    </a:lnTo>
                    <a:lnTo>
                      <a:pt x="8323" y="1193"/>
                    </a:lnTo>
                    <a:lnTo>
                      <a:pt x="8356" y="1312"/>
                    </a:lnTo>
                    <a:lnTo>
                      <a:pt x="8215" y="1432"/>
                    </a:lnTo>
                    <a:lnTo>
                      <a:pt x="8005" y="1551"/>
                    </a:lnTo>
                    <a:lnTo>
                      <a:pt x="7920" y="1432"/>
                    </a:lnTo>
                    <a:lnTo>
                      <a:pt x="7883" y="1432"/>
                    </a:lnTo>
                    <a:lnTo>
                      <a:pt x="7911" y="1551"/>
                    </a:lnTo>
                    <a:lnTo>
                      <a:pt x="7901" y="1790"/>
                    </a:lnTo>
                    <a:lnTo>
                      <a:pt x="7854" y="2028"/>
                    </a:lnTo>
                    <a:lnTo>
                      <a:pt x="7638" y="2028"/>
                    </a:lnTo>
                    <a:lnTo>
                      <a:pt x="7667" y="2148"/>
                    </a:lnTo>
                    <a:lnTo>
                      <a:pt x="7638" y="2386"/>
                    </a:lnTo>
                    <a:lnTo>
                      <a:pt x="7826" y="2386"/>
                    </a:lnTo>
                    <a:lnTo>
                      <a:pt x="7845" y="2625"/>
                    </a:lnTo>
                    <a:lnTo>
                      <a:pt x="7826" y="2625"/>
                    </a:lnTo>
                    <a:lnTo>
                      <a:pt x="7742" y="2863"/>
                    </a:lnTo>
                    <a:lnTo>
                      <a:pt x="7676" y="3102"/>
                    </a:lnTo>
                    <a:lnTo>
                      <a:pt x="7591" y="3221"/>
                    </a:lnTo>
                    <a:lnTo>
                      <a:pt x="7569" y="3221"/>
                    </a:lnTo>
                    <a:lnTo>
                      <a:pt x="7569" y="3937"/>
                    </a:lnTo>
                    <a:lnTo>
                      <a:pt x="7404" y="3937"/>
                    </a:lnTo>
                    <a:lnTo>
                      <a:pt x="7480" y="3818"/>
                    </a:lnTo>
                    <a:lnTo>
                      <a:pt x="7423" y="3818"/>
                    </a:lnTo>
                    <a:lnTo>
                      <a:pt x="7413" y="3699"/>
                    </a:lnTo>
                    <a:lnTo>
                      <a:pt x="7357" y="3818"/>
                    </a:lnTo>
                    <a:lnTo>
                      <a:pt x="7254" y="3818"/>
                    </a:lnTo>
                    <a:lnTo>
                      <a:pt x="7310" y="3699"/>
                    </a:lnTo>
                    <a:lnTo>
                      <a:pt x="7395" y="3699"/>
                    </a:lnTo>
                    <a:lnTo>
                      <a:pt x="7475" y="3579"/>
                    </a:lnTo>
                    <a:lnTo>
                      <a:pt x="7475" y="3699"/>
                    </a:lnTo>
                    <a:lnTo>
                      <a:pt x="7502" y="3818"/>
                    </a:lnTo>
                    <a:lnTo>
                      <a:pt x="7569" y="3937"/>
                    </a:lnTo>
                    <a:lnTo>
                      <a:pt x="7569" y="3221"/>
                    </a:lnTo>
                    <a:lnTo>
                      <a:pt x="7395" y="3221"/>
                    </a:lnTo>
                    <a:lnTo>
                      <a:pt x="7366" y="3341"/>
                    </a:lnTo>
                    <a:lnTo>
                      <a:pt x="7283" y="3460"/>
                    </a:lnTo>
                    <a:lnTo>
                      <a:pt x="7245" y="3579"/>
                    </a:lnTo>
                    <a:lnTo>
                      <a:pt x="7179" y="3579"/>
                    </a:lnTo>
                    <a:lnTo>
                      <a:pt x="6912" y="3818"/>
                    </a:lnTo>
                    <a:lnTo>
                      <a:pt x="6799" y="3818"/>
                    </a:lnTo>
                    <a:lnTo>
                      <a:pt x="6696" y="3937"/>
                    </a:lnTo>
                    <a:lnTo>
                      <a:pt x="6617" y="3937"/>
                    </a:lnTo>
                    <a:lnTo>
                      <a:pt x="6701" y="4057"/>
                    </a:lnTo>
                    <a:lnTo>
                      <a:pt x="6865" y="4057"/>
                    </a:lnTo>
                    <a:lnTo>
                      <a:pt x="6902" y="4176"/>
                    </a:lnTo>
                    <a:lnTo>
                      <a:pt x="6912" y="4057"/>
                    </a:lnTo>
                    <a:lnTo>
                      <a:pt x="6930" y="3937"/>
                    </a:lnTo>
                    <a:lnTo>
                      <a:pt x="6977" y="3937"/>
                    </a:lnTo>
                    <a:lnTo>
                      <a:pt x="7160" y="3818"/>
                    </a:lnTo>
                    <a:lnTo>
                      <a:pt x="7203" y="3818"/>
                    </a:lnTo>
                    <a:lnTo>
                      <a:pt x="7226" y="3937"/>
                    </a:lnTo>
                    <a:lnTo>
                      <a:pt x="7381" y="3937"/>
                    </a:lnTo>
                    <a:lnTo>
                      <a:pt x="7325" y="4057"/>
                    </a:lnTo>
                    <a:lnTo>
                      <a:pt x="7418" y="4057"/>
                    </a:lnTo>
                    <a:lnTo>
                      <a:pt x="7390" y="4176"/>
                    </a:lnTo>
                    <a:lnTo>
                      <a:pt x="7301" y="4176"/>
                    </a:lnTo>
                    <a:lnTo>
                      <a:pt x="7292" y="4295"/>
                    </a:lnTo>
                    <a:lnTo>
                      <a:pt x="7320" y="4295"/>
                    </a:lnTo>
                    <a:lnTo>
                      <a:pt x="7277" y="4415"/>
                    </a:lnTo>
                    <a:lnTo>
                      <a:pt x="7339" y="4415"/>
                    </a:lnTo>
                    <a:lnTo>
                      <a:pt x="7329" y="4534"/>
                    </a:lnTo>
                    <a:lnTo>
                      <a:pt x="7137" y="4534"/>
                    </a:lnTo>
                    <a:lnTo>
                      <a:pt x="7127" y="4653"/>
                    </a:lnTo>
                    <a:lnTo>
                      <a:pt x="6818" y="4653"/>
                    </a:lnTo>
                    <a:lnTo>
                      <a:pt x="6753" y="4772"/>
                    </a:lnTo>
                    <a:lnTo>
                      <a:pt x="6715" y="4772"/>
                    </a:lnTo>
                    <a:lnTo>
                      <a:pt x="6645" y="4653"/>
                    </a:lnTo>
                    <a:lnTo>
                      <a:pt x="6597" y="4772"/>
                    </a:lnTo>
                    <a:lnTo>
                      <a:pt x="6542" y="4653"/>
                    </a:lnTo>
                    <a:lnTo>
                      <a:pt x="6466" y="4653"/>
                    </a:lnTo>
                    <a:lnTo>
                      <a:pt x="6472" y="4892"/>
                    </a:lnTo>
                    <a:lnTo>
                      <a:pt x="6120" y="4892"/>
                    </a:lnTo>
                    <a:lnTo>
                      <a:pt x="6045" y="4772"/>
                    </a:lnTo>
                    <a:lnTo>
                      <a:pt x="5974" y="4772"/>
                    </a:lnTo>
                    <a:lnTo>
                      <a:pt x="5974" y="4653"/>
                    </a:lnTo>
                    <a:lnTo>
                      <a:pt x="6171" y="4653"/>
                    </a:lnTo>
                    <a:lnTo>
                      <a:pt x="6171" y="4534"/>
                    </a:lnTo>
                    <a:lnTo>
                      <a:pt x="6185" y="4415"/>
                    </a:lnTo>
                    <a:lnTo>
                      <a:pt x="6082" y="4534"/>
                    </a:lnTo>
                    <a:lnTo>
                      <a:pt x="5998" y="4534"/>
                    </a:lnTo>
                    <a:lnTo>
                      <a:pt x="5829" y="4415"/>
                    </a:lnTo>
                    <a:lnTo>
                      <a:pt x="5842" y="4534"/>
                    </a:lnTo>
                    <a:lnTo>
                      <a:pt x="5815" y="4295"/>
                    </a:lnTo>
                    <a:lnTo>
                      <a:pt x="5754" y="4295"/>
                    </a:lnTo>
                    <a:lnTo>
                      <a:pt x="5782" y="4176"/>
                    </a:lnTo>
                    <a:lnTo>
                      <a:pt x="5829" y="4176"/>
                    </a:lnTo>
                    <a:lnTo>
                      <a:pt x="5866" y="4057"/>
                    </a:lnTo>
                    <a:lnTo>
                      <a:pt x="5880" y="4057"/>
                    </a:lnTo>
                    <a:lnTo>
                      <a:pt x="5768" y="3937"/>
                    </a:lnTo>
                    <a:lnTo>
                      <a:pt x="5679" y="3937"/>
                    </a:lnTo>
                    <a:lnTo>
                      <a:pt x="5623" y="3818"/>
                    </a:lnTo>
                    <a:lnTo>
                      <a:pt x="5581" y="3818"/>
                    </a:lnTo>
                    <a:lnTo>
                      <a:pt x="5609" y="3937"/>
                    </a:lnTo>
                    <a:lnTo>
                      <a:pt x="5670" y="3937"/>
                    </a:lnTo>
                    <a:lnTo>
                      <a:pt x="5500" y="4176"/>
                    </a:lnTo>
                    <a:lnTo>
                      <a:pt x="5449" y="4295"/>
                    </a:lnTo>
                    <a:lnTo>
                      <a:pt x="5168" y="4295"/>
                    </a:lnTo>
                    <a:lnTo>
                      <a:pt x="5159" y="4415"/>
                    </a:lnTo>
                    <a:lnTo>
                      <a:pt x="5215" y="4534"/>
                    </a:lnTo>
                    <a:lnTo>
                      <a:pt x="5243" y="4534"/>
                    </a:lnTo>
                    <a:lnTo>
                      <a:pt x="5121" y="4653"/>
                    </a:lnTo>
                    <a:lnTo>
                      <a:pt x="5027" y="4772"/>
                    </a:lnTo>
                    <a:lnTo>
                      <a:pt x="4844" y="4772"/>
                    </a:lnTo>
                    <a:lnTo>
                      <a:pt x="4723" y="4653"/>
                    </a:lnTo>
                    <a:lnTo>
                      <a:pt x="4736" y="4772"/>
                    </a:lnTo>
                    <a:lnTo>
                      <a:pt x="4736" y="4892"/>
                    </a:lnTo>
                    <a:lnTo>
                      <a:pt x="4563" y="4892"/>
                    </a:lnTo>
                    <a:lnTo>
                      <a:pt x="4573" y="5011"/>
                    </a:lnTo>
                    <a:lnTo>
                      <a:pt x="4685" y="5011"/>
                    </a:lnTo>
                    <a:lnTo>
                      <a:pt x="4685" y="5130"/>
                    </a:lnTo>
                    <a:lnTo>
                      <a:pt x="4704" y="5130"/>
                    </a:lnTo>
                    <a:lnTo>
                      <a:pt x="4751" y="5011"/>
                    </a:lnTo>
                    <a:lnTo>
                      <a:pt x="4920" y="5011"/>
                    </a:lnTo>
                    <a:lnTo>
                      <a:pt x="4948" y="5130"/>
                    </a:lnTo>
                    <a:lnTo>
                      <a:pt x="4835" y="5130"/>
                    </a:lnTo>
                    <a:lnTo>
                      <a:pt x="4826" y="5250"/>
                    </a:lnTo>
                    <a:lnTo>
                      <a:pt x="4839" y="5369"/>
                    </a:lnTo>
                    <a:lnTo>
                      <a:pt x="4886" y="5250"/>
                    </a:lnTo>
                    <a:lnTo>
                      <a:pt x="5116" y="5250"/>
                    </a:lnTo>
                    <a:lnTo>
                      <a:pt x="5140" y="5130"/>
                    </a:lnTo>
                    <a:lnTo>
                      <a:pt x="5271" y="5130"/>
                    </a:lnTo>
                    <a:lnTo>
                      <a:pt x="5196" y="5369"/>
                    </a:lnTo>
                    <a:lnTo>
                      <a:pt x="5116" y="5369"/>
                    </a:lnTo>
                    <a:lnTo>
                      <a:pt x="5060" y="5488"/>
                    </a:lnTo>
                    <a:lnTo>
                      <a:pt x="5009" y="5488"/>
                    </a:lnTo>
                    <a:lnTo>
                      <a:pt x="4896" y="5608"/>
                    </a:lnTo>
                    <a:lnTo>
                      <a:pt x="4962" y="5608"/>
                    </a:lnTo>
                    <a:lnTo>
                      <a:pt x="4990" y="5727"/>
                    </a:lnTo>
                    <a:lnTo>
                      <a:pt x="4924" y="5727"/>
                    </a:lnTo>
                    <a:lnTo>
                      <a:pt x="4788" y="5846"/>
                    </a:lnTo>
                    <a:lnTo>
                      <a:pt x="4745" y="5727"/>
                    </a:lnTo>
                    <a:lnTo>
                      <a:pt x="4642" y="5727"/>
                    </a:lnTo>
                    <a:lnTo>
                      <a:pt x="4573" y="5846"/>
                    </a:lnTo>
                    <a:lnTo>
                      <a:pt x="4442" y="5846"/>
                    </a:lnTo>
                    <a:lnTo>
                      <a:pt x="4352" y="5966"/>
                    </a:lnTo>
                    <a:lnTo>
                      <a:pt x="4221" y="5966"/>
                    </a:lnTo>
                    <a:lnTo>
                      <a:pt x="4179" y="6323"/>
                    </a:lnTo>
                    <a:lnTo>
                      <a:pt x="4160" y="6323"/>
                    </a:lnTo>
                    <a:lnTo>
                      <a:pt x="4254" y="6562"/>
                    </a:lnTo>
                    <a:lnTo>
                      <a:pt x="4122" y="6562"/>
                    </a:lnTo>
                    <a:lnTo>
                      <a:pt x="3855" y="6681"/>
                    </a:lnTo>
                    <a:lnTo>
                      <a:pt x="3742" y="6562"/>
                    </a:lnTo>
                    <a:lnTo>
                      <a:pt x="3686" y="6443"/>
                    </a:lnTo>
                    <a:lnTo>
                      <a:pt x="3508" y="6443"/>
                    </a:lnTo>
                    <a:lnTo>
                      <a:pt x="3495" y="6323"/>
                    </a:lnTo>
                    <a:lnTo>
                      <a:pt x="3589" y="6204"/>
                    </a:lnTo>
                    <a:lnTo>
                      <a:pt x="3522" y="6085"/>
                    </a:lnTo>
                    <a:lnTo>
                      <a:pt x="3485" y="6085"/>
                    </a:lnTo>
                    <a:lnTo>
                      <a:pt x="3466" y="6204"/>
                    </a:lnTo>
                    <a:lnTo>
                      <a:pt x="3409" y="6204"/>
                    </a:lnTo>
                    <a:lnTo>
                      <a:pt x="3396" y="6323"/>
                    </a:lnTo>
                    <a:lnTo>
                      <a:pt x="3339" y="6204"/>
                    </a:lnTo>
                    <a:lnTo>
                      <a:pt x="3339" y="6085"/>
                    </a:lnTo>
                    <a:lnTo>
                      <a:pt x="3387" y="5966"/>
                    </a:lnTo>
                    <a:lnTo>
                      <a:pt x="3405" y="5966"/>
                    </a:lnTo>
                    <a:lnTo>
                      <a:pt x="3480" y="5846"/>
                    </a:lnTo>
                    <a:lnTo>
                      <a:pt x="3532" y="5846"/>
                    </a:lnTo>
                    <a:lnTo>
                      <a:pt x="3564" y="5727"/>
                    </a:lnTo>
                    <a:lnTo>
                      <a:pt x="3466" y="5727"/>
                    </a:lnTo>
                    <a:lnTo>
                      <a:pt x="3466" y="5608"/>
                    </a:lnTo>
                    <a:lnTo>
                      <a:pt x="3443" y="5488"/>
                    </a:lnTo>
                    <a:lnTo>
                      <a:pt x="3409" y="5608"/>
                    </a:lnTo>
                    <a:lnTo>
                      <a:pt x="3372" y="5488"/>
                    </a:lnTo>
                    <a:lnTo>
                      <a:pt x="3217" y="5488"/>
                    </a:lnTo>
                    <a:lnTo>
                      <a:pt x="3217" y="5369"/>
                    </a:lnTo>
                    <a:lnTo>
                      <a:pt x="3091" y="5369"/>
                    </a:lnTo>
                    <a:lnTo>
                      <a:pt x="3063" y="5250"/>
                    </a:lnTo>
                    <a:lnTo>
                      <a:pt x="2997" y="5250"/>
                    </a:lnTo>
                    <a:lnTo>
                      <a:pt x="2903" y="5369"/>
                    </a:lnTo>
                    <a:lnTo>
                      <a:pt x="2857" y="5369"/>
                    </a:lnTo>
                    <a:lnTo>
                      <a:pt x="2809" y="5488"/>
                    </a:lnTo>
                    <a:lnTo>
                      <a:pt x="2731" y="5488"/>
                    </a:lnTo>
                    <a:lnTo>
                      <a:pt x="2655" y="5369"/>
                    </a:lnTo>
                    <a:lnTo>
                      <a:pt x="2622" y="5369"/>
                    </a:lnTo>
                    <a:lnTo>
                      <a:pt x="2622" y="5250"/>
                    </a:lnTo>
                    <a:lnTo>
                      <a:pt x="2564" y="5250"/>
                    </a:lnTo>
                    <a:lnTo>
                      <a:pt x="2543" y="5369"/>
                    </a:lnTo>
                    <a:lnTo>
                      <a:pt x="2589" y="5488"/>
                    </a:lnTo>
                    <a:lnTo>
                      <a:pt x="2634" y="5488"/>
                    </a:lnTo>
                    <a:lnTo>
                      <a:pt x="2578" y="5608"/>
                    </a:lnTo>
                    <a:lnTo>
                      <a:pt x="2494" y="5608"/>
                    </a:lnTo>
                    <a:lnTo>
                      <a:pt x="2507" y="5727"/>
                    </a:lnTo>
                    <a:lnTo>
                      <a:pt x="2444" y="5727"/>
                    </a:lnTo>
                    <a:lnTo>
                      <a:pt x="2395" y="5608"/>
                    </a:lnTo>
                    <a:lnTo>
                      <a:pt x="2346" y="5727"/>
                    </a:lnTo>
                    <a:lnTo>
                      <a:pt x="2427" y="5727"/>
                    </a:lnTo>
                    <a:lnTo>
                      <a:pt x="2416" y="5846"/>
                    </a:lnTo>
                    <a:lnTo>
                      <a:pt x="2444" y="5966"/>
                    </a:lnTo>
                    <a:lnTo>
                      <a:pt x="2458" y="5966"/>
                    </a:lnTo>
                    <a:lnTo>
                      <a:pt x="2437" y="6085"/>
                    </a:lnTo>
                    <a:lnTo>
                      <a:pt x="2507" y="6085"/>
                    </a:lnTo>
                    <a:lnTo>
                      <a:pt x="2494" y="6204"/>
                    </a:lnTo>
                    <a:lnTo>
                      <a:pt x="2571" y="6204"/>
                    </a:lnTo>
                    <a:lnTo>
                      <a:pt x="2605" y="6323"/>
                    </a:lnTo>
                    <a:lnTo>
                      <a:pt x="2627" y="6443"/>
                    </a:lnTo>
                    <a:lnTo>
                      <a:pt x="2564" y="6443"/>
                    </a:lnTo>
                    <a:lnTo>
                      <a:pt x="2556" y="6562"/>
                    </a:lnTo>
                    <a:lnTo>
                      <a:pt x="2528" y="6562"/>
                    </a:lnTo>
                    <a:lnTo>
                      <a:pt x="2444" y="6443"/>
                    </a:lnTo>
                    <a:lnTo>
                      <a:pt x="2458" y="6443"/>
                    </a:lnTo>
                    <a:lnTo>
                      <a:pt x="2472" y="6323"/>
                    </a:lnTo>
                    <a:lnTo>
                      <a:pt x="2432" y="6323"/>
                    </a:lnTo>
                    <a:lnTo>
                      <a:pt x="2432" y="7013"/>
                    </a:lnTo>
                    <a:lnTo>
                      <a:pt x="2374" y="7009"/>
                    </a:lnTo>
                    <a:lnTo>
                      <a:pt x="2395" y="6920"/>
                    </a:lnTo>
                    <a:lnTo>
                      <a:pt x="2432" y="7013"/>
                    </a:lnTo>
                    <a:lnTo>
                      <a:pt x="2432" y="6323"/>
                    </a:lnTo>
                    <a:lnTo>
                      <a:pt x="2355" y="6323"/>
                    </a:lnTo>
                    <a:lnTo>
                      <a:pt x="2314" y="6204"/>
                    </a:lnTo>
                    <a:lnTo>
                      <a:pt x="2286" y="6085"/>
                    </a:lnTo>
                    <a:lnTo>
                      <a:pt x="2237" y="6204"/>
                    </a:lnTo>
                    <a:lnTo>
                      <a:pt x="2209" y="6085"/>
                    </a:lnTo>
                    <a:lnTo>
                      <a:pt x="2187" y="6085"/>
                    </a:lnTo>
                    <a:lnTo>
                      <a:pt x="2173" y="6204"/>
                    </a:lnTo>
                    <a:lnTo>
                      <a:pt x="2110" y="6204"/>
                    </a:lnTo>
                    <a:lnTo>
                      <a:pt x="2078" y="6323"/>
                    </a:lnTo>
                    <a:lnTo>
                      <a:pt x="2134" y="6323"/>
                    </a:lnTo>
                    <a:lnTo>
                      <a:pt x="2184" y="6443"/>
                    </a:lnTo>
                    <a:lnTo>
                      <a:pt x="2156" y="6562"/>
                    </a:lnTo>
                    <a:lnTo>
                      <a:pt x="2107" y="6443"/>
                    </a:lnTo>
                    <a:lnTo>
                      <a:pt x="2008" y="6443"/>
                    </a:lnTo>
                    <a:lnTo>
                      <a:pt x="1951" y="6562"/>
                    </a:lnTo>
                    <a:lnTo>
                      <a:pt x="2096" y="6562"/>
                    </a:lnTo>
                    <a:lnTo>
                      <a:pt x="2131" y="6681"/>
                    </a:lnTo>
                    <a:lnTo>
                      <a:pt x="2233" y="6681"/>
                    </a:lnTo>
                    <a:lnTo>
                      <a:pt x="2275" y="6801"/>
                    </a:lnTo>
                    <a:lnTo>
                      <a:pt x="2317" y="6801"/>
                    </a:lnTo>
                    <a:lnTo>
                      <a:pt x="2391" y="6920"/>
                    </a:lnTo>
                    <a:lnTo>
                      <a:pt x="2317" y="6920"/>
                    </a:lnTo>
                    <a:lnTo>
                      <a:pt x="2354" y="7007"/>
                    </a:lnTo>
                    <a:lnTo>
                      <a:pt x="2275" y="7001"/>
                    </a:lnTo>
                    <a:lnTo>
                      <a:pt x="2191" y="6983"/>
                    </a:lnTo>
                    <a:lnTo>
                      <a:pt x="2206" y="7019"/>
                    </a:lnTo>
                    <a:lnTo>
                      <a:pt x="2120" y="6957"/>
                    </a:lnTo>
                    <a:lnTo>
                      <a:pt x="2092" y="6927"/>
                    </a:lnTo>
                    <a:lnTo>
                      <a:pt x="2110" y="7005"/>
                    </a:lnTo>
                    <a:lnTo>
                      <a:pt x="2139" y="7048"/>
                    </a:lnTo>
                    <a:lnTo>
                      <a:pt x="2164" y="7054"/>
                    </a:lnTo>
                    <a:lnTo>
                      <a:pt x="2187" y="7056"/>
                    </a:lnTo>
                    <a:lnTo>
                      <a:pt x="2230" y="7056"/>
                    </a:lnTo>
                    <a:lnTo>
                      <a:pt x="2223" y="7132"/>
                    </a:lnTo>
                    <a:lnTo>
                      <a:pt x="2198" y="7153"/>
                    </a:lnTo>
                    <a:lnTo>
                      <a:pt x="2212" y="7262"/>
                    </a:lnTo>
                    <a:lnTo>
                      <a:pt x="2233" y="7292"/>
                    </a:lnTo>
                    <a:lnTo>
                      <a:pt x="2239" y="7316"/>
                    </a:lnTo>
                    <a:lnTo>
                      <a:pt x="2230" y="7415"/>
                    </a:lnTo>
                    <a:lnTo>
                      <a:pt x="2240" y="7512"/>
                    </a:lnTo>
                    <a:lnTo>
                      <a:pt x="2191" y="7512"/>
                    </a:lnTo>
                    <a:lnTo>
                      <a:pt x="2159" y="7567"/>
                    </a:lnTo>
                    <a:lnTo>
                      <a:pt x="2187" y="7635"/>
                    </a:lnTo>
                    <a:lnTo>
                      <a:pt x="2192" y="7660"/>
                    </a:lnTo>
                    <a:lnTo>
                      <a:pt x="2198" y="7750"/>
                    </a:lnTo>
                    <a:lnTo>
                      <a:pt x="2230" y="7750"/>
                    </a:lnTo>
                    <a:lnTo>
                      <a:pt x="2272" y="7709"/>
                    </a:lnTo>
                    <a:lnTo>
                      <a:pt x="2296" y="7660"/>
                    </a:lnTo>
                    <a:lnTo>
                      <a:pt x="2318" y="7567"/>
                    </a:lnTo>
                    <a:lnTo>
                      <a:pt x="2307" y="7545"/>
                    </a:lnTo>
                    <a:lnTo>
                      <a:pt x="2363" y="7527"/>
                    </a:lnTo>
                    <a:lnTo>
                      <a:pt x="2458" y="7561"/>
                    </a:lnTo>
                    <a:lnTo>
                      <a:pt x="2480" y="7527"/>
                    </a:lnTo>
                    <a:lnTo>
                      <a:pt x="2483" y="7472"/>
                    </a:lnTo>
                    <a:lnTo>
                      <a:pt x="2574" y="7492"/>
                    </a:lnTo>
                    <a:lnTo>
                      <a:pt x="2582" y="7472"/>
                    </a:lnTo>
                    <a:lnTo>
                      <a:pt x="2624" y="7383"/>
                    </a:lnTo>
                    <a:lnTo>
                      <a:pt x="2635" y="7329"/>
                    </a:lnTo>
                    <a:lnTo>
                      <a:pt x="2638" y="7316"/>
                    </a:lnTo>
                    <a:lnTo>
                      <a:pt x="2553" y="7276"/>
                    </a:lnTo>
                    <a:lnTo>
                      <a:pt x="2504" y="7262"/>
                    </a:lnTo>
                    <a:lnTo>
                      <a:pt x="2480" y="7292"/>
                    </a:lnTo>
                    <a:lnTo>
                      <a:pt x="2476" y="7329"/>
                    </a:lnTo>
                    <a:lnTo>
                      <a:pt x="2449" y="7316"/>
                    </a:lnTo>
                    <a:lnTo>
                      <a:pt x="2420" y="7305"/>
                    </a:lnTo>
                    <a:lnTo>
                      <a:pt x="2423" y="7329"/>
                    </a:lnTo>
                    <a:lnTo>
                      <a:pt x="2400" y="7258"/>
                    </a:lnTo>
                    <a:lnTo>
                      <a:pt x="2381" y="7194"/>
                    </a:lnTo>
                    <a:lnTo>
                      <a:pt x="2388" y="7177"/>
                    </a:lnTo>
                    <a:lnTo>
                      <a:pt x="2401" y="7091"/>
                    </a:lnTo>
                    <a:lnTo>
                      <a:pt x="2431" y="7019"/>
                    </a:lnTo>
                    <a:lnTo>
                      <a:pt x="2444" y="7039"/>
                    </a:lnTo>
                    <a:lnTo>
                      <a:pt x="2521" y="7039"/>
                    </a:lnTo>
                    <a:lnTo>
                      <a:pt x="2598" y="7159"/>
                    </a:lnTo>
                    <a:lnTo>
                      <a:pt x="2627" y="7039"/>
                    </a:lnTo>
                    <a:lnTo>
                      <a:pt x="2640" y="6920"/>
                    </a:lnTo>
                    <a:lnTo>
                      <a:pt x="2690" y="7039"/>
                    </a:lnTo>
                    <a:lnTo>
                      <a:pt x="2733" y="7039"/>
                    </a:lnTo>
                    <a:lnTo>
                      <a:pt x="2726" y="7278"/>
                    </a:lnTo>
                    <a:lnTo>
                      <a:pt x="2711" y="7278"/>
                    </a:lnTo>
                    <a:lnTo>
                      <a:pt x="2673" y="7397"/>
                    </a:lnTo>
                    <a:lnTo>
                      <a:pt x="2644" y="7517"/>
                    </a:lnTo>
                    <a:lnTo>
                      <a:pt x="2574" y="7636"/>
                    </a:lnTo>
                    <a:lnTo>
                      <a:pt x="2553" y="7755"/>
                    </a:lnTo>
                    <a:lnTo>
                      <a:pt x="2494" y="7875"/>
                    </a:lnTo>
                    <a:lnTo>
                      <a:pt x="2367" y="7875"/>
                    </a:lnTo>
                    <a:lnTo>
                      <a:pt x="2388" y="7994"/>
                    </a:lnTo>
                    <a:lnTo>
                      <a:pt x="2490" y="7994"/>
                    </a:lnTo>
                    <a:lnTo>
                      <a:pt x="2497" y="8113"/>
                    </a:lnTo>
                    <a:lnTo>
                      <a:pt x="2487" y="8113"/>
                    </a:lnTo>
                    <a:lnTo>
                      <a:pt x="2458" y="8232"/>
                    </a:lnTo>
                    <a:lnTo>
                      <a:pt x="2374" y="8232"/>
                    </a:lnTo>
                    <a:lnTo>
                      <a:pt x="2420" y="8352"/>
                    </a:lnTo>
                    <a:lnTo>
                      <a:pt x="2504" y="8352"/>
                    </a:lnTo>
                    <a:lnTo>
                      <a:pt x="2560" y="8471"/>
                    </a:lnTo>
                    <a:lnTo>
                      <a:pt x="2624" y="8590"/>
                    </a:lnTo>
                    <a:lnTo>
                      <a:pt x="2602" y="8590"/>
                    </a:lnTo>
                    <a:lnTo>
                      <a:pt x="2536" y="8471"/>
                    </a:lnTo>
                    <a:lnTo>
                      <a:pt x="2490" y="8471"/>
                    </a:lnTo>
                    <a:lnTo>
                      <a:pt x="2490" y="8590"/>
                    </a:lnTo>
                    <a:lnTo>
                      <a:pt x="2468" y="8471"/>
                    </a:lnTo>
                    <a:lnTo>
                      <a:pt x="2381" y="8352"/>
                    </a:lnTo>
                    <a:lnTo>
                      <a:pt x="2314" y="8232"/>
                    </a:lnTo>
                    <a:lnTo>
                      <a:pt x="2283" y="8232"/>
                    </a:lnTo>
                    <a:lnTo>
                      <a:pt x="2248" y="8113"/>
                    </a:lnTo>
                    <a:lnTo>
                      <a:pt x="2237" y="8113"/>
                    </a:lnTo>
                    <a:lnTo>
                      <a:pt x="2219" y="7994"/>
                    </a:lnTo>
                    <a:lnTo>
                      <a:pt x="2107" y="7994"/>
                    </a:lnTo>
                    <a:lnTo>
                      <a:pt x="2065" y="7755"/>
                    </a:lnTo>
                    <a:lnTo>
                      <a:pt x="2019" y="7636"/>
                    </a:lnTo>
                    <a:lnTo>
                      <a:pt x="2089" y="7517"/>
                    </a:lnTo>
                    <a:lnTo>
                      <a:pt x="1892" y="7517"/>
                    </a:lnTo>
                    <a:lnTo>
                      <a:pt x="1921" y="7636"/>
                    </a:lnTo>
                    <a:lnTo>
                      <a:pt x="1853" y="7755"/>
                    </a:lnTo>
                    <a:lnTo>
                      <a:pt x="1797" y="7755"/>
                    </a:lnTo>
                    <a:lnTo>
                      <a:pt x="1786" y="7636"/>
                    </a:lnTo>
                    <a:lnTo>
                      <a:pt x="1695" y="7636"/>
                    </a:lnTo>
                    <a:lnTo>
                      <a:pt x="1649" y="7517"/>
                    </a:lnTo>
                    <a:lnTo>
                      <a:pt x="1558" y="7636"/>
                    </a:lnTo>
                    <a:lnTo>
                      <a:pt x="1492" y="7755"/>
                    </a:lnTo>
                    <a:lnTo>
                      <a:pt x="1269" y="7755"/>
                    </a:lnTo>
                    <a:lnTo>
                      <a:pt x="1256" y="7636"/>
                    </a:lnTo>
                    <a:lnTo>
                      <a:pt x="1203" y="7636"/>
                    </a:lnTo>
                    <a:lnTo>
                      <a:pt x="1193" y="7755"/>
                    </a:lnTo>
                    <a:lnTo>
                      <a:pt x="1122" y="7755"/>
                    </a:lnTo>
                    <a:lnTo>
                      <a:pt x="1076" y="7636"/>
                    </a:lnTo>
                    <a:lnTo>
                      <a:pt x="1055" y="7517"/>
                    </a:lnTo>
                    <a:lnTo>
                      <a:pt x="1055" y="7397"/>
                    </a:lnTo>
                    <a:lnTo>
                      <a:pt x="1171" y="7397"/>
                    </a:lnTo>
                    <a:lnTo>
                      <a:pt x="1167" y="7278"/>
                    </a:lnTo>
                    <a:lnTo>
                      <a:pt x="1098" y="7278"/>
                    </a:lnTo>
                    <a:lnTo>
                      <a:pt x="1048" y="7159"/>
                    </a:lnTo>
                    <a:lnTo>
                      <a:pt x="1034" y="7159"/>
                    </a:lnTo>
                    <a:lnTo>
                      <a:pt x="964" y="7278"/>
                    </a:lnTo>
                    <a:lnTo>
                      <a:pt x="974" y="7278"/>
                    </a:lnTo>
                    <a:lnTo>
                      <a:pt x="1010" y="7397"/>
                    </a:lnTo>
                    <a:lnTo>
                      <a:pt x="919" y="7517"/>
                    </a:lnTo>
                    <a:lnTo>
                      <a:pt x="683" y="7517"/>
                    </a:lnTo>
                    <a:lnTo>
                      <a:pt x="640" y="7636"/>
                    </a:lnTo>
                    <a:lnTo>
                      <a:pt x="605" y="7517"/>
                    </a:lnTo>
                    <a:lnTo>
                      <a:pt x="404" y="7517"/>
                    </a:lnTo>
                    <a:lnTo>
                      <a:pt x="327" y="7397"/>
                    </a:lnTo>
                    <a:lnTo>
                      <a:pt x="183" y="7397"/>
                    </a:lnTo>
                    <a:lnTo>
                      <a:pt x="169" y="7517"/>
                    </a:lnTo>
                    <a:lnTo>
                      <a:pt x="212" y="7636"/>
                    </a:lnTo>
                    <a:lnTo>
                      <a:pt x="243" y="7636"/>
                    </a:lnTo>
                    <a:lnTo>
                      <a:pt x="214" y="7755"/>
                    </a:lnTo>
                    <a:lnTo>
                      <a:pt x="162" y="7875"/>
                    </a:lnTo>
                    <a:lnTo>
                      <a:pt x="183" y="7994"/>
                    </a:lnTo>
                    <a:lnTo>
                      <a:pt x="120" y="7994"/>
                    </a:lnTo>
                    <a:lnTo>
                      <a:pt x="92" y="8113"/>
                    </a:lnTo>
                    <a:lnTo>
                      <a:pt x="114" y="8113"/>
                    </a:lnTo>
                    <a:lnTo>
                      <a:pt x="212" y="8232"/>
                    </a:lnTo>
                    <a:lnTo>
                      <a:pt x="239" y="8232"/>
                    </a:lnTo>
                    <a:lnTo>
                      <a:pt x="232" y="8352"/>
                    </a:lnTo>
                    <a:lnTo>
                      <a:pt x="404" y="8352"/>
                    </a:lnTo>
                    <a:lnTo>
                      <a:pt x="461" y="8232"/>
                    </a:lnTo>
                    <a:lnTo>
                      <a:pt x="447" y="8352"/>
                    </a:lnTo>
                    <a:lnTo>
                      <a:pt x="384" y="8471"/>
                    </a:lnTo>
                    <a:lnTo>
                      <a:pt x="342" y="8471"/>
                    </a:lnTo>
                    <a:lnTo>
                      <a:pt x="299" y="8590"/>
                    </a:lnTo>
                    <a:lnTo>
                      <a:pt x="331" y="8590"/>
                    </a:lnTo>
                    <a:lnTo>
                      <a:pt x="338" y="8710"/>
                    </a:lnTo>
                    <a:lnTo>
                      <a:pt x="324" y="8710"/>
                    </a:lnTo>
                    <a:lnTo>
                      <a:pt x="261" y="8829"/>
                    </a:lnTo>
                    <a:lnTo>
                      <a:pt x="214" y="8710"/>
                    </a:lnTo>
                    <a:lnTo>
                      <a:pt x="187" y="8829"/>
                    </a:lnTo>
                    <a:lnTo>
                      <a:pt x="165" y="8829"/>
                    </a:lnTo>
                    <a:lnTo>
                      <a:pt x="110" y="8948"/>
                    </a:lnTo>
                    <a:lnTo>
                      <a:pt x="130" y="9068"/>
                    </a:lnTo>
                    <a:lnTo>
                      <a:pt x="74" y="9068"/>
                    </a:lnTo>
                    <a:lnTo>
                      <a:pt x="35" y="9187"/>
                    </a:lnTo>
                    <a:lnTo>
                      <a:pt x="0" y="9306"/>
                    </a:lnTo>
                    <a:lnTo>
                      <a:pt x="23" y="9306"/>
                    </a:lnTo>
                    <a:lnTo>
                      <a:pt x="25" y="9426"/>
                    </a:lnTo>
                    <a:lnTo>
                      <a:pt x="42" y="9426"/>
                    </a:lnTo>
                    <a:lnTo>
                      <a:pt x="120" y="9545"/>
                    </a:lnTo>
                    <a:lnTo>
                      <a:pt x="258" y="9545"/>
                    </a:lnTo>
                    <a:lnTo>
                      <a:pt x="278" y="9563"/>
                    </a:lnTo>
                    <a:lnTo>
                      <a:pt x="302" y="9585"/>
                    </a:lnTo>
                    <a:lnTo>
                      <a:pt x="348" y="9563"/>
                    </a:lnTo>
                    <a:lnTo>
                      <a:pt x="336" y="9545"/>
                    </a:lnTo>
                    <a:lnTo>
                      <a:pt x="447" y="9545"/>
                    </a:lnTo>
                    <a:lnTo>
                      <a:pt x="454" y="9426"/>
                    </a:lnTo>
                    <a:lnTo>
                      <a:pt x="517" y="9426"/>
                    </a:lnTo>
                    <a:lnTo>
                      <a:pt x="489" y="9545"/>
                    </a:lnTo>
                    <a:lnTo>
                      <a:pt x="528" y="9545"/>
                    </a:lnTo>
                    <a:lnTo>
                      <a:pt x="585" y="9664"/>
                    </a:lnTo>
                    <a:lnTo>
                      <a:pt x="616" y="9545"/>
                    </a:lnTo>
                    <a:lnTo>
                      <a:pt x="608" y="9664"/>
                    </a:lnTo>
                    <a:lnTo>
                      <a:pt x="608" y="9784"/>
                    </a:lnTo>
                    <a:lnTo>
                      <a:pt x="721" y="9784"/>
                    </a:lnTo>
                    <a:lnTo>
                      <a:pt x="749" y="9664"/>
                    </a:lnTo>
                    <a:lnTo>
                      <a:pt x="771" y="9545"/>
                    </a:lnTo>
                    <a:lnTo>
                      <a:pt x="771" y="9426"/>
                    </a:lnTo>
                    <a:lnTo>
                      <a:pt x="830" y="9426"/>
                    </a:lnTo>
                    <a:lnTo>
                      <a:pt x="820" y="9545"/>
                    </a:lnTo>
                    <a:lnTo>
                      <a:pt x="848" y="9545"/>
                    </a:lnTo>
                    <a:lnTo>
                      <a:pt x="813" y="9664"/>
                    </a:lnTo>
                    <a:lnTo>
                      <a:pt x="901" y="9664"/>
                    </a:lnTo>
                    <a:lnTo>
                      <a:pt x="915" y="9784"/>
                    </a:lnTo>
                    <a:lnTo>
                      <a:pt x="866" y="9903"/>
                    </a:lnTo>
                    <a:lnTo>
                      <a:pt x="791" y="9903"/>
                    </a:lnTo>
                    <a:lnTo>
                      <a:pt x="756" y="10022"/>
                    </a:lnTo>
                    <a:lnTo>
                      <a:pt x="746" y="10027"/>
                    </a:lnTo>
                    <a:lnTo>
                      <a:pt x="708" y="10044"/>
                    </a:lnTo>
                    <a:lnTo>
                      <a:pt x="727" y="10106"/>
                    </a:lnTo>
                    <a:lnTo>
                      <a:pt x="775" y="10072"/>
                    </a:lnTo>
                    <a:lnTo>
                      <a:pt x="763" y="10022"/>
                    </a:lnTo>
                    <a:lnTo>
                      <a:pt x="992" y="10022"/>
                    </a:lnTo>
                    <a:lnTo>
                      <a:pt x="1010" y="9903"/>
                    </a:lnTo>
                    <a:lnTo>
                      <a:pt x="1010" y="10141"/>
                    </a:lnTo>
                    <a:lnTo>
                      <a:pt x="981" y="10141"/>
                    </a:lnTo>
                    <a:lnTo>
                      <a:pt x="1069" y="10380"/>
                    </a:lnTo>
                    <a:lnTo>
                      <a:pt x="1129" y="10380"/>
                    </a:lnTo>
                    <a:lnTo>
                      <a:pt x="1115" y="10499"/>
                    </a:lnTo>
                    <a:lnTo>
                      <a:pt x="1014" y="10499"/>
                    </a:lnTo>
                    <a:lnTo>
                      <a:pt x="992" y="10619"/>
                    </a:lnTo>
                    <a:lnTo>
                      <a:pt x="971" y="10619"/>
                    </a:lnTo>
                    <a:lnTo>
                      <a:pt x="950" y="10499"/>
                    </a:lnTo>
                    <a:lnTo>
                      <a:pt x="919" y="10499"/>
                    </a:lnTo>
                    <a:lnTo>
                      <a:pt x="908" y="10619"/>
                    </a:lnTo>
                    <a:lnTo>
                      <a:pt x="932" y="10738"/>
                    </a:lnTo>
                    <a:lnTo>
                      <a:pt x="988" y="10738"/>
                    </a:lnTo>
                    <a:lnTo>
                      <a:pt x="995" y="10857"/>
                    </a:lnTo>
                    <a:lnTo>
                      <a:pt x="1045" y="10857"/>
                    </a:lnTo>
                    <a:lnTo>
                      <a:pt x="1059" y="10738"/>
                    </a:lnTo>
                    <a:lnTo>
                      <a:pt x="1364" y="10738"/>
                    </a:lnTo>
                    <a:lnTo>
                      <a:pt x="1357" y="10619"/>
                    </a:lnTo>
                    <a:lnTo>
                      <a:pt x="1344" y="10619"/>
                    </a:lnTo>
                    <a:lnTo>
                      <a:pt x="1344" y="10499"/>
                    </a:lnTo>
                    <a:lnTo>
                      <a:pt x="1379" y="10499"/>
                    </a:lnTo>
                    <a:lnTo>
                      <a:pt x="1351" y="10380"/>
                    </a:lnTo>
                    <a:lnTo>
                      <a:pt x="1379" y="10380"/>
                    </a:lnTo>
                    <a:lnTo>
                      <a:pt x="1344" y="10261"/>
                    </a:lnTo>
                    <a:lnTo>
                      <a:pt x="1326" y="10261"/>
                    </a:lnTo>
                    <a:lnTo>
                      <a:pt x="1355" y="10141"/>
                    </a:lnTo>
                    <a:lnTo>
                      <a:pt x="1501" y="10141"/>
                    </a:lnTo>
                    <a:lnTo>
                      <a:pt x="1495" y="10261"/>
                    </a:lnTo>
                    <a:lnTo>
                      <a:pt x="1467" y="10380"/>
                    </a:lnTo>
                    <a:lnTo>
                      <a:pt x="1481" y="10380"/>
                    </a:lnTo>
                    <a:lnTo>
                      <a:pt x="1495" y="10499"/>
                    </a:lnTo>
                    <a:lnTo>
                      <a:pt x="1520" y="10619"/>
                    </a:lnTo>
                    <a:lnTo>
                      <a:pt x="1534" y="10619"/>
                    </a:lnTo>
                    <a:lnTo>
                      <a:pt x="1568" y="10499"/>
                    </a:lnTo>
                    <a:lnTo>
                      <a:pt x="1576" y="10380"/>
                    </a:lnTo>
                    <a:lnTo>
                      <a:pt x="1599" y="10499"/>
                    </a:lnTo>
                    <a:lnTo>
                      <a:pt x="1649" y="10380"/>
                    </a:lnTo>
                    <a:lnTo>
                      <a:pt x="1674" y="10380"/>
                    </a:lnTo>
                    <a:lnTo>
                      <a:pt x="1667" y="10261"/>
                    </a:lnTo>
                    <a:lnTo>
                      <a:pt x="1776" y="10380"/>
                    </a:lnTo>
                    <a:lnTo>
                      <a:pt x="1871" y="10380"/>
                    </a:lnTo>
                    <a:lnTo>
                      <a:pt x="1801" y="10499"/>
                    </a:lnTo>
                    <a:lnTo>
                      <a:pt x="1822" y="10619"/>
                    </a:lnTo>
                    <a:lnTo>
                      <a:pt x="1783" y="10619"/>
                    </a:lnTo>
                    <a:lnTo>
                      <a:pt x="1790" y="10738"/>
                    </a:lnTo>
                    <a:lnTo>
                      <a:pt x="1720" y="10738"/>
                    </a:lnTo>
                    <a:lnTo>
                      <a:pt x="1709" y="10619"/>
                    </a:lnTo>
                    <a:lnTo>
                      <a:pt x="1674" y="10619"/>
                    </a:lnTo>
                    <a:lnTo>
                      <a:pt x="1653" y="10738"/>
                    </a:lnTo>
                    <a:lnTo>
                      <a:pt x="1678" y="10738"/>
                    </a:lnTo>
                    <a:lnTo>
                      <a:pt x="1699" y="10857"/>
                    </a:lnTo>
                    <a:lnTo>
                      <a:pt x="1699" y="11215"/>
                    </a:lnTo>
                    <a:lnTo>
                      <a:pt x="1667" y="11215"/>
                    </a:lnTo>
                    <a:lnTo>
                      <a:pt x="1656" y="11096"/>
                    </a:lnTo>
                    <a:lnTo>
                      <a:pt x="1699" y="11215"/>
                    </a:lnTo>
                    <a:lnTo>
                      <a:pt x="1699" y="10857"/>
                    </a:lnTo>
                    <a:lnTo>
                      <a:pt x="1667" y="10977"/>
                    </a:lnTo>
                    <a:lnTo>
                      <a:pt x="1656" y="10977"/>
                    </a:lnTo>
                    <a:lnTo>
                      <a:pt x="1599" y="10857"/>
                    </a:lnTo>
                    <a:lnTo>
                      <a:pt x="1534" y="10857"/>
                    </a:lnTo>
                    <a:lnTo>
                      <a:pt x="1540" y="10977"/>
                    </a:lnTo>
                    <a:lnTo>
                      <a:pt x="1561" y="11096"/>
                    </a:lnTo>
                    <a:lnTo>
                      <a:pt x="1579" y="11096"/>
                    </a:lnTo>
                    <a:lnTo>
                      <a:pt x="1599" y="11215"/>
                    </a:lnTo>
                    <a:lnTo>
                      <a:pt x="1660" y="11215"/>
                    </a:lnTo>
                    <a:lnTo>
                      <a:pt x="1653" y="11335"/>
                    </a:lnTo>
                    <a:lnTo>
                      <a:pt x="1790" y="11335"/>
                    </a:lnTo>
                    <a:lnTo>
                      <a:pt x="1826" y="11454"/>
                    </a:lnTo>
                    <a:lnTo>
                      <a:pt x="1934" y="11454"/>
                    </a:lnTo>
                    <a:lnTo>
                      <a:pt x="1934" y="11335"/>
                    </a:lnTo>
                    <a:lnTo>
                      <a:pt x="1892" y="11335"/>
                    </a:lnTo>
                    <a:lnTo>
                      <a:pt x="1846" y="11215"/>
                    </a:lnTo>
                    <a:lnTo>
                      <a:pt x="1822" y="11215"/>
                    </a:lnTo>
                    <a:lnTo>
                      <a:pt x="1786" y="11096"/>
                    </a:lnTo>
                    <a:lnTo>
                      <a:pt x="1773" y="11096"/>
                    </a:lnTo>
                    <a:lnTo>
                      <a:pt x="1804" y="10977"/>
                    </a:lnTo>
                    <a:lnTo>
                      <a:pt x="1861" y="10977"/>
                    </a:lnTo>
                    <a:lnTo>
                      <a:pt x="1846" y="11096"/>
                    </a:lnTo>
                    <a:lnTo>
                      <a:pt x="1927" y="11096"/>
                    </a:lnTo>
                    <a:lnTo>
                      <a:pt x="1949" y="11139"/>
                    </a:lnTo>
                    <a:lnTo>
                      <a:pt x="1942" y="11199"/>
                    </a:lnTo>
                    <a:lnTo>
                      <a:pt x="1955" y="11215"/>
                    </a:lnTo>
                    <a:lnTo>
                      <a:pt x="1970" y="11232"/>
                    </a:lnTo>
                    <a:lnTo>
                      <a:pt x="2019" y="11317"/>
                    </a:lnTo>
                    <a:lnTo>
                      <a:pt x="2025" y="11275"/>
                    </a:lnTo>
                    <a:lnTo>
                      <a:pt x="2033" y="11232"/>
                    </a:lnTo>
                    <a:lnTo>
                      <a:pt x="2015" y="11133"/>
                    </a:lnTo>
                    <a:lnTo>
                      <a:pt x="2025" y="11096"/>
                    </a:lnTo>
                    <a:lnTo>
                      <a:pt x="2114" y="11096"/>
                    </a:lnTo>
                    <a:lnTo>
                      <a:pt x="2120" y="11215"/>
                    </a:lnTo>
                    <a:lnTo>
                      <a:pt x="2142" y="11096"/>
                    </a:lnTo>
                    <a:lnTo>
                      <a:pt x="2166" y="11215"/>
                    </a:lnTo>
                    <a:lnTo>
                      <a:pt x="2152" y="11335"/>
                    </a:lnTo>
                    <a:lnTo>
                      <a:pt x="2261" y="11335"/>
                    </a:lnTo>
                    <a:lnTo>
                      <a:pt x="2290" y="11454"/>
                    </a:lnTo>
                    <a:lnTo>
                      <a:pt x="2353" y="11335"/>
                    </a:lnTo>
                    <a:lnTo>
                      <a:pt x="2416" y="11454"/>
                    </a:lnTo>
                    <a:lnTo>
                      <a:pt x="2346" y="11454"/>
                    </a:lnTo>
                    <a:lnTo>
                      <a:pt x="2304" y="11573"/>
                    </a:lnTo>
                    <a:lnTo>
                      <a:pt x="2300" y="11692"/>
                    </a:lnTo>
                    <a:lnTo>
                      <a:pt x="2328" y="11812"/>
                    </a:lnTo>
                    <a:lnTo>
                      <a:pt x="2401" y="11692"/>
                    </a:lnTo>
                    <a:lnTo>
                      <a:pt x="2449" y="11573"/>
                    </a:lnTo>
                    <a:lnTo>
                      <a:pt x="2455" y="11454"/>
                    </a:lnTo>
                    <a:lnTo>
                      <a:pt x="2648" y="11454"/>
                    </a:lnTo>
                    <a:lnTo>
                      <a:pt x="2775" y="11335"/>
                    </a:lnTo>
                    <a:lnTo>
                      <a:pt x="2809" y="11335"/>
                    </a:lnTo>
                    <a:lnTo>
                      <a:pt x="2845" y="11454"/>
                    </a:lnTo>
                    <a:lnTo>
                      <a:pt x="2985" y="11573"/>
                    </a:lnTo>
                    <a:lnTo>
                      <a:pt x="3049" y="11573"/>
                    </a:lnTo>
                    <a:lnTo>
                      <a:pt x="3084" y="11692"/>
                    </a:lnTo>
                    <a:lnTo>
                      <a:pt x="3204" y="11692"/>
                    </a:lnTo>
                    <a:lnTo>
                      <a:pt x="3217" y="11812"/>
                    </a:lnTo>
                    <a:lnTo>
                      <a:pt x="3365" y="11931"/>
                    </a:lnTo>
                    <a:lnTo>
                      <a:pt x="3380" y="12050"/>
                    </a:lnTo>
                    <a:lnTo>
                      <a:pt x="3387" y="12289"/>
                    </a:lnTo>
                    <a:lnTo>
                      <a:pt x="3401" y="12289"/>
                    </a:lnTo>
                    <a:lnTo>
                      <a:pt x="3372" y="12408"/>
                    </a:lnTo>
                    <a:lnTo>
                      <a:pt x="3315" y="12528"/>
                    </a:lnTo>
                    <a:lnTo>
                      <a:pt x="3267" y="12528"/>
                    </a:lnTo>
                    <a:lnTo>
                      <a:pt x="3274" y="12766"/>
                    </a:lnTo>
                    <a:lnTo>
                      <a:pt x="3246" y="12886"/>
                    </a:lnTo>
                    <a:lnTo>
                      <a:pt x="3303" y="13124"/>
                    </a:lnTo>
                    <a:lnTo>
                      <a:pt x="3401" y="13244"/>
                    </a:lnTo>
                    <a:lnTo>
                      <a:pt x="3443" y="13363"/>
                    </a:lnTo>
                    <a:lnTo>
                      <a:pt x="3471" y="13363"/>
                    </a:lnTo>
                    <a:lnTo>
                      <a:pt x="3513" y="13482"/>
                    </a:lnTo>
                    <a:lnTo>
                      <a:pt x="3569" y="13601"/>
                    </a:lnTo>
                    <a:lnTo>
                      <a:pt x="3555" y="13721"/>
                    </a:lnTo>
                    <a:lnTo>
                      <a:pt x="3577" y="13721"/>
                    </a:lnTo>
                    <a:lnTo>
                      <a:pt x="3752" y="13840"/>
                    </a:lnTo>
                    <a:lnTo>
                      <a:pt x="3781" y="13959"/>
                    </a:lnTo>
                    <a:lnTo>
                      <a:pt x="3816" y="13959"/>
                    </a:lnTo>
                    <a:lnTo>
                      <a:pt x="3886" y="14079"/>
                    </a:lnTo>
                    <a:lnTo>
                      <a:pt x="3900" y="14198"/>
                    </a:lnTo>
                    <a:lnTo>
                      <a:pt x="3823" y="14198"/>
                    </a:lnTo>
                    <a:lnTo>
                      <a:pt x="3812" y="14079"/>
                    </a:lnTo>
                    <a:lnTo>
                      <a:pt x="3668" y="14079"/>
                    </a:lnTo>
                    <a:lnTo>
                      <a:pt x="3577" y="13959"/>
                    </a:lnTo>
                    <a:lnTo>
                      <a:pt x="3566" y="14079"/>
                    </a:lnTo>
                    <a:lnTo>
                      <a:pt x="3475" y="13959"/>
                    </a:lnTo>
                    <a:lnTo>
                      <a:pt x="3493" y="13959"/>
                    </a:lnTo>
                    <a:lnTo>
                      <a:pt x="3369" y="13840"/>
                    </a:lnTo>
                    <a:lnTo>
                      <a:pt x="3221" y="13840"/>
                    </a:lnTo>
                    <a:lnTo>
                      <a:pt x="3263" y="13721"/>
                    </a:lnTo>
                    <a:lnTo>
                      <a:pt x="3018" y="13721"/>
                    </a:lnTo>
                    <a:lnTo>
                      <a:pt x="3024" y="13601"/>
                    </a:lnTo>
                    <a:lnTo>
                      <a:pt x="2954" y="13601"/>
                    </a:lnTo>
                    <a:lnTo>
                      <a:pt x="2989" y="13721"/>
                    </a:lnTo>
                    <a:lnTo>
                      <a:pt x="2883" y="13721"/>
                    </a:lnTo>
                    <a:lnTo>
                      <a:pt x="2821" y="13601"/>
                    </a:lnTo>
                    <a:lnTo>
                      <a:pt x="2778" y="13601"/>
                    </a:lnTo>
                    <a:lnTo>
                      <a:pt x="2785" y="13721"/>
                    </a:lnTo>
                    <a:lnTo>
                      <a:pt x="2814" y="13840"/>
                    </a:lnTo>
                    <a:lnTo>
                      <a:pt x="2742" y="13840"/>
                    </a:lnTo>
                    <a:lnTo>
                      <a:pt x="2704" y="13959"/>
                    </a:lnTo>
                    <a:lnTo>
                      <a:pt x="2704" y="14079"/>
                    </a:lnTo>
                    <a:lnTo>
                      <a:pt x="2648" y="14079"/>
                    </a:lnTo>
                    <a:lnTo>
                      <a:pt x="2624" y="13959"/>
                    </a:lnTo>
                    <a:lnTo>
                      <a:pt x="2556" y="13959"/>
                    </a:lnTo>
                    <a:lnTo>
                      <a:pt x="2582" y="14079"/>
                    </a:lnTo>
                    <a:lnTo>
                      <a:pt x="2532" y="14079"/>
                    </a:lnTo>
                    <a:lnTo>
                      <a:pt x="2539" y="14198"/>
                    </a:lnTo>
                    <a:lnTo>
                      <a:pt x="2497" y="14198"/>
                    </a:lnTo>
                    <a:lnTo>
                      <a:pt x="2483" y="14079"/>
                    </a:lnTo>
                    <a:lnTo>
                      <a:pt x="2455" y="14079"/>
                    </a:lnTo>
                    <a:lnTo>
                      <a:pt x="2293" y="13840"/>
                    </a:lnTo>
                    <a:lnTo>
                      <a:pt x="2092" y="13840"/>
                    </a:lnTo>
                    <a:lnTo>
                      <a:pt x="2065" y="13721"/>
                    </a:lnTo>
                    <a:lnTo>
                      <a:pt x="2040" y="13601"/>
                    </a:lnTo>
                    <a:lnTo>
                      <a:pt x="2184" y="13601"/>
                    </a:lnTo>
                    <a:lnTo>
                      <a:pt x="2212" y="13482"/>
                    </a:lnTo>
                    <a:lnTo>
                      <a:pt x="2180" y="13363"/>
                    </a:lnTo>
                    <a:lnTo>
                      <a:pt x="2170" y="13363"/>
                    </a:lnTo>
                    <a:lnTo>
                      <a:pt x="2170" y="13244"/>
                    </a:lnTo>
                    <a:lnTo>
                      <a:pt x="2202" y="13244"/>
                    </a:lnTo>
                    <a:lnTo>
                      <a:pt x="2223" y="13124"/>
                    </a:lnTo>
                    <a:lnTo>
                      <a:pt x="2252" y="13005"/>
                    </a:lnTo>
                    <a:lnTo>
                      <a:pt x="2255" y="12886"/>
                    </a:lnTo>
                    <a:lnTo>
                      <a:pt x="2233" y="12647"/>
                    </a:lnTo>
                    <a:lnTo>
                      <a:pt x="2212" y="12647"/>
                    </a:lnTo>
                    <a:lnTo>
                      <a:pt x="2198" y="12528"/>
                    </a:lnTo>
                    <a:lnTo>
                      <a:pt x="2359" y="12528"/>
                    </a:lnTo>
                    <a:lnTo>
                      <a:pt x="2339" y="12408"/>
                    </a:lnTo>
                    <a:lnTo>
                      <a:pt x="2252" y="12289"/>
                    </a:lnTo>
                    <a:lnTo>
                      <a:pt x="2237" y="12170"/>
                    </a:lnTo>
                    <a:lnTo>
                      <a:pt x="2209" y="12170"/>
                    </a:lnTo>
                    <a:lnTo>
                      <a:pt x="2146" y="12073"/>
                    </a:lnTo>
                    <a:lnTo>
                      <a:pt x="2146" y="13244"/>
                    </a:lnTo>
                    <a:lnTo>
                      <a:pt x="2071" y="13244"/>
                    </a:lnTo>
                    <a:lnTo>
                      <a:pt x="2043" y="13363"/>
                    </a:lnTo>
                    <a:lnTo>
                      <a:pt x="2008" y="13363"/>
                    </a:lnTo>
                    <a:lnTo>
                      <a:pt x="2002" y="13244"/>
                    </a:lnTo>
                    <a:lnTo>
                      <a:pt x="2071" y="13244"/>
                    </a:lnTo>
                    <a:lnTo>
                      <a:pt x="2036" y="13124"/>
                    </a:lnTo>
                    <a:lnTo>
                      <a:pt x="2012" y="13124"/>
                    </a:lnTo>
                    <a:lnTo>
                      <a:pt x="2005" y="13005"/>
                    </a:lnTo>
                    <a:lnTo>
                      <a:pt x="1990" y="12886"/>
                    </a:lnTo>
                    <a:lnTo>
                      <a:pt x="2061" y="12766"/>
                    </a:lnTo>
                    <a:lnTo>
                      <a:pt x="2103" y="12766"/>
                    </a:lnTo>
                    <a:lnTo>
                      <a:pt x="2089" y="12886"/>
                    </a:lnTo>
                    <a:lnTo>
                      <a:pt x="2124" y="13005"/>
                    </a:lnTo>
                    <a:lnTo>
                      <a:pt x="2142" y="13124"/>
                    </a:lnTo>
                    <a:lnTo>
                      <a:pt x="2146" y="13244"/>
                    </a:lnTo>
                    <a:lnTo>
                      <a:pt x="2146" y="12073"/>
                    </a:lnTo>
                    <a:lnTo>
                      <a:pt x="2131" y="12050"/>
                    </a:lnTo>
                    <a:lnTo>
                      <a:pt x="1966" y="12050"/>
                    </a:lnTo>
                    <a:lnTo>
                      <a:pt x="1924" y="11931"/>
                    </a:lnTo>
                    <a:lnTo>
                      <a:pt x="1836" y="11931"/>
                    </a:lnTo>
                    <a:lnTo>
                      <a:pt x="1826" y="11812"/>
                    </a:lnTo>
                    <a:lnTo>
                      <a:pt x="1790" y="11931"/>
                    </a:lnTo>
                    <a:lnTo>
                      <a:pt x="1815" y="12050"/>
                    </a:lnTo>
                    <a:lnTo>
                      <a:pt x="1815" y="12170"/>
                    </a:lnTo>
                    <a:lnTo>
                      <a:pt x="1678" y="12170"/>
                    </a:lnTo>
                    <a:lnTo>
                      <a:pt x="1688" y="12289"/>
                    </a:lnTo>
                    <a:lnTo>
                      <a:pt x="1604" y="12170"/>
                    </a:lnTo>
                    <a:lnTo>
                      <a:pt x="1573" y="12170"/>
                    </a:lnTo>
                    <a:lnTo>
                      <a:pt x="1579" y="12050"/>
                    </a:lnTo>
                    <a:lnTo>
                      <a:pt x="1593" y="11931"/>
                    </a:lnTo>
                    <a:lnTo>
                      <a:pt x="1682" y="11812"/>
                    </a:lnTo>
                    <a:lnTo>
                      <a:pt x="1678" y="11692"/>
                    </a:lnTo>
                    <a:lnTo>
                      <a:pt x="1748" y="11692"/>
                    </a:lnTo>
                    <a:lnTo>
                      <a:pt x="1811" y="11573"/>
                    </a:lnTo>
                    <a:lnTo>
                      <a:pt x="1832" y="11573"/>
                    </a:lnTo>
                    <a:lnTo>
                      <a:pt x="1811" y="11454"/>
                    </a:lnTo>
                    <a:lnTo>
                      <a:pt x="1576" y="11454"/>
                    </a:lnTo>
                    <a:lnTo>
                      <a:pt x="1573" y="11335"/>
                    </a:lnTo>
                    <a:lnTo>
                      <a:pt x="1558" y="11215"/>
                    </a:lnTo>
                    <a:lnTo>
                      <a:pt x="1439" y="11215"/>
                    </a:lnTo>
                    <a:lnTo>
                      <a:pt x="1402" y="11096"/>
                    </a:lnTo>
                    <a:lnTo>
                      <a:pt x="1266" y="11096"/>
                    </a:lnTo>
                    <a:lnTo>
                      <a:pt x="1129" y="10977"/>
                    </a:lnTo>
                    <a:lnTo>
                      <a:pt x="1087" y="10857"/>
                    </a:lnTo>
                    <a:lnTo>
                      <a:pt x="1014" y="10977"/>
                    </a:lnTo>
                    <a:lnTo>
                      <a:pt x="1034" y="11096"/>
                    </a:lnTo>
                    <a:lnTo>
                      <a:pt x="971" y="11096"/>
                    </a:lnTo>
                    <a:lnTo>
                      <a:pt x="957" y="11215"/>
                    </a:lnTo>
                    <a:lnTo>
                      <a:pt x="946" y="11335"/>
                    </a:lnTo>
                    <a:lnTo>
                      <a:pt x="936" y="11335"/>
                    </a:lnTo>
                    <a:lnTo>
                      <a:pt x="943" y="11454"/>
                    </a:lnTo>
                    <a:lnTo>
                      <a:pt x="943" y="11573"/>
                    </a:lnTo>
                    <a:lnTo>
                      <a:pt x="851" y="11692"/>
                    </a:lnTo>
                    <a:lnTo>
                      <a:pt x="817" y="11812"/>
                    </a:lnTo>
                    <a:lnTo>
                      <a:pt x="844" y="11931"/>
                    </a:lnTo>
                    <a:lnTo>
                      <a:pt x="904" y="12170"/>
                    </a:lnTo>
                    <a:lnTo>
                      <a:pt x="820" y="12170"/>
                    </a:lnTo>
                    <a:lnTo>
                      <a:pt x="805" y="12289"/>
                    </a:lnTo>
                    <a:lnTo>
                      <a:pt x="683" y="12289"/>
                    </a:lnTo>
                    <a:lnTo>
                      <a:pt x="668" y="12408"/>
                    </a:lnTo>
                    <a:lnTo>
                      <a:pt x="668" y="12528"/>
                    </a:lnTo>
                    <a:lnTo>
                      <a:pt x="683" y="12647"/>
                    </a:lnTo>
                    <a:lnTo>
                      <a:pt x="651" y="12647"/>
                    </a:lnTo>
                    <a:lnTo>
                      <a:pt x="623" y="12766"/>
                    </a:lnTo>
                    <a:lnTo>
                      <a:pt x="673" y="12766"/>
                    </a:lnTo>
                    <a:lnTo>
                      <a:pt x="721" y="12886"/>
                    </a:lnTo>
                    <a:lnTo>
                      <a:pt x="735" y="12886"/>
                    </a:lnTo>
                    <a:lnTo>
                      <a:pt x="745" y="13005"/>
                    </a:lnTo>
                    <a:lnTo>
                      <a:pt x="721" y="13005"/>
                    </a:lnTo>
                    <a:lnTo>
                      <a:pt x="735" y="13124"/>
                    </a:lnTo>
                    <a:lnTo>
                      <a:pt x="760" y="13124"/>
                    </a:lnTo>
                    <a:lnTo>
                      <a:pt x="767" y="13244"/>
                    </a:lnTo>
                    <a:lnTo>
                      <a:pt x="795" y="13124"/>
                    </a:lnTo>
                    <a:lnTo>
                      <a:pt x="802" y="13005"/>
                    </a:lnTo>
                    <a:lnTo>
                      <a:pt x="848" y="13005"/>
                    </a:lnTo>
                    <a:lnTo>
                      <a:pt x="928" y="13244"/>
                    </a:lnTo>
                    <a:lnTo>
                      <a:pt x="957" y="13363"/>
                    </a:lnTo>
                    <a:lnTo>
                      <a:pt x="977" y="13363"/>
                    </a:lnTo>
                    <a:lnTo>
                      <a:pt x="995" y="13244"/>
                    </a:lnTo>
                    <a:lnTo>
                      <a:pt x="1023" y="13363"/>
                    </a:lnTo>
                    <a:lnTo>
                      <a:pt x="1010" y="13363"/>
                    </a:lnTo>
                    <a:lnTo>
                      <a:pt x="1014" y="13482"/>
                    </a:lnTo>
                    <a:lnTo>
                      <a:pt x="1048" y="13482"/>
                    </a:lnTo>
                    <a:lnTo>
                      <a:pt x="1105" y="13601"/>
                    </a:lnTo>
                    <a:lnTo>
                      <a:pt x="1076" y="13721"/>
                    </a:lnTo>
                    <a:lnTo>
                      <a:pt x="1076" y="13840"/>
                    </a:lnTo>
                    <a:lnTo>
                      <a:pt x="1093" y="13840"/>
                    </a:lnTo>
                    <a:lnTo>
                      <a:pt x="1112" y="13959"/>
                    </a:lnTo>
                    <a:lnTo>
                      <a:pt x="1234" y="14079"/>
                    </a:lnTo>
                    <a:lnTo>
                      <a:pt x="1291" y="14079"/>
                    </a:lnTo>
                    <a:lnTo>
                      <a:pt x="1319" y="14198"/>
                    </a:lnTo>
                    <a:lnTo>
                      <a:pt x="1402" y="14198"/>
                    </a:lnTo>
                    <a:lnTo>
                      <a:pt x="1417" y="14317"/>
                    </a:lnTo>
                    <a:lnTo>
                      <a:pt x="1481" y="14437"/>
                    </a:lnTo>
                    <a:lnTo>
                      <a:pt x="1568" y="14437"/>
                    </a:lnTo>
                    <a:lnTo>
                      <a:pt x="1583" y="14556"/>
                    </a:lnTo>
                    <a:lnTo>
                      <a:pt x="1633" y="14556"/>
                    </a:lnTo>
                    <a:lnTo>
                      <a:pt x="1636" y="14437"/>
                    </a:lnTo>
                    <a:lnTo>
                      <a:pt x="1786" y="14437"/>
                    </a:lnTo>
                    <a:lnTo>
                      <a:pt x="1849" y="14317"/>
                    </a:lnTo>
                    <a:lnTo>
                      <a:pt x="1884" y="14437"/>
                    </a:lnTo>
                    <a:lnTo>
                      <a:pt x="1927" y="14437"/>
                    </a:lnTo>
                    <a:lnTo>
                      <a:pt x="1839" y="14675"/>
                    </a:lnTo>
                    <a:lnTo>
                      <a:pt x="1917" y="14675"/>
                    </a:lnTo>
                    <a:lnTo>
                      <a:pt x="2040" y="14795"/>
                    </a:lnTo>
                    <a:lnTo>
                      <a:pt x="2068" y="14914"/>
                    </a:lnTo>
                    <a:lnTo>
                      <a:pt x="2124" y="14914"/>
                    </a:lnTo>
                    <a:lnTo>
                      <a:pt x="2117" y="15033"/>
                    </a:lnTo>
                    <a:lnTo>
                      <a:pt x="2100" y="15033"/>
                    </a:lnTo>
                    <a:lnTo>
                      <a:pt x="2120" y="15153"/>
                    </a:lnTo>
                    <a:lnTo>
                      <a:pt x="2230" y="15153"/>
                    </a:lnTo>
                    <a:lnTo>
                      <a:pt x="2244" y="15272"/>
                    </a:lnTo>
                    <a:lnTo>
                      <a:pt x="2195" y="15272"/>
                    </a:lnTo>
                    <a:lnTo>
                      <a:pt x="2258" y="15391"/>
                    </a:lnTo>
                    <a:lnTo>
                      <a:pt x="2286" y="15272"/>
                    </a:lnTo>
                    <a:lnTo>
                      <a:pt x="2335" y="15272"/>
                    </a:lnTo>
                    <a:lnTo>
                      <a:pt x="2377" y="15391"/>
                    </a:lnTo>
                    <a:lnTo>
                      <a:pt x="2370" y="15510"/>
                    </a:lnTo>
                    <a:lnTo>
                      <a:pt x="2307" y="15510"/>
                    </a:lnTo>
                    <a:lnTo>
                      <a:pt x="2272" y="15630"/>
                    </a:lnTo>
                    <a:lnTo>
                      <a:pt x="2395" y="15630"/>
                    </a:lnTo>
                    <a:lnTo>
                      <a:pt x="2472" y="15510"/>
                    </a:lnTo>
                    <a:lnTo>
                      <a:pt x="2499" y="15510"/>
                    </a:lnTo>
                    <a:lnTo>
                      <a:pt x="2547" y="15630"/>
                    </a:lnTo>
                    <a:lnTo>
                      <a:pt x="2585" y="15510"/>
                    </a:lnTo>
                    <a:lnTo>
                      <a:pt x="2650" y="15391"/>
                    </a:lnTo>
                    <a:lnTo>
                      <a:pt x="2707" y="15391"/>
                    </a:lnTo>
                    <a:lnTo>
                      <a:pt x="2674" y="15510"/>
                    </a:lnTo>
                    <a:lnTo>
                      <a:pt x="2566" y="15630"/>
                    </a:lnTo>
                    <a:lnTo>
                      <a:pt x="2510" y="15749"/>
                    </a:lnTo>
                    <a:lnTo>
                      <a:pt x="2449" y="15868"/>
                    </a:lnTo>
                    <a:lnTo>
                      <a:pt x="2411" y="15868"/>
                    </a:lnTo>
                    <a:lnTo>
                      <a:pt x="2401" y="15988"/>
                    </a:lnTo>
                    <a:lnTo>
                      <a:pt x="2312" y="15988"/>
                    </a:lnTo>
                    <a:lnTo>
                      <a:pt x="2351" y="15868"/>
                    </a:lnTo>
                    <a:lnTo>
                      <a:pt x="2369" y="15868"/>
                    </a:lnTo>
                    <a:lnTo>
                      <a:pt x="2351" y="15749"/>
                    </a:lnTo>
                    <a:lnTo>
                      <a:pt x="2257" y="15868"/>
                    </a:lnTo>
                    <a:lnTo>
                      <a:pt x="2201" y="15868"/>
                    </a:lnTo>
                    <a:lnTo>
                      <a:pt x="2159" y="15988"/>
                    </a:lnTo>
                    <a:lnTo>
                      <a:pt x="2103" y="15988"/>
                    </a:lnTo>
                    <a:lnTo>
                      <a:pt x="2055" y="15868"/>
                    </a:lnTo>
                    <a:lnTo>
                      <a:pt x="2041" y="15988"/>
                    </a:lnTo>
                    <a:lnTo>
                      <a:pt x="2078" y="16107"/>
                    </a:lnTo>
                    <a:lnTo>
                      <a:pt x="2172" y="16107"/>
                    </a:lnTo>
                    <a:lnTo>
                      <a:pt x="2248" y="15988"/>
                    </a:lnTo>
                    <a:lnTo>
                      <a:pt x="2300" y="15988"/>
                    </a:lnTo>
                    <a:lnTo>
                      <a:pt x="2280" y="16107"/>
                    </a:lnTo>
                    <a:lnTo>
                      <a:pt x="2285" y="16346"/>
                    </a:lnTo>
                    <a:lnTo>
                      <a:pt x="2925" y="16346"/>
                    </a:lnTo>
                    <a:lnTo>
                      <a:pt x="3017" y="16107"/>
                    </a:lnTo>
                    <a:lnTo>
                      <a:pt x="3082" y="15988"/>
                    </a:lnTo>
                    <a:lnTo>
                      <a:pt x="3118" y="15749"/>
                    </a:lnTo>
                    <a:lnTo>
                      <a:pt x="3185" y="15749"/>
                    </a:lnTo>
                    <a:lnTo>
                      <a:pt x="3255" y="15630"/>
                    </a:lnTo>
                    <a:lnTo>
                      <a:pt x="3274" y="15510"/>
                    </a:lnTo>
                    <a:lnTo>
                      <a:pt x="3326" y="15630"/>
                    </a:lnTo>
                    <a:lnTo>
                      <a:pt x="3339" y="15510"/>
                    </a:lnTo>
                    <a:lnTo>
                      <a:pt x="3353" y="15510"/>
                    </a:lnTo>
                    <a:lnTo>
                      <a:pt x="3363" y="15391"/>
                    </a:lnTo>
                    <a:lnTo>
                      <a:pt x="3456" y="15391"/>
                    </a:lnTo>
                    <a:lnTo>
                      <a:pt x="3438" y="15272"/>
                    </a:lnTo>
                    <a:lnTo>
                      <a:pt x="3415" y="15153"/>
                    </a:lnTo>
                    <a:lnTo>
                      <a:pt x="3405" y="15153"/>
                    </a:lnTo>
                    <a:lnTo>
                      <a:pt x="3480" y="15033"/>
                    </a:lnTo>
                    <a:lnTo>
                      <a:pt x="3518" y="14914"/>
                    </a:lnTo>
                    <a:lnTo>
                      <a:pt x="3545" y="15153"/>
                    </a:lnTo>
                    <a:lnTo>
                      <a:pt x="3630" y="15272"/>
                    </a:lnTo>
                    <a:lnTo>
                      <a:pt x="3710" y="15272"/>
                    </a:lnTo>
                    <a:lnTo>
                      <a:pt x="3682" y="15153"/>
                    </a:lnTo>
                    <a:lnTo>
                      <a:pt x="4104" y="15153"/>
                    </a:lnTo>
                    <a:lnTo>
                      <a:pt x="4117" y="15033"/>
                    </a:lnTo>
                    <a:lnTo>
                      <a:pt x="4184" y="15033"/>
                    </a:lnTo>
                    <a:lnTo>
                      <a:pt x="4282" y="14914"/>
                    </a:lnTo>
                    <a:lnTo>
                      <a:pt x="4459" y="14795"/>
                    </a:lnTo>
                    <a:lnTo>
                      <a:pt x="4642" y="14675"/>
                    </a:lnTo>
                    <a:lnTo>
                      <a:pt x="4745" y="14675"/>
                    </a:lnTo>
                    <a:lnTo>
                      <a:pt x="4924" y="14795"/>
                    </a:lnTo>
                    <a:lnTo>
                      <a:pt x="4966" y="14795"/>
                    </a:lnTo>
                    <a:lnTo>
                      <a:pt x="5009" y="14675"/>
                    </a:lnTo>
                    <a:lnTo>
                      <a:pt x="5313" y="14675"/>
                    </a:lnTo>
                    <a:lnTo>
                      <a:pt x="5463" y="14914"/>
                    </a:lnTo>
                    <a:lnTo>
                      <a:pt x="5547" y="15033"/>
                    </a:lnTo>
                    <a:lnTo>
                      <a:pt x="5449" y="15033"/>
                    </a:lnTo>
                    <a:lnTo>
                      <a:pt x="5487" y="15153"/>
                    </a:lnTo>
                    <a:lnTo>
                      <a:pt x="5604" y="15153"/>
                    </a:lnTo>
                    <a:lnTo>
                      <a:pt x="5585" y="15391"/>
                    </a:lnTo>
                    <a:lnTo>
                      <a:pt x="5492" y="15630"/>
                    </a:lnTo>
                    <a:lnTo>
                      <a:pt x="5398" y="15749"/>
                    </a:lnTo>
                    <a:lnTo>
                      <a:pt x="5206" y="15868"/>
                    </a:lnTo>
                    <a:lnTo>
                      <a:pt x="5093" y="15988"/>
                    </a:lnTo>
                    <a:lnTo>
                      <a:pt x="4915" y="15988"/>
                    </a:lnTo>
                    <a:lnTo>
                      <a:pt x="4942" y="16346"/>
                    </a:lnTo>
                    <a:lnTo>
                      <a:pt x="4906" y="16584"/>
                    </a:lnTo>
                    <a:lnTo>
                      <a:pt x="4929" y="16704"/>
                    </a:lnTo>
                    <a:lnTo>
                      <a:pt x="5140" y="16704"/>
                    </a:lnTo>
                    <a:lnTo>
                      <a:pt x="5196" y="16823"/>
                    </a:lnTo>
                    <a:lnTo>
                      <a:pt x="5261" y="16823"/>
                    </a:lnTo>
                    <a:lnTo>
                      <a:pt x="5290" y="16942"/>
                    </a:lnTo>
                    <a:lnTo>
                      <a:pt x="5342" y="17061"/>
                    </a:lnTo>
                    <a:lnTo>
                      <a:pt x="5266" y="17181"/>
                    </a:lnTo>
                    <a:lnTo>
                      <a:pt x="5328" y="17181"/>
                    </a:lnTo>
                    <a:lnTo>
                      <a:pt x="5441" y="17061"/>
                    </a:lnTo>
                    <a:lnTo>
                      <a:pt x="5515" y="17181"/>
                    </a:lnTo>
                    <a:lnTo>
                      <a:pt x="5500" y="17061"/>
                    </a:lnTo>
                    <a:lnTo>
                      <a:pt x="5473" y="17061"/>
                    </a:lnTo>
                    <a:lnTo>
                      <a:pt x="5473" y="16942"/>
                    </a:lnTo>
                    <a:lnTo>
                      <a:pt x="5557" y="17061"/>
                    </a:lnTo>
                    <a:lnTo>
                      <a:pt x="5738" y="17061"/>
                    </a:lnTo>
                    <a:lnTo>
                      <a:pt x="5771" y="16942"/>
                    </a:lnTo>
                    <a:lnTo>
                      <a:pt x="5848" y="16942"/>
                    </a:lnTo>
                    <a:lnTo>
                      <a:pt x="5882" y="16823"/>
                    </a:lnTo>
                    <a:lnTo>
                      <a:pt x="5893" y="16823"/>
                    </a:lnTo>
                    <a:lnTo>
                      <a:pt x="5957" y="16704"/>
                    </a:lnTo>
                    <a:lnTo>
                      <a:pt x="6048" y="16704"/>
                    </a:lnTo>
                    <a:lnTo>
                      <a:pt x="6048" y="16584"/>
                    </a:lnTo>
                    <a:lnTo>
                      <a:pt x="6066" y="16465"/>
                    </a:lnTo>
                    <a:lnTo>
                      <a:pt x="6504" y="16465"/>
                    </a:lnTo>
                    <a:lnTo>
                      <a:pt x="6554" y="16346"/>
                    </a:lnTo>
                    <a:lnTo>
                      <a:pt x="6695" y="16226"/>
                    </a:lnTo>
                    <a:lnTo>
                      <a:pt x="6766" y="16107"/>
                    </a:lnTo>
                    <a:lnTo>
                      <a:pt x="6892" y="16107"/>
                    </a:lnTo>
                    <a:lnTo>
                      <a:pt x="6864" y="15868"/>
                    </a:lnTo>
                    <a:lnTo>
                      <a:pt x="6755" y="15868"/>
                    </a:lnTo>
                    <a:lnTo>
                      <a:pt x="6804" y="15749"/>
                    </a:lnTo>
                    <a:lnTo>
                      <a:pt x="6973" y="15510"/>
                    </a:lnTo>
                    <a:lnTo>
                      <a:pt x="7001" y="15510"/>
                    </a:lnTo>
                    <a:lnTo>
                      <a:pt x="7058" y="15272"/>
                    </a:lnTo>
                    <a:lnTo>
                      <a:pt x="7036" y="15153"/>
                    </a:lnTo>
                    <a:lnTo>
                      <a:pt x="7036" y="14795"/>
                    </a:lnTo>
                    <a:lnTo>
                      <a:pt x="6980" y="14675"/>
                    </a:lnTo>
                    <a:lnTo>
                      <a:pt x="6917" y="14556"/>
                    </a:lnTo>
                    <a:lnTo>
                      <a:pt x="6902" y="14437"/>
                    </a:lnTo>
                    <a:lnTo>
                      <a:pt x="6869" y="14317"/>
                    </a:lnTo>
                    <a:lnTo>
                      <a:pt x="6804" y="14079"/>
                    </a:lnTo>
                    <a:lnTo>
                      <a:pt x="6747" y="13959"/>
                    </a:lnTo>
                    <a:lnTo>
                      <a:pt x="6737" y="13959"/>
                    </a:lnTo>
                    <a:lnTo>
                      <a:pt x="6695" y="13840"/>
                    </a:lnTo>
                    <a:lnTo>
                      <a:pt x="6456" y="13721"/>
                    </a:lnTo>
                    <a:lnTo>
                      <a:pt x="6364" y="13601"/>
                    </a:lnTo>
                    <a:lnTo>
                      <a:pt x="6266" y="13601"/>
                    </a:lnTo>
                    <a:lnTo>
                      <a:pt x="6189" y="13721"/>
                    </a:lnTo>
                    <a:lnTo>
                      <a:pt x="5886" y="13721"/>
                    </a:lnTo>
                    <a:lnTo>
                      <a:pt x="5781" y="13840"/>
                    </a:lnTo>
                    <a:lnTo>
                      <a:pt x="5612" y="13959"/>
                    </a:lnTo>
                    <a:lnTo>
                      <a:pt x="5489" y="13959"/>
                    </a:lnTo>
                    <a:lnTo>
                      <a:pt x="5468" y="14079"/>
                    </a:lnTo>
                    <a:lnTo>
                      <a:pt x="5103" y="14079"/>
                    </a:lnTo>
                    <a:lnTo>
                      <a:pt x="5078" y="13959"/>
                    </a:lnTo>
                    <a:lnTo>
                      <a:pt x="5043" y="13840"/>
                    </a:lnTo>
                    <a:lnTo>
                      <a:pt x="5000" y="13721"/>
                    </a:lnTo>
                    <a:lnTo>
                      <a:pt x="4951" y="13721"/>
                    </a:lnTo>
                    <a:lnTo>
                      <a:pt x="4929" y="13601"/>
                    </a:lnTo>
                    <a:lnTo>
                      <a:pt x="4877" y="13601"/>
                    </a:lnTo>
                    <a:lnTo>
                      <a:pt x="5088" y="13482"/>
                    </a:lnTo>
                    <a:lnTo>
                      <a:pt x="5159" y="13363"/>
                    </a:lnTo>
                    <a:lnTo>
                      <a:pt x="5222" y="13244"/>
                    </a:lnTo>
                    <a:lnTo>
                      <a:pt x="5395" y="13244"/>
                    </a:lnTo>
                    <a:lnTo>
                      <a:pt x="5415" y="13124"/>
                    </a:lnTo>
                    <a:lnTo>
                      <a:pt x="5441" y="13124"/>
                    </a:lnTo>
                    <a:lnTo>
                      <a:pt x="5464" y="13005"/>
                    </a:lnTo>
                    <a:lnTo>
                      <a:pt x="5541" y="13005"/>
                    </a:lnTo>
                    <a:lnTo>
                      <a:pt x="5535" y="12886"/>
                    </a:lnTo>
                    <a:lnTo>
                      <a:pt x="5588" y="12766"/>
                    </a:lnTo>
                    <a:lnTo>
                      <a:pt x="5721" y="12766"/>
                    </a:lnTo>
                    <a:lnTo>
                      <a:pt x="5735" y="12647"/>
                    </a:lnTo>
                    <a:lnTo>
                      <a:pt x="5745" y="12528"/>
                    </a:lnTo>
                    <a:lnTo>
                      <a:pt x="5693" y="12408"/>
                    </a:lnTo>
                    <a:lnTo>
                      <a:pt x="5584" y="12289"/>
                    </a:lnTo>
                    <a:lnTo>
                      <a:pt x="5513" y="12170"/>
                    </a:lnTo>
                    <a:lnTo>
                      <a:pt x="5426" y="12050"/>
                    </a:lnTo>
                    <a:lnTo>
                      <a:pt x="5398" y="11931"/>
                    </a:lnTo>
                    <a:lnTo>
                      <a:pt x="5384" y="11692"/>
                    </a:lnTo>
                    <a:lnTo>
                      <a:pt x="5320" y="11692"/>
                    </a:lnTo>
                    <a:lnTo>
                      <a:pt x="5278" y="11573"/>
                    </a:lnTo>
                    <a:lnTo>
                      <a:pt x="5271" y="11454"/>
                    </a:lnTo>
                    <a:lnTo>
                      <a:pt x="5229" y="11454"/>
                    </a:lnTo>
                    <a:lnTo>
                      <a:pt x="5152" y="11335"/>
                    </a:lnTo>
                    <a:lnTo>
                      <a:pt x="5092" y="11215"/>
                    </a:lnTo>
                    <a:lnTo>
                      <a:pt x="5070" y="11096"/>
                    </a:lnTo>
                    <a:lnTo>
                      <a:pt x="4969" y="10977"/>
                    </a:lnTo>
                    <a:lnTo>
                      <a:pt x="4975" y="10857"/>
                    </a:lnTo>
                    <a:lnTo>
                      <a:pt x="4856" y="10857"/>
                    </a:lnTo>
                    <a:lnTo>
                      <a:pt x="4898" y="10738"/>
                    </a:lnTo>
                    <a:lnTo>
                      <a:pt x="4940" y="10857"/>
                    </a:lnTo>
                    <a:lnTo>
                      <a:pt x="4948" y="10738"/>
                    </a:lnTo>
                    <a:lnTo>
                      <a:pt x="5165" y="10738"/>
                    </a:lnTo>
                    <a:lnTo>
                      <a:pt x="5366" y="10499"/>
                    </a:lnTo>
                    <a:lnTo>
                      <a:pt x="5408" y="10380"/>
                    </a:lnTo>
                    <a:lnTo>
                      <a:pt x="5482" y="10261"/>
                    </a:lnTo>
                    <a:lnTo>
                      <a:pt x="5532" y="10261"/>
                    </a:lnTo>
                    <a:lnTo>
                      <a:pt x="5704" y="10141"/>
                    </a:lnTo>
                    <a:lnTo>
                      <a:pt x="5810" y="10022"/>
                    </a:lnTo>
                    <a:lnTo>
                      <a:pt x="5851" y="9784"/>
                    </a:lnTo>
                    <a:lnTo>
                      <a:pt x="5756" y="9784"/>
                    </a:lnTo>
                    <a:lnTo>
                      <a:pt x="5650" y="9664"/>
                    </a:lnTo>
                    <a:lnTo>
                      <a:pt x="6026" y="9664"/>
                    </a:lnTo>
                    <a:lnTo>
                      <a:pt x="5992" y="9784"/>
                    </a:lnTo>
                    <a:lnTo>
                      <a:pt x="6023" y="9903"/>
                    </a:lnTo>
                    <a:lnTo>
                      <a:pt x="6231" y="10022"/>
                    </a:lnTo>
                    <a:lnTo>
                      <a:pt x="6266" y="10141"/>
                    </a:lnTo>
                    <a:lnTo>
                      <a:pt x="6259" y="10261"/>
                    </a:lnTo>
                    <a:lnTo>
                      <a:pt x="6336" y="10261"/>
                    </a:lnTo>
                    <a:lnTo>
                      <a:pt x="6629" y="10380"/>
                    </a:lnTo>
                    <a:lnTo>
                      <a:pt x="6645" y="10261"/>
                    </a:lnTo>
                    <a:lnTo>
                      <a:pt x="6682" y="10141"/>
                    </a:lnTo>
                    <a:lnTo>
                      <a:pt x="6695" y="10261"/>
                    </a:lnTo>
                    <a:lnTo>
                      <a:pt x="6744" y="10380"/>
                    </a:lnTo>
                    <a:lnTo>
                      <a:pt x="6751" y="10261"/>
                    </a:lnTo>
                    <a:lnTo>
                      <a:pt x="6878" y="10261"/>
                    </a:lnTo>
                    <a:lnTo>
                      <a:pt x="6938" y="10380"/>
                    </a:lnTo>
                    <a:lnTo>
                      <a:pt x="7029" y="10380"/>
                    </a:lnTo>
                    <a:lnTo>
                      <a:pt x="7015" y="10499"/>
                    </a:lnTo>
                    <a:lnTo>
                      <a:pt x="7036" y="10499"/>
                    </a:lnTo>
                    <a:lnTo>
                      <a:pt x="7054" y="10619"/>
                    </a:lnTo>
                    <a:lnTo>
                      <a:pt x="7001" y="10619"/>
                    </a:lnTo>
                    <a:lnTo>
                      <a:pt x="7043" y="10738"/>
                    </a:lnTo>
                    <a:lnTo>
                      <a:pt x="7184" y="10738"/>
                    </a:lnTo>
                    <a:lnTo>
                      <a:pt x="7226" y="10857"/>
                    </a:lnTo>
                    <a:lnTo>
                      <a:pt x="7149" y="10977"/>
                    </a:lnTo>
                    <a:lnTo>
                      <a:pt x="7195" y="10977"/>
                    </a:lnTo>
                    <a:lnTo>
                      <a:pt x="7296" y="11096"/>
                    </a:lnTo>
                    <a:lnTo>
                      <a:pt x="7332" y="11096"/>
                    </a:lnTo>
                    <a:lnTo>
                      <a:pt x="7441" y="11454"/>
                    </a:lnTo>
                    <a:lnTo>
                      <a:pt x="7430" y="11573"/>
                    </a:lnTo>
                    <a:lnTo>
                      <a:pt x="7423" y="11692"/>
                    </a:lnTo>
                    <a:lnTo>
                      <a:pt x="7401" y="11812"/>
                    </a:lnTo>
                    <a:lnTo>
                      <a:pt x="7385" y="11812"/>
                    </a:lnTo>
                    <a:lnTo>
                      <a:pt x="7366" y="11931"/>
                    </a:lnTo>
                    <a:lnTo>
                      <a:pt x="7352" y="11931"/>
                    </a:lnTo>
                    <a:lnTo>
                      <a:pt x="7374" y="12050"/>
                    </a:lnTo>
                    <a:lnTo>
                      <a:pt x="7233" y="12050"/>
                    </a:lnTo>
                    <a:lnTo>
                      <a:pt x="7219" y="12170"/>
                    </a:lnTo>
                    <a:lnTo>
                      <a:pt x="7416" y="12170"/>
                    </a:lnTo>
                    <a:lnTo>
                      <a:pt x="7408" y="12289"/>
                    </a:lnTo>
                    <a:lnTo>
                      <a:pt x="7500" y="12289"/>
                    </a:lnTo>
                    <a:lnTo>
                      <a:pt x="7564" y="12647"/>
                    </a:lnTo>
                    <a:lnTo>
                      <a:pt x="7557" y="12886"/>
                    </a:lnTo>
                    <a:lnTo>
                      <a:pt x="7588" y="13005"/>
                    </a:lnTo>
                    <a:lnTo>
                      <a:pt x="7624" y="13244"/>
                    </a:lnTo>
                    <a:lnTo>
                      <a:pt x="7648" y="13363"/>
                    </a:lnTo>
                    <a:lnTo>
                      <a:pt x="7690" y="13244"/>
                    </a:lnTo>
                    <a:lnTo>
                      <a:pt x="7739" y="13124"/>
                    </a:lnTo>
                    <a:lnTo>
                      <a:pt x="7795" y="13244"/>
                    </a:lnTo>
                    <a:lnTo>
                      <a:pt x="7757" y="13244"/>
                    </a:lnTo>
                    <a:lnTo>
                      <a:pt x="7746" y="13363"/>
                    </a:lnTo>
                    <a:lnTo>
                      <a:pt x="7802" y="13363"/>
                    </a:lnTo>
                    <a:lnTo>
                      <a:pt x="7898" y="13244"/>
                    </a:lnTo>
                    <a:lnTo>
                      <a:pt x="8004" y="13363"/>
                    </a:lnTo>
                    <a:lnTo>
                      <a:pt x="8243" y="13601"/>
                    </a:lnTo>
                    <a:lnTo>
                      <a:pt x="8305" y="13601"/>
                    </a:lnTo>
                    <a:lnTo>
                      <a:pt x="8380" y="13482"/>
                    </a:lnTo>
                    <a:lnTo>
                      <a:pt x="8414" y="13482"/>
                    </a:lnTo>
                    <a:lnTo>
                      <a:pt x="8449" y="13601"/>
                    </a:lnTo>
                    <a:lnTo>
                      <a:pt x="8386" y="13721"/>
                    </a:lnTo>
                    <a:lnTo>
                      <a:pt x="8320" y="13721"/>
                    </a:lnTo>
                    <a:lnTo>
                      <a:pt x="8305" y="13959"/>
                    </a:lnTo>
                    <a:lnTo>
                      <a:pt x="8376" y="13959"/>
                    </a:lnTo>
                    <a:lnTo>
                      <a:pt x="8623" y="14079"/>
                    </a:lnTo>
                    <a:lnTo>
                      <a:pt x="8795" y="14079"/>
                    </a:lnTo>
                    <a:lnTo>
                      <a:pt x="8816" y="14198"/>
                    </a:lnTo>
                    <a:lnTo>
                      <a:pt x="8858" y="14317"/>
                    </a:lnTo>
                    <a:lnTo>
                      <a:pt x="8907" y="14437"/>
                    </a:lnTo>
                    <a:lnTo>
                      <a:pt x="8949" y="14556"/>
                    </a:lnTo>
                    <a:lnTo>
                      <a:pt x="8995" y="14556"/>
                    </a:lnTo>
                    <a:lnTo>
                      <a:pt x="9051" y="14675"/>
                    </a:lnTo>
                    <a:lnTo>
                      <a:pt x="9075" y="14675"/>
                    </a:lnTo>
                    <a:lnTo>
                      <a:pt x="9019" y="14795"/>
                    </a:lnTo>
                    <a:lnTo>
                      <a:pt x="8956" y="14795"/>
                    </a:lnTo>
                    <a:lnTo>
                      <a:pt x="8945" y="15033"/>
                    </a:lnTo>
                    <a:lnTo>
                      <a:pt x="8988" y="15153"/>
                    </a:lnTo>
                    <a:lnTo>
                      <a:pt x="8996" y="15272"/>
                    </a:lnTo>
                    <a:lnTo>
                      <a:pt x="9005" y="15510"/>
                    </a:lnTo>
                    <a:lnTo>
                      <a:pt x="9075" y="15630"/>
                    </a:lnTo>
                    <a:lnTo>
                      <a:pt x="9136" y="15749"/>
                    </a:lnTo>
                    <a:lnTo>
                      <a:pt x="8942" y="15749"/>
                    </a:lnTo>
                    <a:lnTo>
                      <a:pt x="8900" y="15630"/>
                    </a:lnTo>
                    <a:lnTo>
                      <a:pt x="8850" y="15749"/>
                    </a:lnTo>
                    <a:lnTo>
                      <a:pt x="8872" y="15749"/>
                    </a:lnTo>
                    <a:lnTo>
                      <a:pt x="8787" y="15868"/>
                    </a:lnTo>
                    <a:lnTo>
                      <a:pt x="8654" y="15868"/>
                    </a:lnTo>
                    <a:lnTo>
                      <a:pt x="8548" y="15988"/>
                    </a:lnTo>
                    <a:lnTo>
                      <a:pt x="8502" y="16107"/>
                    </a:lnTo>
                    <a:lnTo>
                      <a:pt x="8460" y="16226"/>
                    </a:lnTo>
                    <a:lnTo>
                      <a:pt x="8326" y="16226"/>
                    </a:lnTo>
                    <a:lnTo>
                      <a:pt x="8282" y="16346"/>
                    </a:lnTo>
                    <a:lnTo>
                      <a:pt x="8141" y="16346"/>
                    </a:lnTo>
                    <a:lnTo>
                      <a:pt x="8024" y="16465"/>
                    </a:lnTo>
                    <a:lnTo>
                      <a:pt x="7982" y="16465"/>
                    </a:lnTo>
                    <a:lnTo>
                      <a:pt x="7894" y="16584"/>
                    </a:lnTo>
                    <a:lnTo>
                      <a:pt x="7802" y="16704"/>
                    </a:lnTo>
                    <a:lnTo>
                      <a:pt x="7627" y="16704"/>
                    </a:lnTo>
                    <a:lnTo>
                      <a:pt x="7609" y="16823"/>
                    </a:lnTo>
                    <a:lnTo>
                      <a:pt x="7454" y="16823"/>
                    </a:lnTo>
                    <a:lnTo>
                      <a:pt x="7366" y="16942"/>
                    </a:lnTo>
                    <a:lnTo>
                      <a:pt x="7317" y="17181"/>
                    </a:lnTo>
                    <a:lnTo>
                      <a:pt x="7188" y="17181"/>
                    </a:lnTo>
                    <a:lnTo>
                      <a:pt x="7160" y="17300"/>
                    </a:lnTo>
                    <a:lnTo>
                      <a:pt x="7398" y="17300"/>
                    </a:lnTo>
                    <a:lnTo>
                      <a:pt x="7416" y="17419"/>
                    </a:lnTo>
                    <a:lnTo>
                      <a:pt x="7328" y="17419"/>
                    </a:lnTo>
                    <a:lnTo>
                      <a:pt x="7257" y="17539"/>
                    </a:lnTo>
                    <a:lnTo>
                      <a:pt x="7237" y="17658"/>
                    </a:lnTo>
                    <a:lnTo>
                      <a:pt x="7264" y="17777"/>
                    </a:lnTo>
                    <a:lnTo>
                      <a:pt x="7392" y="17658"/>
                    </a:lnTo>
                    <a:lnTo>
                      <a:pt x="7447" y="17777"/>
                    </a:lnTo>
                    <a:lnTo>
                      <a:pt x="7581" y="17777"/>
                    </a:lnTo>
                    <a:lnTo>
                      <a:pt x="7609" y="17658"/>
                    </a:lnTo>
                    <a:lnTo>
                      <a:pt x="7630" y="17658"/>
                    </a:lnTo>
                    <a:lnTo>
                      <a:pt x="7680" y="17777"/>
                    </a:lnTo>
                    <a:lnTo>
                      <a:pt x="7682" y="17658"/>
                    </a:lnTo>
                    <a:lnTo>
                      <a:pt x="7686" y="17539"/>
                    </a:lnTo>
                    <a:lnTo>
                      <a:pt x="7697" y="17539"/>
                    </a:lnTo>
                    <a:lnTo>
                      <a:pt x="7634" y="17419"/>
                    </a:lnTo>
                    <a:lnTo>
                      <a:pt x="7669" y="17419"/>
                    </a:lnTo>
                    <a:lnTo>
                      <a:pt x="7726" y="17300"/>
                    </a:lnTo>
                    <a:lnTo>
                      <a:pt x="7778" y="17300"/>
                    </a:lnTo>
                    <a:lnTo>
                      <a:pt x="7686" y="17181"/>
                    </a:lnTo>
                    <a:lnTo>
                      <a:pt x="7613" y="17181"/>
                    </a:lnTo>
                    <a:lnTo>
                      <a:pt x="7655" y="17061"/>
                    </a:lnTo>
                    <a:lnTo>
                      <a:pt x="7697" y="17061"/>
                    </a:lnTo>
                    <a:lnTo>
                      <a:pt x="7768" y="16942"/>
                    </a:lnTo>
                    <a:lnTo>
                      <a:pt x="7887" y="16942"/>
                    </a:lnTo>
                    <a:lnTo>
                      <a:pt x="7929" y="17061"/>
                    </a:lnTo>
                    <a:lnTo>
                      <a:pt x="7898" y="17181"/>
                    </a:lnTo>
                    <a:lnTo>
                      <a:pt x="8045" y="17181"/>
                    </a:lnTo>
                    <a:lnTo>
                      <a:pt x="8031" y="17300"/>
                    </a:lnTo>
                    <a:lnTo>
                      <a:pt x="7982" y="17300"/>
                    </a:lnTo>
                    <a:lnTo>
                      <a:pt x="7989" y="17419"/>
                    </a:lnTo>
                    <a:lnTo>
                      <a:pt x="8066" y="17300"/>
                    </a:lnTo>
                    <a:lnTo>
                      <a:pt x="8126" y="17300"/>
                    </a:lnTo>
                    <a:lnTo>
                      <a:pt x="8164" y="17181"/>
                    </a:lnTo>
                    <a:lnTo>
                      <a:pt x="8204" y="17181"/>
                    </a:lnTo>
                    <a:lnTo>
                      <a:pt x="8208" y="17061"/>
                    </a:lnTo>
                    <a:lnTo>
                      <a:pt x="8151" y="16942"/>
                    </a:lnTo>
                    <a:lnTo>
                      <a:pt x="8208" y="16942"/>
                    </a:lnTo>
                    <a:lnTo>
                      <a:pt x="8341" y="16823"/>
                    </a:lnTo>
                    <a:lnTo>
                      <a:pt x="8988" y="16823"/>
                    </a:lnTo>
                    <a:lnTo>
                      <a:pt x="9082" y="16704"/>
                    </a:lnTo>
                    <a:lnTo>
                      <a:pt x="9280" y="16704"/>
                    </a:lnTo>
                    <a:lnTo>
                      <a:pt x="9378" y="16584"/>
                    </a:lnTo>
                    <a:lnTo>
                      <a:pt x="9413" y="16704"/>
                    </a:lnTo>
                    <a:lnTo>
                      <a:pt x="9458" y="16584"/>
                    </a:lnTo>
                    <a:lnTo>
                      <a:pt x="9439" y="16704"/>
                    </a:lnTo>
                    <a:lnTo>
                      <a:pt x="9413" y="16704"/>
                    </a:lnTo>
                    <a:lnTo>
                      <a:pt x="9396" y="16823"/>
                    </a:lnTo>
                    <a:lnTo>
                      <a:pt x="9445" y="16823"/>
                    </a:lnTo>
                    <a:lnTo>
                      <a:pt x="9429" y="16915"/>
                    </a:lnTo>
                    <a:lnTo>
                      <a:pt x="9364" y="16823"/>
                    </a:lnTo>
                    <a:lnTo>
                      <a:pt x="9114" y="16823"/>
                    </a:lnTo>
                    <a:lnTo>
                      <a:pt x="9093" y="16942"/>
                    </a:lnTo>
                    <a:lnTo>
                      <a:pt x="9170" y="16942"/>
                    </a:lnTo>
                    <a:lnTo>
                      <a:pt x="9265" y="17061"/>
                    </a:lnTo>
                    <a:lnTo>
                      <a:pt x="9160" y="17061"/>
                    </a:lnTo>
                    <a:lnTo>
                      <a:pt x="9111" y="17181"/>
                    </a:lnTo>
                    <a:lnTo>
                      <a:pt x="8988" y="17181"/>
                    </a:lnTo>
                    <a:lnTo>
                      <a:pt x="8819" y="17419"/>
                    </a:lnTo>
                    <a:lnTo>
                      <a:pt x="8685" y="17777"/>
                    </a:lnTo>
                    <a:lnTo>
                      <a:pt x="8615" y="17897"/>
                    </a:lnTo>
                    <a:lnTo>
                      <a:pt x="8593" y="17897"/>
                    </a:lnTo>
                    <a:lnTo>
                      <a:pt x="8565" y="17777"/>
                    </a:lnTo>
                    <a:lnTo>
                      <a:pt x="8506" y="17777"/>
                    </a:lnTo>
                    <a:lnTo>
                      <a:pt x="8478" y="17897"/>
                    </a:lnTo>
                    <a:lnTo>
                      <a:pt x="8393" y="18016"/>
                    </a:lnTo>
                    <a:lnTo>
                      <a:pt x="8421" y="18016"/>
                    </a:lnTo>
                    <a:lnTo>
                      <a:pt x="8805" y="18255"/>
                    </a:lnTo>
                    <a:lnTo>
                      <a:pt x="8777" y="18255"/>
                    </a:lnTo>
                    <a:lnTo>
                      <a:pt x="8749" y="18374"/>
                    </a:lnTo>
                    <a:lnTo>
                      <a:pt x="8593" y="18374"/>
                    </a:lnTo>
                    <a:lnTo>
                      <a:pt x="8478" y="18255"/>
                    </a:lnTo>
                    <a:lnTo>
                      <a:pt x="8457" y="18374"/>
                    </a:lnTo>
                    <a:lnTo>
                      <a:pt x="8446" y="18613"/>
                    </a:lnTo>
                    <a:lnTo>
                      <a:pt x="8685" y="18613"/>
                    </a:lnTo>
                    <a:lnTo>
                      <a:pt x="8650" y="18732"/>
                    </a:lnTo>
                    <a:lnTo>
                      <a:pt x="8661" y="18732"/>
                    </a:lnTo>
                    <a:lnTo>
                      <a:pt x="8675" y="18851"/>
                    </a:lnTo>
                    <a:lnTo>
                      <a:pt x="8650" y="18851"/>
                    </a:lnTo>
                    <a:lnTo>
                      <a:pt x="8685" y="18970"/>
                    </a:lnTo>
                    <a:lnTo>
                      <a:pt x="8714" y="18970"/>
                    </a:lnTo>
                    <a:lnTo>
                      <a:pt x="8721" y="19090"/>
                    </a:lnTo>
                    <a:lnTo>
                      <a:pt x="8678" y="19090"/>
                    </a:lnTo>
                    <a:lnTo>
                      <a:pt x="8630" y="19209"/>
                    </a:lnTo>
                    <a:lnTo>
                      <a:pt x="8376" y="19448"/>
                    </a:lnTo>
                    <a:lnTo>
                      <a:pt x="8158" y="19686"/>
                    </a:lnTo>
                    <a:lnTo>
                      <a:pt x="8064" y="19925"/>
                    </a:lnTo>
                    <a:lnTo>
                      <a:pt x="8014" y="19925"/>
                    </a:lnTo>
                    <a:lnTo>
                      <a:pt x="8007" y="20044"/>
                    </a:lnTo>
                    <a:lnTo>
                      <a:pt x="8122" y="20044"/>
                    </a:lnTo>
                    <a:lnTo>
                      <a:pt x="8158" y="20164"/>
                    </a:lnTo>
                    <a:lnTo>
                      <a:pt x="8016" y="20164"/>
                    </a:lnTo>
                    <a:lnTo>
                      <a:pt x="7936" y="20283"/>
                    </a:lnTo>
                    <a:lnTo>
                      <a:pt x="7915" y="20402"/>
                    </a:lnTo>
                    <a:lnTo>
                      <a:pt x="7817" y="20402"/>
                    </a:lnTo>
                    <a:lnTo>
                      <a:pt x="7824" y="20522"/>
                    </a:lnTo>
                    <a:lnTo>
                      <a:pt x="7852" y="20760"/>
                    </a:lnTo>
                    <a:lnTo>
                      <a:pt x="8024" y="20760"/>
                    </a:lnTo>
                    <a:lnTo>
                      <a:pt x="7989" y="20879"/>
                    </a:lnTo>
                    <a:lnTo>
                      <a:pt x="7813" y="20879"/>
                    </a:lnTo>
                    <a:lnTo>
                      <a:pt x="7824" y="20999"/>
                    </a:lnTo>
                    <a:lnTo>
                      <a:pt x="7771" y="20999"/>
                    </a:lnTo>
                    <a:lnTo>
                      <a:pt x="7735" y="20879"/>
                    </a:lnTo>
                    <a:lnTo>
                      <a:pt x="7693" y="20879"/>
                    </a:lnTo>
                    <a:lnTo>
                      <a:pt x="7673" y="20999"/>
                    </a:lnTo>
                    <a:lnTo>
                      <a:pt x="7718" y="21118"/>
                    </a:lnTo>
                    <a:lnTo>
                      <a:pt x="7545" y="21118"/>
                    </a:lnTo>
                    <a:lnTo>
                      <a:pt x="7497" y="21237"/>
                    </a:lnTo>
                    <a:lnTo>
                      <a:pt x="7476" y="21357"/>
                    </a:lnTo>
                    <a:lnTo>
                      <a:pt x="7507" y="21476"/>
                    </a:lnTo>
                    <a:lnTo>
                      <a:pt x="7444" y="21600"/>
                    </a:lnTo>
                    <a:lnTo>
                      <a:pt x="17209" y="21600"/>
                    </a:lnTo>
                    <a:lnTo>
                      <a:pt x="17268" y="21595"/>
                    </a:lnTo>
                    <a:lnTo>
                      <a:pt x="17283" y="21476"/>
                    </a:lnTo>
                    <a:lnTo>
                      <a:pt x="17253" y="21237"/>
                    </a:lnTo>
                    <a:lnTo>
                      <a:pt x="17313" y="20999"/>
                    </a:lnTo>
                    <a:lnTo>
                      <a:pt x="17465" y="20402"/>
                    </a:lnTo>
                    <a:lnTo>
                      <a:pt x="17690" y="20164"/>
                    </a:lnTo>
                    <a:lnTo>
                      <a:pt x="17732" y="20164"/>
                    </a:lnTo>
                    <a:lnTo>
                      <a:pt x="17732" y="19806"/>
                    </a:lnTo>
                    <a:lnTo>
                      <a:pt x="17788" y="19567"/>
                    </a:lnTo>
                    <a:lnTo>
                      <a:pt x="17901" y="19328"/>
                    </a:lnTo>
                    <a:lnTo>
                      <a:pt x="17901" y="19448"/>
                    </a:lnTo>
                    <a:lnTo>
                      <a:pt x="18182" y="19328"/>
                    </a:lnTo>
                    <a:lnTo>
                      <a:pt x="18281" y="19209"/>
                    </a:lnTo>
                    <a:lnTo>
                      <a:pt x="18069" y="19209"/>
                    </a:lnTo>
                    <a:lnTo>
                      <a:pt x="18013" y="19090"/>
                    </a:lnTo>
                    <a:lnTo>
                      <a:pt x="18190" y="19090"/>
                    </a:lnTo>
                    <a:lnTo>
                      <a:pt x="18027" y="18970"/>
                    </a:lnTo>
                    <a:lnTo>
                      <a:pt x="17985" y="19090"/>
                    </a:lnTo>
                    <a:lnTo>
                      <a:pt x="17958" y="18851"/>
                    </a:lnTo>
                    <a:lnTo>
                      <a:pt x="17943" y="18851"/>
                    </a:lnTo>
                    <a:lnTo>
                      <a:pt x="17915" y="18732"/>
                    </a:lnTo>
                    <a:lnTo>
                      <a:pt x="17943" y="18732"/>
                    </a:lnTo>
                    <a:lnTo>
                      <a:pt x="18000" y="18493"/>
                    </a:lnTo>
                    <a:lnTo>
                      <a:pt x="18042" y="18493"/>
                    </a:lnTo>
                    <a:lnTo>
                      <a:pt x="18153" y="18613"/>
                    </a:lnTo>
                    <a:lnTo>
                      <a:pt x="18379" y="18613"/>
                    </a:lnTo>
                    <a:lnTo>
                      <a:pt x="18436" y="18493"/>
                    </a:lnTo>
                    <a:lnTo>
                      <a:pt x="18548" y="18374"/>
                    </a:lnTo>
                    <a:lnTo>
                      <a:pt x="18478" y="18374"/>
                    </a:lnTo>
                    <a:lnTo>
                      <a:pt x="18393" y="18135"/>
                    </a:lnTo>
                    <a:lnTo>
                      <a:pt x="18322" y="18135"/>
                    </a:lnTo>
                    <a:lnTo>
                      <a:pt x="18252" y="18255"/>
                    </a:lnTo>
                    <a:lnTo>
                      <a:pt x="18168" y="18016"/>
                    </a:lnTo>
                    <a:lnTo>
                      <a:pt x="18126" y="18016"/>
                    </a:lnTo>
                    <a:lnTo>
                      <a:pt x="18322" y="17419"/>
                    </a:lnTo>
                    <a:lnTo>
                      <a:pt x="18407" y="17181"/>
                    </a:lnTo>
                    <a:lnTo>
                      <a:pt x="18674" y="17181"/>
                    </a:lnTo>
                    <a:lnTo>
                      <a:pt x="18760" y="17061"/>
                    </a:lnTo>
                    <a:lnTo>
                      <a:pt x="18829" y="17061"/>
                    </a:lnTo>
                    <a:lnTo>
                      <a:pt x="18913" y="16704"/>
                    </a:lnTo>
                    <a:lnTo>
                      <a:pt x="18885" y="16704"/>
                    </a:lnTo>
                    <a:lnTo>
                      <a:pt x="18885" y="16465"/>
                    </a:lnTo>
                    <a:lnTo>
                      <a:pt x="18801" y="16465"/>
                    </a:lnTo>
                    <a:lnTo>
                      <a:pt x="18941" y="16226"/>
                    </a:lnTo>
                    <a:lnTo>
                      <a:pt x="19082" y="16107"/>
                    </a:lnTo>
                    <a:lnTo>
                      <a:pt x="19139" y="16107"/>
                    </a:lnTo>
                    <a:lnTo>
                      <a:pt x="19250" y="15988"/>
                    </a:lnTo>
                    <a:lnTo>
                      <a:pt x="19265" y="15868"/>
                    </a:lnTo>
                    <a:lnTo>
                      <a:pt x="19378" y="15868"/>
                    </a:lnTo>
                    <a:lnTo>
                      <a:pt x="19391" y="15749"/>
                    </a:lnTo>
                    <a:lnTo>
                      <a:pt x="19477" y="15868"/>
                    </a:lnTo>
                    <a:lnTo>
                      <a:pt x="19477" y="15988"/>
                    </a:lnTo>
                    <a:lnTo>
                      <a:pt x="19560" y="15988"/>
                    </a:lnTo>
                    <a:lnTo>
                      <a:pt x="19631" y="15749"/>
                    </a:lnTo>
                    <a:lnTo>
                      <a:pt x="19588" y="15630"/>
                    </a:lnTo>
                    <a:lnTo>
                      <a:pt x="19729" y="15630"/>
                    </a:lnTo>
                    <a:lnTo>
                      <a:pt x="19729" y="15510"/>
                    </a:lnTo>
                    <a:lnTo>
                      <a:pt x="19800" y="15272"/>
                    </a:lnTo>
                    <a:lnTo>
                      <a:pt x="19898" y="15153"/>
                    </a:lnTo>
                    <a:lnTo>
                      <a:pt x="19898" y="15033"/>
                    </a:lnTo>
                    <a:lnTo>
                      <a:pt x="19869" y="15033"/>
                    </a:lnTo>
                    <a:lnTo>
                      <a:pt x="19869" y="14853"/>
                    </a:lnTo>
                    <a:lnTo>
                      <a:pt x="19842" y="14795"/>
                    </a:lnTo>
                    <a:lnTo>
                      <a:pt x="19940" y="14675"/>
                    </a:lnTo>
                    <a:lnTo>
                      <a:pt x="19940" y="14914"/>
                    </a:lnTo>
                    <a:lnTo>
                      <a:pt x="20054" y="14795"/>
                    </a:lnTo>
                    <a:lnTo>
                      <a:pt x="20058" y="14675"/>
                    </a:lnTo>
                    <a:lnTo>
                      <a:pt x="20433" y="14675"/>
                    </a:lnTo>
                    <a:lnTo>
                      <a:pt x="20517" y="14556"/>
                    </a:lnTo>
                    <a:lnTo>
                      <a:pt x="20587" y="14675"/>
                    </a:lnTo>
                    <a:lnTo>
                      <a:pt x="20685" y="14795"/>
                    </a:lnTo>
                    <a:lnTo>
                      <a:pt x="20685" y="14556"/>
                    </a:lnTo>
                    <a:lnTo>
                      <a:pt x="20629" y="14556"/>
                    </a:lnTo>
                    <a:lnTo>
                      <a:pt x="20728" y="14437"/>
                    </a:lnTo>
                    <a:lnTo>
                      <a:pt x="20826" y="14437"/>
                    </a:lnTo>
                    <a:lnTo>
                      <a:pt x="21023" y="14317"/>
                    </a:lnTo>
                    <a:lnTo>
                      <a:pt x="20911" y="14198"/>
                    </a:lnTo>
                    <a:lnTo>
                      <a:pt x="20826" y="14079"/>
                    </a:lnTo>
                    <a:lnTo>
                      <a:pt x="20685" y="14079"/>
                    </a:lnTo>
                    <a:lnTo>
                      <a:pt x="20770" y="14317"/>
                    </a:lnTo>
                    <a:lnTo>
                      <a:pt x="20718" y="14198"/>
                    </a:lnTo>
                    <a:lnTo>
                      <a:pt x="20672" y="14198"/>
                    </a:lnTo>
                    <a:lnTo>
                      <a:pt x="20587" y="14317"/>
                    </a:lnTo>
                    <a:lnTo>
                      <a:pt x="20559" y="14079"/>
                    </a:lnTo>
                    <a:lnTo>
                      <a:pt x="20685" y="13959"/>
                    </a:lnTo>
                    <a:lnTo>
                      <a:pt x="20685" y="13721"/>
                    </a:lnTo>
                    <a:lnTo>
                      <a:pt x="20770" y="13721"/>
                    </a:lnTo>
                    <a:lnTo>
                      <a:pt x="20896" y="13601"/>
                    </a:lnTo>
                    <a:lnTo>
                      <a:pt x="20882" y="13482"/>
                    </a:lnTo>
                    <a:lnTo>
                      <a:pt x="20784" y="13363"/>
                    </a:lnTo>
                    <a:lnTo>
                      <a:pt x="20784" y="13482"/>
                    </a:lnTo>
                    <a:lnTo>
                      <a:pt x="20756" y="13124"/>
                    </a:lnTo>
                    <a:lnTo>
                      <a:pt x="20826" y="13005"/>
                    </a:lnTo>
                    <a:lnTo>
                      <a:pt x="20855" y="13244"/>
                    </a:lnTo>
                    <a:lnTo>
                      <a:pt x="20911" y="13363"/>
                    </a:lnTo>
                    <a:lnTo>
                      <a:pt x="20966" y="13244"/>
                    </a:lnTo>
                    <a:lnTo>
                      <a:pt x="20966" y="13124"/>
                    </a:lnTo>
                    <a:lnTo>
                      <a:pt x="21178" y="12886"/>
                    </a:lnTo>
                    <a:lnTo>
                      <a:pt x="21205" y="12886"/>
                    </a:lnTo>
                    <a:lnTo>
                      <a:pt x="21235" y="13005"/>
                    </a:lnTo>
                    <a:lnTo>
                      <a:pt x="21192" y="13124"/>
                    </a:lnTo>
                    <a:lnTo>
                      <a:pt x="21333" y="13005"/>
                    </a:lnTo>
                    <a:lnTo>
                      <a:pt x="21361" y="12886"/>
                    </a:lnTo>
                    <a:lnTo>
                      <a:pt x="21515" y="13005"/>
                    </a:lnTo>
                    <a:lnTo>
                      <a:pt x="21600" y="12886"/>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879" name="object 34" descr="object 34"/>
            <p:cNvPicPr>
              <a:picLocks noChangeAspect="1"/>
            </p:cNvPicPr>
            <p:nvPr/>
          </p:nvPicPr>
          <p:blipFill>
            <a:blip r:embed="rId14"/>
            <a:stretch>
              <a:fillRect/>
            </a:stretch>
          </p:blipFill>
          <p:spPr>
            <a:xfrm>
              <a:off x="4911844" y="1990690"/>
              <a:ext cx="93941" cy="71724"/>
            </a:xfrm>
            <a:prstGeom prst="rect">
              <a:avLst/>
            </a:prstGeom>
            <a:ln w="12700" cap="flat">
              <a:noFill/>
              <a:miter lim="400000"/>
            </a:ln>
            <a:effectLst/>
          </p:spPr>
        </p:pic>
        <p:sp>
          <p:nvSpPr>
            <p:cNvPr id="2880" name="object 35"/>
            <p:cNvSpPr/>
            <p:nvPr/>
          </p:nvSpPr>
          <p:spPr>
            <a:xfrm>
              <a:off x="4884506" y="198549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8584" y="0"/>
                  </a:moveTo>
                  <a:lnTo>
                    <a:pt x="6151" y="451"/>
                  </a:lnTo>
                  <a:lnTo>
                    <a:pt x="6866" y="3362"/>
                  </a:lnTo>
                  <a:lnTo>
                    <a:pt x="2073" y="6277"/>
                  </a:lnTo>
                  <a:lnTo>
                    <a:pt x="239" y="6277"/>
                  </a:lnTo>
                  <a:lnTo>
                    <a:pt x="2751" y="16775"/>
                  </a:lnTo>
                  <a:lnTo>
                    <a:pt x="10299" y="21600"/>
                  </a:lnTo>
                  <a:lnTo>
                    <a:pt x="13374" y="20192"/>
                  </a:lnTo>
                  <a:lnTo>
                    <a:pt x="15737" y="16775"/>
                  </a:lnTo>
                  <a:lnTo>
                    <a:pt x="18167" y="13409"/>
                  </a:lnTo>
                  <a:lnTo>
                    <a:pt x="21600" y="11051"/>
                  </a:lnTo>
                  <a:lnTo>
                    <a:pt x="18167" y="7230"/>
                  </a:lnTo>
                  <a:lnTo>
                    <a:pt x="16094" y="6277"/>
                  </a:lnTo>
                  <a:lnTo>
                    <a:pt x="2073" y="6277"/>
                  </a:lnTo>
                  <a:lnTo>
                    <a:pt x="0" y="5272"/>
                  </a:lnTo>
                  <a:lnTo>
                    <a:pt x="15024" y="5272"/>
                  </a:lnTo>
                  <a:lnTo>
                    <a:pt x="11980" y="2409"/>
                  </a:lnTo>
                  <a:lnTo>
                    <a:pt x="8584"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pic>
          <p:nvPicPr>
            <p:cNvPr id="2881" name="object 36" descr="object 36"/>
            <p:cNvPicPr>
              <a:picLocks noChangeAspect="1"/>
            </p:cNvPicPr>
            <p:nvPr/>
          </p:nvPicPr>
          <p:blipFill>
            <a:blip r:embed="rId15"/>
            <a:stretch>
              <a:fillRect/>
            </a:stretch>
          </p:blipFill>
          <p:spPr>
            <a:xfrm>
              <a:off x="4756231" y="1698138"/>
              <a:ext cx="77190" cy="88849"/>
            </a:xfrm>
            <a:prstGeom prst="rect">
              <a:avLst/>
            </a:prstGeom>
            <a:ln w="12700" cap="flat">
              <a:noFill/>
              <a:miter lim="400000"/>
            </a:ln>
            <a:effectLst/>
          </p:spPr>
        </p:pic>
        <p:grpSp>
          <p:nvGrpSpPr>
            <p:cNvPr id="2907" name="object 37"/>
            <p:cNvGrpSpPr/>
            <p:nvPr/>
          </p:nvGrpSpPr>
          <p:grpSpPr>
            <a:xfrm>
              <a:off x="4789126" y="1780480"/>
              <a:ext cx="170184" cy="509908"/>
              <a:chOff x="0" y="0"/>
              <a:chExt cx="170183" cy="509907"/>
            </a:xfrm>
          </p:grpSpPr>
          <p:sp>
            <p:nvSpPr>
              <p:cNvPr id="2882" name="図形"/>
              <p:cNvSpPr/>
              <p:nvPr/>
            </p:nvSpPr>
            <p:spPr>
              <a:xfrm>
                <a:off x="-1" y="44014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212"/>
                    </a:moveTo>
                    <a:lnTo>
                      <a:pt x="19691" y="0"/>
                    </a:lnTo>
                    <a:lnTo>
                      <a:pt x="15039" y="2642"/>
                    </a:lnTo>
                    <a:lnTo>
                      <a:pt x="10387" y="5058"/>
                    </a:lnTo>
                    <a:lnTo>
                      <a:pt x="11758" y="9194"/>
                    </a:lnTo>
                    <a:lnTo>
                      <a:pt x="3826" y="10805"/>
                    </a:lnTo>
                    <a:lnTo>
                      <a:pt x="0" y="13212"/>
                    </a:lnTo>
                    <a:lnTo>
                      <a:pt x="6561" y="19881"/>
                    </a:lnTo>
                    <a:lnTo>
                      <a:pt x="9117" y="16551"/>
                    </a:lnTo>
                    <a:lnTo>
                      <a:pt x="14307" y="19881"/>
                    </a:lnTo>
                    <a:lnTo>
                      <a:pt x="20236" y="21600"/>
                    </a:lnTo>
                    <a:lnTo>
                      <a:pt x="20875" y="17465"/>
                    </a:lnTo>
                    <a:lnTo>
                      <a:pt x="21600" y="1321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83" name="三角形"/>
              <p:cNvSpPr/>
              <p:nvPr/>
            </p:nvSpPr>
            <p:spPr>
              <a:xfrm>
                <a:off x="1434" y="43641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4202"/>
                    </a:moveTo>
                    <a:lnTo>
                      <a:pt x="0" y="0"/>
                    </a:lnTo>
                    <a:lnTo>
                      <a:pt x="4509" y="21600"/>
                    </a:lnTo>
                    <a:lnTo>
                      <a:pt x="21600" y="420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84" name="図形"/>
              <p:cNvSpPr/>
              <p:nvPr/>
            </p:nvSpPr>
            <p:spPr>
              <a:xfrm>
                <a:off x="22210" y="40074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3959"/>
                    </a:moveTo>
                    <a:lnTo>
                      <a:pt x="17756" y="898"/>
                    </a:lnTo>
                    <a:lnTo>
                      <a:pt x="14263" y="898"/>
                    </a:lnTo>
                    <a:lnTo>
                      <a:pt x="9804" y="0"/>
                    </a:lnTo>
                    <a:lnTo>
                      <a:pt x="4870" y="5220"/>
                    </a:lnTo>
                    <a:lnTo>
                      <a:pt x="0" y="9539"/>
                    </a:lnTo>
                    <a:lnTo>
                      <a:pt x="2948" y="12959"/>
                    </a:lnTo>
                    <a:lnTo>
                      <a:pt x="9323" y="13739"/>
                    </a:lnTo>
                    <a:lnTo>
                      <a:pt x="15224" y="18959"/>
                    </a:lnTo>
                    <a:lnTo>
                      <a:pt x="19678" y="21600"/>
                    </a:lnTo>
                    <a:lnTo>
                      <a:pt x="17691" y="14698"/>
                    </a:lnTo>
                    <a:lnTo>
                      <a:pt x="13713" y="12482"/>
                    </a:lnTo>
                    <a:lnTo>
                      <a:pt x="18717" y="7380"/>
                    </a:lnTo>
                    <a:lnTo>
                      <a:pt x="20639" y="7380"/>
                    </a:lnTo>
                    <a:lnTo>
                      <a:pt x="21600" y="395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85" name="図形"/>
              <p:cNvSpPr/>
              <p:nvPr/>
            </p:nvSpPr>
            <p:spPr>
              <a:xfrm>
                <a:off x="33477" y="39171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483"/>
                    </a:moveTo>
                    <a:lnTo>
                      <a:pt x="20642" y="6567"/>
                    </a:lnTo>
                    <a:lnTo>
                      <a:pt x="19684" y="217"/>
                    </a:lnTo>
                    <a:lnTo>
                      <a:pt x="13668" y="0"/>
                    </a:lnTo>
                    <a:lnTo>
                      <a:pt x="8750" y="3383"/>
                    </a:lnTo>
                    <a:lnTo>
                      <a:pt x="0" y="9533"/>
                    </a:lnTo>
                    <a:lnTo>
                      <a:pt x="11763" y="18417"/>
                    </a:lnTo>
                    <a:lnTo>
                      <a:pt x="16542" y="20117"/>
                    </a:lnTo>
                    <a:lnTo>
                      <a:pt x="21600" y="21600"/>
                    </a:lnTo>
                    <a:lnTo>
                      <a:pt x="21600" y="1248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86" name="図形"/>
              <p:cNvSpPr/>
              <p:nvPr/>
            </p:nvSpPr>
            <p:spPr>
              <a:xfrm>
                <a:off x="35823" y="39086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68" y="1701"/>
                    </a:lnTo>
                    <a:lnTo>
                      <a:pt x="0" y="4104"/>
                    </a:lnTo>
                    <a:lnTo>
                      <a:pt x="5744" y="21600"/>
                    </a:lnTo>
                    <a:lnTo>
                      <a:pt x="17771"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87" name="図形"/>
              <p:cNvSpPr/>
              <p:nvPr/>
            </p:nvSpPr>
            <p:spPr>
              <a:xfrm>
                <a:off x="55117" y="33780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97" y="15480"/>
                    </a:lnTo>
                    <a:lnTo>
                      <a:pt x="17859" y="1446"/>
                    </a:lnTo>
                    <a:lnTo>
                      <a:pt x="16242" y="0"/>
                    </a:lnTo>
                    <a:lnTo>
                      <a:pt x="0" y="2042"/>
                    </a:lnTo>
                    <a:lnTo>
                      <a:pt x="0" y="15480"/>
                    </a:lnTo>
                    <a:lnTo>
                      <a:pt x="1069" y="19812"/>
                    </a:lnTo>
                    <a:lnTo>
                      <a:pt x="3741" y="20408"/>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88" name="図形"/>
              <p:cNvSpPr/>
              <p:nvPr/>
            </p:nvSpPr>
            <p:spPr>
              <a:xfrm>
                <a:off x="55849" y="31269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841"/>
                    </a:moveTo>
                    <a:lnTo>
                      <a:pt x="11043" y="5354"/>
                    </a:lnTo>
                    <a:lnTo>
                      <a:pt x="5282" y="0"/>
                    </a:lnTo>
                    <a:lnTo>
                      <a:pt x="4144" y="2633"/>
                    </a:lnTo>
                    <a:lnTo>
                      <a:pt x="2436" y="6574"/>
                    </a:lnTo>
                    <a:lnTo>
                      <a:pt x="0" y="14183"/>
                    </a:lnTo>
                    <a:lnTo>
                      <a:pt x="4713" y="20942"/>
                    </a:lnTo>
                    <a:lnTo>
                      <a:pt x="11695" y="21600"/>
                    </a:lnTo>
                    <a:lnTo>
                      <a:pt x="15756" y="20284"/>
                    </a:lnTo>
                    <a:lnTo>
                      <a:pt x="19816" y="18879"/>
                    </a:lnTo>
                    <a:lnTo>
                      <a:pt x="21600" y="1484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89" name="図形"/>
              <p:cNvSpPr/>
              <p:nvPr/>
            </p:nvSpPr>
            <p:spPr>
              <a:xfrm>
                <a:off x="61935" y="36437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980" y="8773"/>
                    </a:lnTo>
                    <a:lnTo>
                      <a:pt x="16757" y="6628"/>
                    </a:lnTo>
                    <a:lnTo>
                      <a:pt x="15643" y="4420"/>
                    </a:lnTo>
                    <a:lnTo>
                      <a:pt x="8407" y="0"/>
                    </a:lnTo>
                    <a:lnTo>
                      <a:pt x="7180" y="1290"/>
                    </a:lnTo>
                    <a:lnTo>
                      <a:pt x="5567" y="3068"/>
                    </a:lnTo>
                    <a:lnTo>
                      <a:pt x="0" y="8343"/>
                    </a:lnTo>
                    <a:lnTo>
                      <a:pt x="2783" y="10614"/>
                    </a:lnTo>
                    <a:lnTo>
                      <a:pt x="5567" y="12764"/>
                    </a:lnTo>
                    <a:lnTo>
                      <a:pt x="9630" y="11904"/>
                    </a:lnTo>
                    <a:lnTo>
                      <a:pt x="9187" y="14972"/>
                    </a:lnTo>
                    <a:lnTo>
                      <a:pt x="8797" y="18102"/>
                    </a:lnTo>
                    <a:lnTo>
                      <a:pt x="8797" y="19759"/>
                    </a:lnTo>
                    <a:lnTo>
                      <a:pt x="13640" y="19759"/>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0" name="図形"/>
              <p:cNvSpPr/>
              <p:nvPr/>
            </p:nvSpPr>
            <p:spPr>
              <a:xfrm>
                <a:off x="63716" y="31562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68" y="1241"/>
                    </a:lnTo>
                    <a:lnTo>
                      <a:pt x="1915" y="2649"/>
                    </a:lnTo>
                    <a:lnTo>
                      <a:pt x="0" y="16468"/>
                    </a:lnTo>
                    <a:lnTo>
                      <a:pt x="9853" y="19118"/>
                    </a:lnTo>
                    <a:lnTo>
                      <a:pt x="19685"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1" name="図形"/>
              <p:cNvSpPr/>
              <p:nvPr/>
            </p:nvSpPr>
            <p:spPr>
              <a:xfrm>
                <a:off x="72868" y="34367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173"/>
                    </a:moveTo>
                    <a:lnTo>
                      <a:pt x="21336" y="614"/>
                    </a:lnTo>
                    <a:lnTo>
                      <a:pt x="21245" y="0"/>
                    </a:lnTo>
                    <a:lnTo>
                      <a:pt x="18421" y="0"/>
                    </a:lnTo>
                    <a:lnTo>
                      <a:pt x="12678" y="467"/>
                    </a:lnTo>
                    <a:lnTo>
                      <a:pt x="9496" y="614"/>
                    </a:lnTo>
                    <a:lnTo>
                      <a:pt x="6977" y="205"/>
                    </a:lnTo>
                    <a:lnTo>
                      <a:pt x="3798" y="3183"/>
                    </a:lnTo>
                    <a:lnTo>
                      <a:pt x="3798" y="4817"/>
                    </a:lnTo>
                    <a:lnTo>
                      <a:pt x="0" y="8173"/>
                    </a:lnTo>
                    <a:lnTo>
                      <a:pt x="310" y="9253"/>
                    </a:lnTo>
                    <a:lnTo>
                      <a:pt x="2209" y="11735"/>
                    </a:lnTo>
                    <a:lnTo>
                      <a:pt x="1280" y="15325"/>
                    </a:lnTo>
                    <a:lnTo>
                      <a:pt x="5078" y="18272"/>
                    </a:lnTo>
                    <a:lnTo>
                      <a:pt x="6317" y="19060"/>
                    </a:lnTo>
                    <a:lnTo>
                      <a:pt x="5697" y="21600"/>
                    </a:lnTo>
                    <a:lnTo>
                      <a:pt x="9496" y="21600"/>
                    </a:lnTo>
                    <a:lnTo>
                      <a:pt x="10160" y="17396"/>
                    </a:lnTo>
                    <a:lnTo>
                      <a:pt x="14268" y="15967"/>
                    </a:lnTo>
                    <a:lnTo>
                      <a:pt x="18685" y="14916"/>
                    </a:lnTo>
                    <a:lnTo>
                      <a:pt x="21245" y="10276"/>
                    </a:lnTo>
                    <a:lnTo>
                      <a:pt x="21600" y="817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2" name="図形"/>
              <p:cNvSpPr/>
              <p:nvPr/>
            </p:nvSpPr>
            <p:spPr>
              <a:xfrm>
                <a:off x="71704" y="10956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02"/>
                    </a:moveTo>
                    <a:lnTo>
                      <a:pt x="20733" y="0"/>
                    </a:lnTo>
                    <a:lnTo>
                      <a:pt x="0" y="0"/>
                    </a:lnTo>
                    <a:lnTo>
                      <a:pt x="1473" y="2467"/>
                    </a:lnTo>
                    <a:lnTo>
                      <a:pt x="3121" y="13936"/>
                    </a:lnTo>
                    <a:lnTo>
                      <a:pt x="5205" y="13469"/>
                    </a:lnTo>
                    <a:lnTo>
                      <a:pt x="7286" y="20067"/>
                    </a:lnTo>
                    <a:lnTo>
                      <a:pt x="7488" y="21600"/>
                    </a:lnTo>
                    <a:lnTo>
                      <a:pt x="12461" y="21600"/>
                    </a:lnTo>
                    <a:lnTo>
                      <a:pt x="10380" y="17270"/>
                    </a:lnTo>
                    <a:lnTo>
                      <a:pt x="11045" y="13469"/>
                    </a:lnTo>
                    <a:lnTo>
                      <a:pt x="11218" y="12535"/>
                    </a:lnTo>
                    <a:lnTo>
                      <a:pt x="13504" y="16267"/>
                    </a:lnTo>
                    <a:lnTo>
                      <a:pt x="16828" y="15333"/>
                    </a:lnTo>
                    <a:lnTo>
                      <a:pt x="16655" y="12535"/>
                    </a:lnTo>
                    <a:lnTo>
                      <a:pt x="17030" y="8136"/>
                    </a:lnTo>
                    <a:lnTo>
                      <a:pt x="19517" y="4268"/>
                    </a:lnTo>
                    <a:lnTo>
                      <a:pt x="21600" y="140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3" name="図形"/>
              <p:cNvSpPr/>
              <p:nvPr/>
            </p:nvSpPr>
            <p:spPr>
              <a:xfrm>
                <a:off x="74706" y="10277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34"/>
                    </a:moveTo>
                    <a:lnTo>
                      <a:pt x="19470" y="0"/>
                    </a:lnTo>
                    <a:lnTo>
                      <a:pt x="18403" y="1101"/>
                    </a:lnTo>
                    <a:lnTo>
                      <a:pt x="15729" y="917"/>
                    </a:lnTo>
                    <a:lnTo>
                      <a:pt x="14862" y="1519"/>
                    </a:lnTo>
                    <a:lnTo>
                      <a:pt x="13945" y="2068"/>
                    </a:lnTo>
                    <a:lnTo>
                      <a:pt x="11815" y="2985"/>
                    </a:lnTo>
                    <a:lnTo>
                      <a:pt x="7926" y="4111"/>
                    </a:lnTo>
                    <a:lnTo>
                      <a:pt x="5599" y="5630"/>
                    </a:lnTo>
                    <a:lnTo>
                      <a:pt x="2750" y="6755"/>
                    </a:lnTo>
                    <a:lnTo>
                      <a:pt x="1685" y="8064"/>
                    </a:lnTo>
                    <a:lnTo>
                      <a:pt x="3468" y="10707"/>
                    </a:lnTo>
                    <a:lnTo>
                      <a:pt x="620" y="18615"/>
                    </a:lnTo>
                    <a:lnTo>
                      <a:pt x="0" y="21600"/>
                    </a:lnTo>
                    <a:lnTo>
                      <a:pt x="12361" y="21600"/>
                    </a:lnTo>
                    <a:lnTo>
                      <a:pt x="11642" y="21050"/>
                    </a:lnTo>
                    <a:lnTo>
                      <a:pt x="9165" y="19897"/>
                    </a:lnTo>
                    <a:lnTo>
                      <a:pt x="9859" y="17646"/>
                    </a:lnTo>
                    <a:lnTo>
                      <a:pt x="11296" y="15395"/>
                    </a:lnTo>
                    <a:lnTo>
                      <a:pt x="12535" y="14453"/>
                    </a:lnTo>
                    <a:lnTo>
                      <a:pt x="15729" y="11808"/>
                    </a:lnTo>
                    <a:lnTo>
                      <a:pt x="14862" y="11441"/>
                    </a:lnTo>
                    <a:lnTo>
                      <a:pt x="16274" y="8064"/>
                    </a:lnTo>
                    <a:lnTo>
                      <a:pt x="18577" y="7697"/>
                    </a:lnTo>
                    <a:lnTo>
                      <a:pt x="20362" y="5787"/>
                    </a:lnTo>
                    <a:lnTo>
                      <a:pt x="21376" y="2068"/>
                    </a:lnTo>
                    <a:lnTo>
                      <a:pt x="21600" y="1101"/>
                    </a:lnTo>
                    <a:lnTo>
                      <a:pt x="21600" y="73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4" name="図形"/>
              <p:cNvSpPr/>
              <p:nvPr/>
            </p:nvSpPr>
            <p:spPr>
              <a:xfrm>
                <a:off x="80475" y="9458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3184"/>
                    </a:moveTo>
                    <a:lnTo>
                      <a:pt x="18688" y="10646"/>
                    </a:lnTo>
                    <a:lnTo>
                      <a:pt x="19393" y="9131"/>
                    </a:lnTo>
                    <a:lnTo>
                      <a:pt x="19891" y="5568"/>
                    </a:lnTo>
                    <a:lnTo>
                      <a:pt x="17984" y="3654"/>
                    </a:lnTo>
                    <a:lnTo>
                      <a:pt x="12762" y="0"/>
                    </a:lnTo>
                    <a:lnTo>
                      <a:pt x="11552" y="803"/>
                    </a:lnTo>
                    <a:lnTo>
                      <a:pt x="9344" y="2051"/>
                    </a:lnTo>
                    <a:lnTo>
                      <a:pt x="9344" y="6547"/>
                    </a:lnTo>
                    <a:lnTo>
                      <a:pt x="10753" y="9131"/>
                    </a:lnTo>
                    <a:lnTo>
                      <a:pt x="11552" y="11624"/>
                    </a:lnTo>
                    <a:lnTo>
                      <a:pt x="5728" y="15453"/>
                    </a:lnTo>
                    <a:lnTo>
                      <a:pt x="0" y="16747"/>
                    </a:lnTo>
                    <a:lnTo>
                      <a:pt x="2912" y="20264"/>
                    </a:lnTo>
                    <a:lnTo>
                      <a:pt x="8640" y="21600"/>
                    </a:lnTo>
                    <a:lnTo>
                      <a:pt x="12960" y="16123"/>
                    </a:lnTo>
                    <a:lnTo>
                      <a:pt x="21600" y="14832"/>
                    </a:lnTo>
                    <a:lnTo>
                      <a:pt x="21600" y="1318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5" name="図形"/>
              <p:cNvSpPr/>
              <p:nvPr/>
            </p:nvSpPr>
            <p:spPr>
              <a:xfrm>
                <a:off x="84318" y="9188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640"/>
                    </a:moveTo>
                    <a:lnTo>
                      <a:pt x="16048" y="0"/>
                    </a:lnTo>
                    <a:lnTo>
                      <a:pt x="10569" y="0"/>
                    </a:lnTo>
                    <a:lnTo>
                      <a:pt x="9415" y="640"/>
                    </a:lnTo>
                    <a:lnTo>
                      <a:pt x="9415" y="3973"/>
                    </a:lnTo>
                    <a:lnTo>
                      <a:pt x="7793" y="5527"/>
                    </a:lnTo>
                    <a:lnTo>
                      <a:pt x="0" y="10137"/>
                    </a:lnTo>
                    <a:lnTo>
                      <a:pt x="3317" y="12787"/>
                    </a:lnTo>
                    <a:lnTo>
                      <a:pt x="4398" y="16073"/>
                    </a:lnTo>
                    <a:lnTo>
                      <a:pt x="10569" y="18403"/>
                    </a:lnTo>
                    <a:lnTo>
                      <a:pt x="11650" y="21600"/>
                    </a:lnTo>
                    <a:lnTo>
                      <a:pt x="13813" y="19727"/>
                    </a:lnTo>
                    <a:lnTo>
                      <a:pt x="14967" y="15117"/>
                    </a:lnTo>
                    <a:lnTo>
                      <a:pt x="12191" y="14157"/>
                    </a:lnTo>
                    <a:lnTo>
                      <a:pt x="10029" y="11507"/>
                    </a:lnTo>
                    <a:lnTo>
                      <a:pt x="15508" y="10503"/>
                    </a:lnTo>
                    <a:lnTo>
                      <a:pt x="21059" y="7853"/>
                    </a:lnTo>
                    <a:lnTo>
                      <a:pt x="21600" y="5527"/>
                    </a:lnTo>
                    <a:lnTo>
                      <a:pt x="21600" y="64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6" name="図形"/>
              <p:cNvSpPr/>
              <p:nvPr/>
            </p:nvSpPr>
            <p:spPr>
              <a:xfrm>
                <a:off x="89408" y="31910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7315"/>
                    </a:moveTo>
                    <a:lnTo>
                      <a:pt x="15931" y="13061"/>
                    </a:lnTo>
                    <a:lnTo>
                      <a:pt x="13451" y="12644"/>
                    </a:lnTo>
                    <a:lnTo>
                      <a:pt x="14849" y="8567"/>
                    </a:lnTo>
                    <a:lnTo>
                      <a:pt x="14954" y="7527"/>
                    </a:lnTo>
                    <a:lnTo>
                      <a:pt x="12896" y="3896"/>
                    </a:lnTo>
                    <a:lnTo>
                      <a:pt x="10787" y="3420"/>
                    </a:lnTo>
                    <a:lnTo>
                      <a:pt x="8149" y="0"/>
                    </a:lnTo>
                    <a:lnTo>
                      <a:pt x="3798" y="476"/>
                    </a:lnTo>
                    <a:lnTo>
                      <a:pt x="2926" y="3420"/>
                    </a:lnTo>
                    <a:lnTo>
                      <a:pt x="2662" y="3896"/>
                    </a:lnTo>
                    <a:lnTo>
                      <a:pt x="1528" y="5623"/>
                    </a:lnTo>
                    <a:lnTo>
                      <a:pt x="185" y="7527"/>
                    </a:lnTo>
                    <a:lnTo>
                      <a:pt x="0" y="8567"/>
                    </a:lnTo>
                    <a:lnTo>
                      <a:pt x="3217" y="12644"/>
                    </a:lnTo>
                    <a:lnTo>
                      <a:pt x="5300" y="13686"/>
                    </a:lnTo>
                    <a:lnTo>
                      <a:pt x="6066" y="17999"/>
                    </a:lnTo>
                    <a:lnTo>
                      <a:pt x="8913" y="20529"/>
                    </a:lnTo>
                    <a:lnTo>
                      <a:pt x="12685" y="19695"/>
                    </a:lnTo>
                    <a:lnTo>
                      <a:pt x="12896" y="19220"/>
                    </a:lnTo>
                    <a:lnTo>
                      <a:pt x="17064" y="18386"/>
                    </a:lnTo>
                    <a:lnTo>
                      <a:pt x="18936" y="21600"/>
                    </a:lnTo>
                    <a:lnTo>
                      <a:pt x="20757" y="18386"/>
                    </a:lnTo>
                    <a:lnTo>
                      <a:pt x="21021" y="17999"/>
                    </a:lnTo>
                    <a:lnTo>
                      <a:pt x="21600" y="1731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7" name="図形"/>
              <p:cNvSpPr/>
              <p:nvPr/>
            </p:nvSpPr>
            <p:spPr>
              <a:xfrm>
                <a:off x="89010" y="8540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339"/>
                    </a:moveTo>
                    <a:lnTo>
                      <a:pt x="21064" y="13779"/>
                    </a:lnTo>
                    <a:lnTo>
                      <a:pt x="20117" y="12822"/>
                    </a:lnTo>
                    <a:lnTo>
                      <a:pt x="20034" y="12263"/>
                    </a:lnTo>
                    <a:lnTo>
                      <a:pt x="19972" y="11651"/>
                    </a:lnTo>
                    <a:lnTo>
                      <a:pt x="21147" y="9762"/>
                    </a:lnTo>
                    <a:lnTo>
                      <a:pt x="21043" y="8432"/>
                    </a:lnTo>
                    <a:lnTo>
                      <a:pt x="19972" y="6704"/>
                    </a:lnTo>
                    <a:lnTo>
                      <a:pt x="19518" y="4974"/>
                    </a:lnTo>
                    <a:lnTo>
                      <a:pt x="18343" y="3619"/>
                    </a:lnTo>
                    <a:lnTo>
                      <a:pt x="16715" y="4017"/>
                    </a:lnTo>
                    <a:lnTo>
                      <a:pt x="16921" y="5534"/>
                    </a:lnTo>
                    <a:lnTo>
                      <a:pt x="17106" y="6332"/>
                    </a:lnTo>
                    <a:lnTo>
                      <a:pt x="17890" y="7661"/>
                    </a:lnTo>
                    <a:lnTo>
                      <a:pt x="17746" y="8991"/>
                    </a:lnTo>
                    <a:lnTo>
                      <a:pt x="18942" y="9762"/>
                    </a:lnTo>
                    <a:lnTo>
                      <a:pt x="19373" y="12263"/>
                    </a:lnTo>
                    <a:lnTo>
                      <a:pt x="16407" y="11651"/>
                    </a:lnTo>
                    <a:lnTo>
                      <a:pt x="14221" y="9151"/>
                    </a:lnTo>
                    <a:lnTo>
                      <a:pt x="13747" y="8594"/>
                    </a:lnTo>
                    <a:lnTo>
                      <a:pt x="12572" y="8594"/>
                    </a:lnTo>
                    <a:lnTo>
                      <a:pt x="11831" y="7661"/>
                    </a:lnTo>
                    <a:lnTo>
                      <a:pt x="10800" y="6332"/>
                    </a:lnTo>
                    <a:lnTo>
                      <a:pt x="10388" y="4390"/>
                    </a:lnTo>
                    <a:lnTo>
                      <a:pt x="10203" y="3619"/>
                    </a:lnTo>
                    <a:lnTo>
                      <a:pt x="9914" y="2687"/>
                    </a:lnTo>
                    <a:lnTo>
                      <a:pt x="8142" y="0"/>
                    </a:lnTo>
                    <a:lnTo>
                      <a:pt x="7545" y="0"/>
                    </a:lnTo>
                    <a:lnTo>
                      <a:pt x="4576" y="1544"/>
                    </a:lnTo>
                    <a:lnTo>
                      <a:pt x="4122" y="1916"/>
                    </a:lnTo>
                    <a:lnTo>
                      <a:pt x="2949" y="4974"/>
                    </a:lnTo>
                    <a:lnTo>
                      <a:pt x="2639" y="6518"/>
                    </a:lnTo>
                    <a:lnTo>
                      <a:pt x="0" y="8432"/>
                    </a:lnTo>
                    <a:lnTo>
                      <a:pt x="1031" y="9762"/>
                    </a:lnTo>
                    <a:lnTo>
                      <a:pt x="2494" y="12822"/>
                    </a:lnTo>
                    <a:lnTo>
                      <a:pt x="3979" y="13381"/>
                    </a:lnTo>
                    <a:lnTo>
                      <a:pt x="4143" y="9762"/>
                    </a:lnTo>
                    <a:lnTo>
                      <a:pt x="5751" y="4974"/>
                    </a:lnTo>
                    <a:lnTo>
                      <a:pt x="6493" y="5534"/>
                    </a:lnTo>
                    <a:lnTo>
                      <a:pt x="5462" y="8432"/>
                    </a:lnTo>
                    <a:lnTo>
                      <a:pt x="7545" y="8432"/>
                    </a:lnTo>
                    <a:lnTo>
                      <a:pt x="8862" y="7661"/>
                    </a:lnTo>
                    <a:lnTo>
                      <a:pt x="7976" y="9151"/>
                    </a:lnTo>
                    <a:lnTo>
                      <a:pt x="6637" y="8594"/>
                    </a:lnTo>
                    <a:lnTo>
                      <a:pt x="6514" y="13779"/>
                    </a:lnTo>
                    <a:lnTo>
                      <a:pt x="6183" y="14896"/>
                    </a:lnTo>
                    <a:lnTo>
                      <a:pt x="7689" y="14896"/>
                    </a:lnTo>
                    <a:lnTo>
                      <a:pt x="8410" y="13779"/>
                    </a:lnTo>
                    <a:lnTo>
                      <a:pt x="9317" y="14525"/>
                    </a:lnTo>
                    <a:lnTo>
                      <a:pt x="9750" y="15082"/>
                    </a:lnTo>
                    <a:lnTo>
                      <a:pt x="9935" y="19099"/>
                    </a:lnTo>
                    <a:lnTo>
                      <a:pt x="10203" y="20829"/>
                    </a:lnTo>
                    <a:lnTo>
                      <a:pt x="12861" y="21600"/>
                    </a:lnTo>
                    <a:lnTo>
                      <a:pt x="14346" y="21386"/>
                    </a:lnTo>
                    <a:lnTo>
                      <a:pt x="16407" y="19099"/>
                    </a:lnTo>
                    <a:lnTo>
                      <a:pt x="15376" y="17024"/>
                    </a:lnTo>
                    <a:lnTo>
                      <a:pt x="17437" y="16598"/>
                    </a:lnTo>
                    <a:lnTo>
                      <a:pt x="18632" y="16598"/>
                    </a:lnTo>
                    <a:lnTo>
                      <a:pt x="18632" y="19658"/>
                    </a:lnTo>
                    <a:lnTo>
                      <a:pt x="19518" y="19658"/>
                    </a:lnTo>
                    <a:lnTo>
                      <a:pt x="20714" y="17024"/>
                    </a:lnTo>
                    <a:lnTo>
                      <a:pt x="20837" y="16598"/>
                    </a:lnTo>
                    <a:lnTo>
                      <a:pt x="21600" y="1433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8" name="図形"/>
              <p:cNvSpPr/>
              <p:nvPr/>
            </p:nvSpPr>
            <p:spPr>
              <a:xfrm>
                <a:off x="94006" y="30461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889" y="11427"/>
                    </a:lnTo>
                    <a:lnTo>
                      <a:pt x="13179" y="9263"/>
                    </a:lnTo>
                    <a:lnTo>
                      <a:pt x="10647" y="4868"/>
                    </a:lnTo>
                    <a:lnTo>
                      <a:pt x="9689" y="2941"/>
                    </a:lnTo>
                    <a:lnTo>
                      <a:pt x="9252" y="1962"/>
                    </a:lnTo>
                    <a:lnTo>
                      <a:pt x="8465" y="0"/>
                    </a:lnTo>
                    <a:lnTo>
                      <a:pt x="6590" y="474"/>
                    </a:lnTo>
                    <a:lnTo>
                      <a:pt x="4669" y="2164"/>
                    </a:lnTo>
                    <a:lnTo>
                      <a:pt x="5631" y="1962"/>
                    </a:lnTo>
                    <a:lnTo>
                      <a:pt x="3099" y="8281"/>
                    </a:lnTo>
                    <a:lnTo>
                      <a:pt x="0" y="9971"/>
                    </a:lnTo>
                    <a:lnTo>
                      <a:pt x="4363" y="11898"/>
                    </a:lnTo>
                    <a:lnTo>
                      <a:pt x="6590" y="16564"/>
                    </a:lnTo>
                    <a:lnTo>
                      <a:pt x="11303" y="17951"/>
                    </a:lnTo>
                    <a:lnTo>
                      <a:pt x="15972" y="19436"/>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899" name="図形"/>
              <p:cNvSpPr/>
              <p:nvPr/>
            </p:nvSpPr>
            <p:spPr>
              <a:xfrm>
                <a:off x="97632" y="497205"/>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56" y="0"/>
                    </a:lnTo>
                    <a:lnTo>
                      <a:pt x="2622" y="631"/>
                    </a:lnTo>
                    <a:lnTo>
                      <a:pt x="1608" y="3196"/>
                    </a:lnTo>
                    <a:lnTo>
                      <a:pt x="0" y="9000"/>
                    </a:lnTo>
                    <a:lnTo>
                      <a:pt x="395" y="13861"/>
                    </a:lnTo>
                    <a:lnTo>
                      <a:pt x="2847" y="15119"/>
                    </a:lnTo>
                    <a:lnTo>
                      <a:pt x="4454" y="13546"/>
                    </a:lnTo>
                    <a:lnTo>
                      <a:pt x="5245" y="15481"/>
                    </a:lnTo>
                    <a:lnTo>
                      <a:pt x="6062" y="21600"/>
                    </a:lnTo>
                    <a:lnTo>
                      <a:pt x="10123" y="21600"/>
                    </a:lnTo>
                    <a:lnTo>
                      <a:pt x="16411" y="9992"/>
                    </a:lnTo>
                    <a:lnTo>
                      <a:pt x="20021" y="2881"/>
                    </a:lnTo>
                    <a:lnTo>
                      <a:pt x="20246" y="4815"/>
                    </a:lnTo>
                    <a:lnTo>
                      <a:pt x="20783" y="2881"/>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00" name="図形"/>
              <p:cNvSpPr/>
              <p:nvPr/>
            </p:nvSpPr>
            <p:spPr>
              <a:xfrm>
                <a:off x="100813" y="491241"/>
                <a:ext cx="12702" cy="12703"/>
              </a:xfrm>
              <a:custGeom>
                <a:avLst/>
                <a:gdLst/>
                <a:ahLst/>
                <a:cxnLst>
                  <a:cxn ang="0">
                    <a:pos x="wd2" y="hd2"/>
                  </a:cxn>
                  <a:cxn ang="5400000">
                    <a:pos x="wd2" y="hd2"/>
                  </a:cxn>
                  <a:cxn ang="10800000">
                    <a:pos x="wd2" y="hd2"/>
                  </a:cxn>
                  <a:cxn ang="16200000">
                    <a:pos x="wd2" y="hd2"/>
                  </a:cxn>
                </a:cxnLst>
                <a:rect l="0" t="0" r="r" b="b"/>
                <a:pathLst>
                  <a:path w="21600" h="21600" extrusionOk="0">
                    <a:moveTo>
                      <a:pt x="21600" y="2644"/>
                    </a:moveTo>
                    <a:lnTo>
                      <a:pt x="18019" y="907"/>
                    </a:lnTo>
                    <a:lnTo>
                      <a:pt x="16631" y="0"/>
                    </a:lnTo>
                    <a:lnTo>
                      <a:pt x="13439" y="6527"/>
                    </a:lnTo>
                    <a:lnTo>
                      <a:pt x="12632" y="8592"/>
                    </a:lnTo>
                    <a:lnTo>
                      <a:pt x="9051" y="12143"/>
                    </a:lnTo>
                    <a:lnTo>
                      <a:pt x="9051" y="11564"/>
                    </a:lnTo>
                    <a:lnTo>
                      <a:pt x="4663" y="14498"/>
                    </a:lnTo>
                    <a:lnTo>
                      <a:pt x="3859" y="18091"/>
                    </a:lnTo>
                    <a:lnTo>
                      <a:pt x="0" y="21600"/>
                    </a:lnTo>
                    <a:lnTo>
                      <a:pt x="13966" y="21600"/>
                    </a:lnTo>
                    <a:lnTo>
                      <a:pt x="14049" y="18667"/>
                    </a:lnTo>
                    <a:lnTo>
                      <a:pt x="16825" y="15984"/>
                    </a:lnTo>
                    <a:lnTo>
                      <a:pt x="18823" y="13629"/>
                    </a:lnTo>
                    <a:lnTo>
                      <a:pt x="19630" y="12143"/>
                    </a:lnTo>
                    <a:lnTo>
                      <a:pt x="21213" y="5659"/>
                    </a:lnTo>
                    <a:lnTo>
                      <a:pt x="21600" y="264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01" name="図形"/>
              <p:cNvSpPr/>
              <p:nvPr/>
            </p:nvSpPr>
            <p:spPr>
              <a:xfrm>
                <a:off x="113434" y="97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565" y="2080"/>
                    </a:lnTo>
                    <a:lnTo>
                      <a:pt x="1401" y="3672"/>
                    </a:lnTo>
                    <a:lnTo>
                      <a:pt x="0" y="10565"/>
                    </a:lnTo>
                    <a:lnTo>
                      <a:pt x="7874" y="16770"/>
                    </a:lnTo>
                    <a:lnTo>
                      <a:pt x="14227"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02" name="図形"/>
              <p:cNvSpPr/>
              <p:nvPr/>
            </p:nvSpPr>
            <p:spPr>
              <a:xfrm>
                <a:off x="118212" y="14333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8487"/>
                    </a:moveTo>
                    <a:lnTo>
                      <a:pt x="17337" y="0"/>
                    </a:lnTo>
                    <a:lnTo>
                      <a:pt x="0" y="8327"/>
                    </a:lnTo>
                    <a:lnTo>
                      <a:pt x="599" y="21600"/>
                    </a:lnTo>
                    <a:lnTo>
                      <a:pt x="15206" y="19343"/>
                    </a:lnTo>
                    <a:lnTo>
                      <a:pt x="21600" y="1848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03" name="図形"/>
              <p:cNvSpPr/>
              <p:nvPr/>
            </p:nvSpPr>
            <p:spPr>
              <a:xfrm>
                <a:off x="117059" y="46443"/>
                <a:ext cx="12702" cy="17129"/>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lnTo>
                      <a:pt x="20958" y="10015"/>
                    </a:lnTo>
                    <a:lnTo>
                      <a:pt x="20803" y="9609"/>
                    </a:lnTo>
                    <a:lnTo>
                      <a:pt x="20317" y="8344"/>
                    </a:lnTo>
                    <a:lnTo>
                      <a:pt x="18416" y="9186"/>
                    </a:lnTo>
                    <a:lnTo>
                      <a:pt x="17775" y="9609"/>
                    </a:lnTo>
                    <a:lnTo>
                      <a:pt x="17156" y="8548"/>
                    </a:lnTo>
                    <a:lnTo>
                      <a:pt x="16515" y="7834"/>
                    </a:lnTo>
                    <a:lnTo>
                      <a:pt x="18416" y="5960"/>
                    </a:lnTo>
                    <a:lnTo>
                      <a:pt x="19521" y="5960"/>
                    </a:lnTo>
                    <a:lnTo>
                      <a:pt x="18881" y="4491"/>
                    </a:lnTo>
                    <a:lnTo>
                      <a:pt x="18881" y="3561"/>
                    </a:lnTo>
                    <a:lnTo>
                      <a:pt x="18416" y="3328"/>
                    </a:lnTo>
                    <a:lnTo>
                      <a:pt x="17929" y="3140"/>
                    </a:lnTo>
                    <a:lnTo>
                      <a:pt x="17156" y="1468"/>
                    </a:lnTo>
                    <a:lnTo>
                      <a:pt x="16183" y="1468"/>
                    </a:lnTo>
                    <a:lnTo>
                      <a:pt x="15542" y="1265"/>
                    </a:lnTo>
                    <a:lnTo>
                      <a:pt x="14612" y="0"/>
                    </a:lnTo>
                    <a:lnTo>
                      <a:pt x="14437" y="523"/>
                    </a:lnTo>
                    <a:lnTo>
                      <a:pt x="12844" y="1352"/>
                    </a:lnTo>
                    <a:lnTo>
                      <a:pt x="12668" y="3067"/>
                    </a:lnTo>
                    <a:lnTo>
                      <a:pt x="12536" y="3561"/>
                    </a:lnTo>
                    <a:lnTo>
                      <a:pt x="11430" y="3968"/>
                    </a:lnTo>
                    <a:lnTo>
                      <a:pt x="9682" y="4172"/>
                    </a:lnTo>
                    <a:lnTo>
                      <a:pt x="7893" y="2398"/>
                    </a:lnTo>
                    <a:lnTo>
                      <a:pt x="6500" y="2195"/>
                    </a:lnTo>
                    <a:lnTo>
                      <a:pt x="6190" y="2398"/>
                    </a:lnTo>
                    <a:lnTo>
                      <a:pt x="4443" y="2398"/>
                    </a:lnTo>
                    <a:lnTo>
                      <a:pt x="3184" y="1992"/>
                    </a:lnTo>
                    <a:lnTo>
                      <a:pt x="2211" y="1992"/>
                    </a:lnTo>
                    <a:lnTo>
                      <a:pt x="2011" y="3328"/>
                    </a:lnTo>
                    <a:lnTo>
                      <a:pt x="1568" y="3866"/>
                    </a:lnTo>
                    <a:lnTo>
                      <a:pt x="3471" y="4070"/>
                    </a:lnTo>
                    <a:lnTo>
                      <a:pt x="5395" y="4491"/>
                    </a:lnTo>
                    <a:lnTo>
                      <a:pt x="3471" y="5116"/>
                    </a:lnTo>
                    <a:lnTo>
                      <a:pt x="2366" y="5116"/>
                    </a:lnTo>
                    <a:lnTo>
                      <a:pt x="2366" y="5960"/>
                    </a:lnTo>
                    <a:lnTo>
                      <a:pt x="1723" y="6047"/>
                    </a:lnTo>
                    <a:lnTo>
                      <a:pt x="155" y="6468"/>
                    </a:lnTo>
                    <a:lnTo>
                      <a:pt x="0" y="7733"/>
                    </a:lnTo>
                    <a:lnTo>
                      <a:pt x="2211" y="8344"/>
                    </a:lnTo>
                    <a:lnTo>
                      <a:pt x="3073" y="9186"/>
                    </a:lnTo>
                    <a:lnTo>
                      <a:pt x="3006" y="11381"/>
                    </a:lnTo>
                    <a:lnTo>
                      <a:pt x="3868" y="12123"/>
                    </a:lnTo>
                    <a:lnTo>
                      <a:pt x="3913" y="14928"/>
                    </a:lnTo>
                    <a:lnTo>
                      <a:pt x="3802" y="15451"/>
                    </a:lnTo>
                    <a:lnTo>
                      <a:pt x="3184" y="15655"/>
                    </a:lnTo>
                    <a:lnTo>
                      <a:pt x="5085" y="16920"/>
                    </a:lnTo>
                    <a:lnTo>
                      <a:pt x="8422" y="18475"/>
                    </a:lnTo>
                    <a:lnTo>
                      <a:pt x="9992" y="18257"/>
                    </a:lnTo>
                    <a:lnTo>
                      <a:pt x="10081" y="18475"/>
                    </a:lnTo>
                    <a:lnTo>
                      <a:pt x="10236" y="19333"/>
                    </a:lnTo>
                    <a:lnTo>
                      <a:pt x="9837" y="20669"/>
                    </a:lnTo>
                    <a:lnTo>
                      <a:pt x="12381" y="21077"/>
                    </a:lnTo>
                    <a:lnTo>
                      <a:pt x="13154" y="21600"/>
                    </a:lnTo>
                    <a:lnTo>
                      <a:pt x="13796" y="19333"/>
                    </a:lnTo>
                    <a:lnTo>
                      <a:pt x="15077" y="18998"/>
                    </a:lnTo>
                    <a:lnTo>
                      <a:pt x="15077" y="16280"/>
                    </a:lnTo>
                    <a:lnTo>
                      <a:pt x="13641" y="14289"/>
                    </a:lnTo>
                    <a:lnTo>
                      <a:pt x="15542" y="14289"/>
                    </a:lnTo>
                    <a:lnTo>
                      <a:pt x="15410" y="14928"/>
                    </a:lnTo>
                    <a:lnTo>
                      <a:pt x="16094" y="14289"/>
                    </a:lnTo>
                    <a:lnTo>
                      <a:pt x="17621" y="12850"/>
                    </a:lnTo>
                    <a:lnTo>
                      <a:pt x="17621" y="12516"/>
                    </a:lnTo>
                    <a:lnTo>
                      <a:pt x="20472" y="12123"/>
                    </a:lnTo>
                    <a:lnTo>
                      <a:pt x="21600" y="1212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04" name="図形"/>
              <p:cNvSpPr/>
              <p:nvPr/>
            </p:nvSpPr>
            <p:spPr>
              <a:xfrm>
                <a:off x="105122" y="7392"/>
                <a:ext cx="49738" cy="47835"/>
              </a:xfrm>
              <a:custGeom>
                <a:avLst/>
                <a:gdLst/>
                <a:ahLst/>
                <a:cxnLst>
                  <a:cxn ang="0">
                    <a:pos x="wd2" y="hd2"/>
                  </a:cxn>
                  <a:cxn ang="5400000">
                    <a:pos x="wd2" y="hd2"/>
                  </a:cxn>
                  <a:cxn ang="10800000">
                    <a:pos x="wd2" y="hd2"/>
                  </a:cxn>
                  <a:cxn ang="16200000">
                    <a:pos x="wd2" y="hd2"/>
                  </a:cxn>
                </a:cxnLst>
                <a:rect l="0" t="0" r="r" b="b"/>
                <a:pathLst>
                  <a:path w="21600" h="21600" extrusionOk="0">
                    <a:moveTo>
                      <a:pt x="21600" y="1041"/>
                    </a:moveTo>
                    <a:lnTo>
                      <a:pt x="21204" y="1457"/>
                    </a:lnTo>
                    <a:lnTo>
                      <a:pt x="20774" y="1353"/>
                    </a:lnTo>
                    <a:lnTo>
                      <a:pt x="20699" y="781"/>
                    </a:lnTo>
                    <a:lnTo>
                      <a:pt x="20518" y="1093"/>
                    </a:lnTo>
                    <a:lnTo>
                      <a:pt x="20198" y="1353"/>
                    </a:lnTo>
                    <a:lnTo>
                      <a:pt x="19873" y="1509"/>
                    </a:lnTo>
                    <a:lnTo>
                      <a:pt x="19513" y="1718"/>
                    </a:lnTo>
                    <a:lnTo>
                      <a:pt x="19227" y="2342"/>
                    </a:lnTo>
                    <a:lnTo>
                      <a:pt x="18651" y="2811"/>
                    </a:lnTo>
                    <a:lnTo>
                      <a:pt x="18576" y="2550"/>
                    </a:lnTo>
                    <a:lnTo>
                      <a:pt x="18506" y="2238"/>
                    </a:lnTo>
                    <a:lnTo>
                      <a:pt x="18396" y="1978"/>
                    </a:lnTo>
                    <a:lnTo>
                      <a:pt x="18331" y="1978"/>
                    </a:lnTo>
                    <a:lnTo>
                      <a:pt x="17971" y="2238"/>
                    </a:lnTo>
                    <a:lnTo>
                      <a:pt x="17776" y="2134"/>
                    </a:lnTo>
                    <a:lnTo>
                      <a:pt x="17681" y="2082"/>
                    </a:lnTo>
                    <a:lnTo>
                      <a:pt x="17645" y="1978"/>
                    </a:lnTo>
                    <a:lnTo>
                      <a:pt x="17681" y="1405"/>
                    </a:lnTo>
                    <a:lnTo>
                      <a:pt x="17570" y="1457"/>
                    </a:lnTo>
                    <a:lnTo>
                      <a:pt x="17465" y="1561"/>
                    </a:lnTo>
                    <a:lnTo>
                      <a:pt x="16709" y="1613"/>
                    </a:lnTo>
                    <a:lnTo>
                      <a:pt x="16419" y="1613"/>
                    </a:lnTo>
                    <a:lnTo>
                      <a:pt x="16459" y="1822"/>
                    </a:lnTo>
                    <a:lnTo>
                      <a:pt x="16098" y="2134"/>
                    </a:lnTo>
                    <a:lnTo>
                      <a:pt x="16063" y="1718"/>
                    </a:lnTo>
                    <a:lnTo>
                      <a:pt x="14697" y="2134"/>
                    </a:lnTo>
                    <a:lnTo>
                      <a:pt x="14311" y="2915"/>
                    </a:lnTo>
                    <a:lnTo>
                      <a:pt x="13836" y="4008"/>
                    </a:lnTo>
                    <a:lnTo>
                      <a:pt x="13295" y="3904"/>
                    </a:lnTo>
                    <a:lnTo>
                      <a:pt x="13010" y="3904"/>
                    </a:lnTo>
                    <a:lnTo>
                      <a:pt x="12540" y="4216"/>
                    </a:lnTo>
                    <a:lnTo>
                      <a:pt x="12184" y="4528"/>
                    </a:lnTo>
                    <a:lnTo>
                      <a:pt x="11824" y="4788"/>
                    </a:lnTo>
                    <a:lnTo>
                      <a:pt x="10672" y="5361"/>
                    </a:lnTo>
                    <a:lnTo>
                      <a:pt x="10242" y="5205"/>
                    </a:lnTo>
                    <a:lnTo>
                      <a:pt x="10102" y="5153"/>
                    </a:lnTo>
                    <a:lnTo>
                      <a:pt x="10062" y="5205"/>
                    </a:lnTo>
                    <a:lnTo>
                      <a:pt x="10347" y="4736"/>
                    </a:lnTo>
                    <a:lnTo>
                      <a:pt x="10387" y="4997"/>
                    </a:lnTo>
                    <a:lnTo>
                      <a:pt x="10417" y="4736"/>
                    </a:lnTo>
                    <a:lnTo>
                      <a:pt x="10457" y="4372"/>
                    </a:lnTo>
                    <a:lnTo>
                      <a:pt x="10562" y="3956"/>
                    </a:lnTo>
                    <a:lnTo>
                      <a:pt x="10242" y="3852"/>
                    </a:lnTo>
                    <a:lnTo>
                      <a:pt x="9917" y="3800"/>
                    </a:lnTo>
                    <a:lnTo>
                      <a:pt x="9917" y="3071"/>
                    </a:lnTo>
                    <a:lnTo>
                      <a:pt x="10202" y="2863"/>
                    </a:lnTo>
                    <a:lnTo>
                      <a:pt x="10132" y="2394"/>
                    </a:lnTo>
                    <a:lnTo>
                      <a:pt x="10047" y="2290"/>
                    </a:lnTo>
                    <a:lnTo>
                      <a:pt x="9917" y="2134"/>
                    </a:lnTo>
                    <a:lnTo>
                      <a:pt x="9946" y="1041"/>
                    </a:lnTo>
                    <a:lnTo>
                      <a:pt x="10017" y="625"/>
                    </a:lnTo>
                    <a:lnTo>
                      <a:pt x="10026" y="573"/>
                    </a:lnTo>
                    <a:lnTo>
                      <a:pt x="9956" y="625"/>
                    </a:lnTo>
                    <a:lnTo>
                      <a:pt x="9236" y="0"/>
                    </a:lnTo>
                    <a:lnTo>
                      <a:pt x="7148" y="364"/>
                    </a:lnTo>
                    <a:lnTo>
                      <a:pt x="6357" y="520"/>
                    </a:lnTo>
                    <a:lnTo>
                      <a:pt x="5787" y="1041"/>
                    </a:lnTo>
                    <a:lnTo>
                      <a:pt x="4850" y="1561"/>
                    </a:lnTo>
                    <a:lnTo>
                      <a:pt x="4170" y="2134"/>
                    </a:lnTo>
                    <a:lnTo>
                      <a:pt x="3374" y="2290"/>
                    </a:lnTo>
                    <a:lnTo>
                      <a:pt x="3124" y="2030"/>
                    </a:lnTo>
                    <a:lnTo>
                      <a:pt x="2948" y="1561"/>
                    </a:lnTo>
                    <a:lnTo>
                      <a:pt x="2953" y="1301"/>
                    </a:lnTo>
                    <a:lnTo>
                      <a:pt x="3414" y="781"/>
                    </a:lnTo>
                    <a:lnTo>
                      <a:pt x="3014" y="729"/>
                    </a:lnTo>
                    <a:lnTo>
                      <a:pt x="2082" y="1093"/>
                    </a:lnTo>
                    <a:lnTo>
                      <a:pt x="2047" y="1301"/>
                    </a:lnTo>
                    <a:lnTo>
                      <a:pt x="2408" y="1613"/>
                    </a:lnTo>
                    <a:lnTo>
                      <a:pt x="2548" y="1561"/>
                    </a:lnTo>
                    <a:lnTo>
                      <a:pt x="3309" y="2863"/>
                    </a:lnTo>
                    <a:lnTo>
                      <a:pt x="3339" y="3539"/>
                    </a:lnTo>
                    <a:lnTo>
                      <a:pt x="3124" y="3747"/>
                    </a:lnTo>
                    <a:lnTo>
                      <a:pt x="2979" y="4268"/>
                    </a:lnTo>
                    <a:lnTo>
                      <a:pt x="2833" y="5049"/>
                    </a:lnTo>
                    <a:lnTo>
                      <a:pt x="2082" y="5881"/>
                    </a:lnTo>
                    <a:lnTo>
                      <a:pt x="1352" y="7131"/>
                    </a:lnTo>
                    <a:lnTo>
                      <a:pt x="1307" y="7287"/>
                    </a:lnTo>
                    <a:lnTo>
                      <a:pt x="1472" y="7911"/>
                    </a:lnTo>
                    <a:lnTo>
                      <a:pt x="1542" y="8015"/>
                    </a:lnTo>
                    <a:lnTo>
                      <a:pt x="1577" y="8328"/>
                    </a:lnTo>
                    <a:lnTo>
                      <a:pt x="1542" y="8536"/>
                    </a:lnTo>
                    <a:lnTo>
                      <a:pt x="1186" y="8900"/>
                    </a:lnTo>
                    <a:lnTo>
                      <a:pt x="1146" y="9056"/>
                    </a:lnTo>
                    <a:lnTo>
                      <a:pt x="1112" y="9421"/>
                    </a:lnTo>
                    <a:lnTo>
                      <a:pt x="1221" y="9577"/>
                    </a:lnTo>
                    <a:lnTo>
                      <a:pt x="320" y="10410"/>
                    </a:lnTo>
                    <a:lnTo>
                      <a:pt x="465" y="11086"/>
                    </a:lnTo>
                    <a:lnTo>
                      <a:pt x="751" y="11659"/>
                    </a:lnTo>
                    <a:lnTo>
                      <a:pt x="611" y="11919"/>
                    </a:lnTo>
                    <a:lnTo>
                      <a:pt x="751" y="12492"/>
                    </a:lnTo>
                    <a:lnTo>
                      <a:pt x="1006" y="12440"/>
                    </a:lnTo>
                    <a:lnTo>
                      <a:pt x="1166" y="12596"/>
                    </a:lnTo>
                    <a:lnTo>
                      <a:pt x="1186" y="13324"/>
                    </a:lnTo>
                    <a:lnTo>
                      <a:pt x="1362" y="13533"/>
                    </a:lnTo>
                    <a:lnTo>
                      <a:pt x="1867" y="13064"/>
                    </a:lnTo>
                    <a:lnTo>
                      <a:pt x="2158" y="12856"/>
                    </a:lnTo>
                    <a:lnTo>
                      <a:pt x="2263" y="13116"/>
                    </a:lnTo>
                    <a:lnTo>
                      <a:pt x="2548" y="13220"/>
                    </a:lnTo>
                    <a:lnTo>
                      <a:pt x="2968" y="13428"/>
                    </a:lnTo>
                    <a:lnTo>
                      <a:pt x="3009" y="13324"/>
                    </a:lnTo>
                    <a:lnTo>
                      <a:pt x="2979" y="12856"/>
                    </a:lnTo>
                    <a:lnTo>
                      <a:pt x="3309" y="13012"/>
                    </a:lnTo>
                    <a:lnTo>
                      <a:pt x="3594" y="13012"/>
                    </a:lnTo>
                    <a:lnTo>
                      <a:pt x="3699" y="13324"/>
                    </a:lnTo>
                    <a:lnTo>
                      <a:pt x="3845" y="13533"/>
                    </a:lnTo>
                    <a:lnTo>
                      <a:pt x="4170" y="13376"/>
                    </a:lnTo>
                    <a:lnTo>
                      <a:pt x="4525" y="13637"/>
                    </a:lnTo>
                    <a:lnTo>
                      <a:pt x="4350" y="13533"/>
                    </a:lnTo>
                    <a:lnTo>
                      <a:pt x="4130" y="13845"/>
                    </a:lnTo>
                    <a:lnTo>
                      <a:pt x="4105" y="14053"/>
                    </a:lnTo>
                    <a:lnTo>
                      <a:pt x="4140" y="14521"/>
                    </a:lnTo>
                    <a:lnTo>
                      <a:pt x="4130" y="14626"/>
                    </a:lnTo>
                    <a:lnTo>
                      <a:pt x="3629" y="14469"/>
                    </a:lnTo>
                    <a:lnTo>
                      <a:pt x="3594" y="13480"/>
                    </a:lnTo>
                    <a:lnTo>
                      <a:pt x="3374" y="13533"/>
                    </a:lnTo>
                    <a:lnTo>
                      <a:pt x="2803" y="13793"/>
                    </a:lnTo>
                    <a:lnTo>
                      <a:pt x="2864" y="13949"/>
                    </a:lnTo>
                    <a:lnTo>
                      <a:pt x="3124" y="14417"/>
                    </a:lnTo>
                    <a:lnTo>
                      <a:pt x="3199" y="14678"/>
                    </a:lnTo>
                    <a:lnTo>
                      <a:pt x="3124" y="14735"/>
                    </a:lnTo>
                    <a:lnTo>
                      <a:pt x="3124" y="18529"/>
                    </a:lnTo>
                    <a:lnTo>
                      <a:pt x="3074" y="18821"/>
                    </a:lnTo>
                    <a:lnTo>
                      <a:pt x="2833" y="18789"/>
                    </a:lnTo>
                    <a:lnTo>
                      <a:pt x="3124" y="18529"/>
                    </a:lnTo>
                    <a:lnTo>
                      <a:pt x="3124" y="14735"/>
                    </a:lnTo>
                    <a:lnTo>
                      <a:pt x="2979" y="14834"/>
                    </a:lnTo>
                    <a:lnTo>
                      <a:pt x="2908" y="14573"/>
                    </a:lnTo>
                    <a:lnTo>
                      <a:pt x="2833" y="14521"/>
                    </a:lnTo>
                    <a:lnTo>
                      <a:pt x="2658" y="14313"/>
                    </a:lnTo>
                    <a:lnTo>
                      <a:pt x="2478" y="14157"/>
                    </a:lnTo>
                    <a:lnTo>
                      <a:pt x="2573" y="13949"/>
                    </a:lnTo>
                    <a:lnTo>
                      <a:pt x="2538" y="13741"/>
                    </a:lnTo>
                    <a:lnTo>
                      <a:pt x="2333" y="13480"/>
                    </a:lnTo>
                    <a:lnTo>
                      <a:pt x="1902" y="14053"/>
                    </a:lnTo>
                    <a:lnTo>
                      <a:pt x="896" y="14782"/>
                    </a:lnTo>
                    <a:lnTo>
                      <a:pt x="426" y="15927"/>
                    </a:lnTo>
                    <a:lnTo>
                      <a:pt x="0" y="17072"/>
                    </a:lnTo>
                    <a:lnTo>
                      <a:pt x="320" y="17280"/>
                    </a:lnTo>
                    <a:lnTo>
                      <a:pt x="536" y="16707"/>
                    </a:lnTo>
                    <a:lnTo>
                      <a:pt x="716" y="16812"/>
                    </a:lnTo>
                    <a:lnTo>
                      <a:pt x="966" y="16765"/>
                    </a:lnTo>
                    <a:lnTo>
                      <a:pt x="1041" y="17280"/>
                    </a:lnTo>
                    <a:lnTo>
                      <a:pt x="1437" y="17176"/>
                    </a:lnTo>
                    <a:lnTo>
                      <a:pt x="1937" y="17228"/>
                    </a:lnTo>
                    <a:lnTo>
                      <a:pt x="1937" y="18009"/>
                    </a:lnTo>
                    <a:lnTo>
                      <a:pt x="1867" y="18217"/>
                    </a:lnTo>
                    <a:lnTo>
                      <a:pt x="1437" y="18217"/>
                    </a:lnTo>
                    <a:lnTo>
                      <a:pt x="1396" y="18841"/>
                    </a:lnTo>
                    <a:lnTo>
                      <a:pt x="896" y="19310"/>
                    </a:lnTo>
                    <a:lnTo>
                      <a:pt x="1112" y="19466"/>
                    </a:lnTo>
                    <a:lnTo>
                      <a:pt x="1687" y="19518"/>
                    </a:lnTo>
                    <a:lnTo>
                      <a:pt x="1687" y="19310"/>
                    </a:lnTo>
                    <a:lnTo>
                      <a:pt x="1792" y="19154"/>
                    </a:lnTo>
                    <a:lnTo>
                      <a:pt x="1937" y="19778"/>
                    </a:lnTo>
                    <a:lnTo>
                      <a:pt x="2373" y="20039"/>
                    </a:lnTo>
                    <a:lnTo>
                      <a:pt x="2117" y="20403"/>
                    </a:lnTo>
                    <a:lnTo>
                      <a:pt x="2117" y="21496"/>
                    </a:lnTo>
                    <a:lnTo>
                      <a:pt x="2548" y="21340"/>
                    </a:lnTo>
                    <a:lnTo>
                      <a:pt x="2263" y="20663"/>
                    </a:lnTo>
                    <a:lnTo>
                      <a:pt x="2693" y="20299"/>
                    </a:lnTo>
                    <a:lnTo>
                      <a:pt x="2703" y="20403"/>
                    </a:lnTo>
                    <a:lnTo>
                      <a:pt x="2753" y="20663"/>
                    </a:lnTo>
                    <a:lnTo>
                      <a:pt x="2944" y="21080"/>
                    </a:lnTo>
                    <a:lnTo>
                      <a:pt x="3124" y="21184"/>
                    </a:lnTo>
                    <a:lnTo>
                      <a:pt x="3484" y="21600"/>
                    </a:lnTo>
                    <a:lnTo>
                      <a:pt x="3449" y="20663"/>
                    </a:lnTo>
                    <a:lnTo>
                      <a:pt x="3124" y="20559"/>
                    </a:lnTo>
                    <a:lnTo>
                      <a:pt x="2979" y="20299"/>
                    </a:lnTo>
                    <a:lnTo>
                      <a:pt x="2979" y="20143"/>
                    </a:lnTo>
                    <a:lnTo>
                      <a:pt x="2768" y="19882"/>
                    </a:lnTo>
                    <a:lnTo>
                      <a:pt x="2623" y="19882"/>
                    </a:lnTo>
                    <a:lnTo>
                      <a:pt x="2908" y="19518"/>
                    </a:lnTo>
                    <a:lnTo>
                      <a:pt x="2803" y="19518"/>
                    </a:lnTo>
                    <a:lnTo>
                      <a:pt x="2998" y="19206"/>
                    </a:lnTo>
                    <a:lnTo>
                      <a:pt x="3018" y="19154"/>
                    </a:lnTo>
                    <a:lnTo>
                      <a:pt x="3014" y="19206"/>
                    </a:lnTo>
                    <a:lnTo>
                      <a:pt x="3374" y="19414"/>
                    </a:lnTo>
                    <a:lnTo>
                      <a:pt x="3734" y="18841"/>
                    </a:lnTo>
                    <a:lnTo>
                      <a:pt x="4095" y="18685"/>
                    </a:lnTo>
                    <a:lnTo>
                      <a:pt x="4635" y="18685"/>
                    </a:lnTo>
                    <a:lnTo>
                      <a:pt x="4796" y="18529"/>
                    </a:lnTo>
                    <a:lnTo>
                      <a:pt x="5066" y="18269"/>
                    </a:lnTo>
                    <a:lnTo>
                      <a:pt x="4850" y="17905"/>
                    </a:lnTo>
                    <a:lnTo>
                      <a:pt x="4996" y="17644"/>
                    </a:lnTo>
                    <a:lnTo>
                      <a:pt x="4850" y="17228"/>
                    </a:lnTo>
                    <a:lnTo>
                      <a:pt x="4826" y="17176"/>
                    </a:lnTo>
                    <a:lnTo>
                      <a:pt x="4746" y="17020"/>
                    </a:lnTo>
                    <a:lnTo>
                      <a:pt x="5246" y="16968"/>
                    </a:lnTo>
                    <a:lnTo>
                      <a:pt x="5211" y="17540"/>
                    </a:lnTo>
                    <a:lnTo>
                      <a:pt x="5246" y="17748"/>
                    </a:lnTo>
                    <a:lnTo>
                      <a:pt x="5532" y="17748"/>
                    </a:lnTo>
                    <a:lnTo>
                      <a:pt x="5892" y="17540"/>
                    </a:lnTo>
                    <a:lnTo>
                      <a:pt x="5701" y="17176"/>
                    </a:lnTo>
                    <a:lnTo>
                      <a:pt x="5722" y="16968"/>
                    </a:lnTo>
                    <a:lnTo>
                      <a:pt x="5822" y="16655"/>
                    </a:lnTo>
                    <a:lnTo>
                      <a:pt x="5606" y="16655"/>
                    </a:lnTo>
                    <a:lnTo>
                      <a:pt x="5246" y="16707"/>
                    </a:lnTo>
                    <a:lnTo>
                      <a:pt x="5211" y="16499"/>
                    </a:lnTo>
                    <a:lnTo>
                      <a:pt x="5496" y="16291"/>
                    </a:lnTo>
                    <a:lnTo>
                      <a:pt x="5677" y="16395"/>
                    </a:lnTo>
                    <a:lnTo>
                      <a:pt x="6107" y="16187"/>
                    </a:lnTo>
                    <a:lnTo>
                      <a:pt x="5997" y="16135"/>
                    </a:lnTo>
                    <a:lnTo>
                      <a:pt x="6433" y="15146"/>
                    </a:lnTo>
                    <a:lnTo>
                      <a:pt x="6537" y="15042"/>
                    </a:lnTo>
                    <a:lnTo>
                      <a:pt x="7003" y="14573"/>
                    </a:lnTo>
                    <a:lnTo>
                      <a:pt x="7869" y="13897"/>
                    </a:lnTo>
                    <a:lnTo>
                      <a:pt x="7479" y="14417"/>
                    </a:lnTo>
                    <a:lnTo>
                      <a:pt x="8265" y="14626"/>
                    </a:lnTo>
                    <a:lnTo>
                      <a:pt x="8695" y="13897"/>
                    </a:lnTo>
                    <a:lnTo>
                      <a:pt x="8875" y="13585"/>
                    </a:lnTo>
                    <a:lnTo>
                      <a:pt x="8730" y="13533"/>
                    </a:lnTo>
                    <a:lnTo>
                      <a:pt x="8230" y="13480"/>
                    </a:lnTo>
                    <a:lnTo>
                      <a:pt x="7979" y="13533"/>
                    </a:lnTo>
                    <a:lnTo>
                      <a:pt x="7403" y="13741"/>
                    </a:lnTo>
                    <a:lnTo>
                      <a:pt x="7438" y="13637"/>
                    </a:lnTo>
                    <a:lnTo>
                      <a:pt x="7539" y="13376"/>
                    </a:lnTo>
                    <a:lnTo>
                      <a:pt x="7699" y="12960"/>
                    </a:lnTo>
                    <a:lnTo>
                      <a:pt x="7749" y="12856"/>
                    </a:lnTo>
                    <a:lnTo>
                      <a:pt x="7869" y="12596"/>
                    </a:lnTo>
                    <a:lnTo>
                      <a:pt x="7939" y="13012"/>
                    </a:lnTo>
                    <a:lnTo>
                      <a:pt x="8520" y="13116"/>
                    </a:lnTo>
                    <a:lnTo>
                      <a:pt x="8410" y="12960"/>
                    </a:lnTo>
                    <a:lnTo>
                      <a:pt x="8124" y="12596"/>
                    </a:lnTo>
                    <a:lnTo>
                      <a:pt x="8084" y="12544"/>
                    </a:lnTo>
                    <a:lnTo>
                      <a:pt x="8059" y="12440"/>
                    </a:lnTo>
                    <a:lnTo>
                      <a:pt x="8375" y="11555"/>
                    </a:lnTo>
                    <a:lnTo>
                      <a:pt x="8410" y="11815"/>
                    </a:lnTo>
                    <a:lnTo>
                      <a:pt x="8620" y="12127"/>
                    </a:lnTo>
                    <a:lnTo>
                      <a:pt x="8695" y="11919"/>
                    </a:lnTo>
                    <a:lnTo>
                      <a:pt x="9060" y="11555"/>
                    </a:lnTo>
                    <a:lnTo>
                      <a:pt x="9271" y="11347"/>
                    </a:lnTo>
                    <a:lnTo>
                      <a:pt x="9055" y="11867"/>
                    </a:lnTo>
                    <a:lnTo>
                      <a:pt x="8685" y="12440"/>
                    </a:lnTo>
                    <a:lnTo>
                      <a:pt x="8665" y="12596"/>
                    </a:lnTo>
                    <a:lnTo>
                      <a:pt x="8765" y="12700"/>
                    </a:lnTo>
                    <a:lnTo>
                      <a:pt x="8986" y="13272"/>
                    </a:lnTo>
                    <a:lnTo>
                      <a:pt x="9271" y="13116"/>
                    </a:lnTo>
                    <a:lnTo>
                      <a:pt x="9626" y="12544"/>
                    </a:lnTo>
                    <a:lnTo>
                      <a:pt x="9811" y="12387"/>
                    </a:lnTo>
                    <a:lnTo>
                      <a:pt x="10312" y="12231"/>
                    </a:lnTo>
                    <a:lnTo>
                      <a:pt x="10562" y="11555"/>
                    </a:lnTo>
                    <a:lnTo>
                      <a:pt x="10512" y="11347"/>
                    </a:lnTo>
                    <a:lnTo>
                      <a:pt x="10422" y="10982"/>
                    </a:lnTo>
                    <a:lnTo>
                      <a:pt x="10853" y="10514"/>
                    </a:lnTo>
                    <a:lnTo>
                      <a:pt x="11353" y="9790"/>
                    </a:lnTo>
                    <a:lnTo>
                      <a:pt x="11428" y="10238"/>
                    </a:lnTo>
                    <a:lnTo>
                      <a:pt x="11639" y="9973"/>
                    </a:lnTo>
                    <a:lnTo>
                      <a:pt x="11854" y="9713"/>
                    </a:lnTo>
                    <a:lnTo>
                      <a:pt x="11789" y="9343"/>
                    </a:lnTo>
                    <a:lnTo>
                      <a:pt x="11283" y="9343"/>
                    </a:lnTo>
                    <a:lnTo>
                      <a:pt x="11318" y="9582"/>
                    </a:lnTo>
                    <a:lnTo>
                      <a:pt x="10998" y="9265"/>
                    </a:lnTo>
                    <a:lnTo>
                      <a:pt x="11213" y="8848"/>
                    </a:lnTo>
                    <a:lnTo>
                      <a:pt x="11068" y="8588"/>
                    </a:lnTo>
                    <a:lnTo>
                      <a:pt x="10562" y="8484"/>
                    </a:lnTo>
                    <a:lnTo>
                      <a:pt x="10312" y="8588"/>
                    </a:lnTo>
                    <a:lnTo>
                      <a:pt x="10242" y="7755"/>
                    </a:lnTo>
                    <a:lnTo>
                      <a:pt x="10527" y="7443"/>
                    </a:lnTo>
                    <a:lnTo>
                      <a:pt x="10998" y="7287"/>
                    </a:lnTo>
                    <a:lnTo>
                      <a:pt x="11428" y="7755"/>
                    </a:lnTo>
                    <a:lnTo>
                      <a:pt x="11353" y="7547"/>
                    </a:lnTo>
                    <a:lnTo>
                      <a:pt x="11929" y="7599"/>
                    </a:lnTo>
                    <a:lnTo>
                      <a:pt x="11954" y="7755"/>
                    </a:lnTo>
                    <a:lnTo>
                      <a:pt x="12004" y="8484"/>
                    </a:lnTo>
                    <a:lnTo>
                      <a:pt x="11858" y="8588"/>
                    </a:lnTo>
                    <a:lnTo>
                      <a:pt x="11568" y="9108"/>
                    </a:lnTo>
                    <a:lnTo>
                      <a:pt x="11858" y="9056"/>
                    </a:lnTo>
                    <a:lnTo>
                      <a:pt x="12579" y="9056"/>
                    </a:lnTo>
                    <a:lnTo>
                      <a:pt x="12614" y="8484"/>
                    </a:lnTo>
                    <a:lnTo>
                      <a:pt x="12865" y="7755"/>
                    </a:lnTo>
                    <a:lnTo>
                      <a:pt x="13225" y="7547"/>
                    </a:lnTo>
                    <a:lnTo>
                      <a:pt x="13400" y="7911"/>
                    </a:lnTo>
                    <a:lnTo>
                      <a:pt x="13836" y="8328"/>
                    </a:lnTo>
                    <a:lnTo>
                      <a:pt x="13621" y="8120"/>
                    </a:lnTo>
                    <a:lnTo>
                      <a:pt x="14086" y="8328"/>
                    </a:lnTo>
                    <a:lnTo>
                      <a:pt x="14552" y="8588"/>
                    </a:lnTo>
                    <a:lnTo>
                      <a:pt x="15523" y="8484"/>
                    </a:lnTo>
                    <a:lnTo>
                      <a:pt x="15883" y="8328"/>
                    </a:lnTo>
                    <a:lnTo>
                      <a:pt x="16244" y="8224"/>
                    </a:lnTo>
                    <a:lnTo>
                      <a:pt x="16254" y="8120"/>
                    </a:lnTo>
                    <a:lnTo>
                      <a:pt x="16314" y="7651"/>
                    </a:lnTo>
                    <a:lnTo>
                      <a:pt x="16419" y="7547"/>
                    </a:lnTo>
                    <a:lnTo>
                      <a:pt x="16529" y="7443"/>
                    </a:lnTo>
                    <a:lnTo>
                      <a:pt x="16639" y="7547"/>
                    </a:lnTo>
                    <a:lnTo>
                      <a:pt x="16999" y="7755"/>
                    </a:lnTo>
                    <a:lnTo>
                      <a:pt x="16674" y="8224"/>
                    </a:lnTo>
                    <a:lnTo>
                      <a:pt x="16814" y="9056"/>
                    </a:lnTo>
                    <a:lnTo>
                      <a:pt x="16854" y="9421"/>
                    </a:lnTo>
                    <a:lnTo>
                      <a:pt x="17285" y="9369"/>
                    </a:lnTo>
                    <a:lnTo>
                      <a:pt x="17285" y="8900"/>
                    </a:lnTo>
                    <a:lnTo>
                      <a:pt x="18041" y="9265"/>
                    </a:lnTo>
                    <a:lnTo>
                      <a:pt x="18326" y="8900"/>
                    </a:lnTo>
                    <a:lnTo>
                      <a:pt x="18366" y="8848"/>
                    </a:lnTo>
                    <a:lnTo>
                      <a:pt x="18721" y="8744"/>
                    </a:lnTo>
                    <a:lnTo>
                      <a:pt x="18797" y="8900"/>
                    </a:lnTo>
                    <a:lnTo>
                      <a:pt x="19227" y="9056"/>
                    </a:lnTo>
                    <a:lnTo>
                      <a:pt x="19132" y="8744"/>
                    </a:lnTo>
                    <a:lnTo>
                      <a:pt x="19117" y="8692"/>
                    </a:lnTo>
                    <a:lnTo>
                      <a:pt x="19012" y="8588"/>
                    </a:lnTo>
                    <a:lnTo>
                      <a:pt x="18902" y="8536"/>
                    </a:lnTo>
                    <a:lnTo>
                      <a:pt x="18972" y="8328"/>
                    </a:lnTo>
                    <a:lnTo>
                      <a:pt x="19262" y="7807"/>
                    </a:lnTo>
                    <a:lnTo>
                      <a:pt x="19267" y="7443"/>
                    </a:lnTo>
                    <a:lnTo>
                      <a:pt x="19292" y="7131"/>
                    </a:lnTo>
                    <a:lnTo>
                      <a:pt x="19337" y="7027"/>
                    </a:lnTo>
                    <a:lnTo>
                      <a:pt x="19623" y="6922"/>
                    </a:lnTo>
                    <a:lnTo>
                      <a:pt x="19753" y="6454"/>
                    </a:lnTo>
                    <a:lnTo>
                      <a:pt x="19768" y="6402"/>
                    </a:lnTo>
                    <a:lnTo>
                      <a:pt x="19513" y="6454"/>
                    </a:lnTo>
                    <a:lnTo>
                      <a:pt x="19297" y="5986"/>
                    </a:lnTo>
                    <a:lnTo>
                      <a:pt x="20924" y="2811"/>
                    </a:lnTo>
                    <a:lnTo>
                      <a:pt x="21019" y="2290"/>
                    </a:lnTo>
                    <a:lnTo>
                      <a:pt x="21525" y="1718"/>
                    </a:lnTo>
                    <a:lnTo>
                      <a:pt x="21555" y="1457"/>
                    </a:lnTo>
                    <a:lnTo>
                      <a:pt x="21600" y="104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05" name="図形"/>
              <p:cNvSpPr/>
              <p:nvPr/>
            </p:nvSpPr>
            <p:spPr>
              <a:xfrm>
                <a:off x="149908" y="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307"/>
                    </a:moveTo>
                    <a:lnTo>
                      <a:pt x="16535" y="5966"/>
                    </a:lnTo>
                    <a:lnTo>
                      <a:pt x="11949" y="0"/>
                    </a:lnTo>
                    <a:lnTo>
                      <a:pt x="7993" y="645"/>
                    </a:lnTo>
                    <a:lnTo>
                      <a:pt x="4037" y="2357"/>
                    </a:lnTo>
                    <a:lnTo>
                      <a:pt x="0" y="3978"/>
                    </a:lnTo>
                    <a:lnTo>
                      <a:pt x="554" y="6291"/>
                    </a:lnTo>
                    <a:lnTo>
                      <a:pt x="1190" y="10960"/>
                    </a:lnTo>
                    <a:lnTo>
                      <a:pt x="1744" y="15634"/>
                    </a:lnTo>
                    <a:lnTo>
                      <a:pt x="3009" y="17116"/>
                    </a:lnTo>
                    <a:lnTo>
                      <a:pt x="4037" y="19892"/>
                    </a:lnTo>
                    <a:lnTo>
                      <a:pt x="4592" y="21600"/>
                    </a:lnTo>
                    <a:lnTo>
                      <a:pt x="8548" y="18966"/>
                    </a:lnTo>
                    <a:lnTo>
                      <a:pt x="9657" y="11609"/>
                    </a:lnTo>
                    <a:lnTo>
                      <a:pt x="13688" y="11933"/>
                    </a:lnTo>
                    <a:lnTo>
                      <a:pt x="21600" y="730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06" name="図形"/>
              <p:cNvSpPr/>
              <p:nvPr/>
            </p:nvSpPr>
            <p:spPr>
              <a:xfrm>
                <a:off x="157481" y="5987"/>
                <a:ext cx="12703"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620" y="13001"/>
                    </a:lnTo>
                    <a:lnTo>
                      <a:pt x="1541" y="1504"/>
                    </a:lnTo>
                    <a:lnTo>
                      <a:pt x="0" y="0"/>
                    </a:lnTo>
                    <a:lnTo>
                      <a:pt x="0" y="4402"/>
                    </a:lnTo>
                    <a:lnTo>
                      <a:pt x="4056" y="8599"/>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908" name="object 38" descr="object 38"/>
            <p:cNvPicPr>
              <a:picLocks noChangeAspect="1"/>
            </p:cNvPicPr>
            <p:nvPr/>
          </p:nvPicPr>
          <p:blipFill>
            <a:blip r:embed="rId16"/>
            <a:stretch>
              <a:fillRect/>
            </a:stretch>
          </p:blipFill>
          <p:spPr>
            <a:xfrm>
              <a:off x="4784098" y="2257746"/>
              <a:ext cx="85327" cy="99156"/>
            </a:xfrm>
            <a:prstGeom prst="rect">
              <a:avLst/>
            </a:prstGeom>
            <a:ln w="12700" cap="flat">
              <a:noFill/>
              <a:miter lim="400000"/>
            </a:ln>
            <a:effectLst/>
          </p:spPr>
        </p:pic>
        <p:grpSp>
          <p:nvGrpSpPr>
            <p:cNvPr id="2934" name="object 39"/>
            <p:cNvGrpSpPr/>
            <p:nvPr/>
          </p:nvGrpSpPr>
          <p:grpSpPr>
            <a:xfrm>
              <a:off x="4732711" y="100344"/>
              <a:ext cx="1831366" cy="2332800"/>
              <a:chOff x="0" y="0"/>
              <a:chExt cx="1831365" cy="2332799"/>
            </a:xfrm>
          </p:grpSpPr>
          <p:sp>
            <p:nvSpPr>
              <p:cNvPr id="2909" name="図形"/>
              <p:cNvSpPr/>
              <p:nvPr/>
            </p:nvSpPr>
            <p:spPr>
              <a:xfrm>
                <a:off x="-1" y="2320098"/>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378" y="17524"/>
                    </a:lnTo>
                    <a:lnTo>
                      <a:pt x="19084" y="13372"/>
                    </a:lnTo>
                    <a:lnTo>
                      <a:pt x="20378" y="6551"/>
                    </a:lnTo>
                    <a:lnTo>
                      <a:pt x="21077" y="6284"/>
                    </a:lnTo>
                    <a:lnTo>
                      <a:pt x="19607" y="3809"/>
                    </a:lnTo>
                    <a:lnTo>
                      <a:pt x="18105" y="1371"/>
                    </a:lnTo>
                    <a:lnTo>
                      <a:pt x="16602" y="0"/>
                    </a:lnTo>
                    <a:lnTo>
                      <a:pt x="10555" y="0"/>
                    </a:lnTo>
                    <a:lnTo>
                      <a:pt x="8562" y="2172"/>
                    </a:lnTo>
                    <a:lnTo>
                      <a:pt x="7060" y="3237"/>
                    </a:lnTo>
                    <a:lnTo>
                      <a:pt x="7340" y="4646"/>
                    </a:lnTo>
                    <a:lnTo>
                      <a:pt x="7794" y="7352"/>
                    </a:lnTo>
                    <a:lnTo>
                      <a:pt x="7550" y="8990"/>
                    </a:lnTo>
                    <a:lnTo>
                      <a:pt x="4544" y="8495"/>
                    </a:lnTo>
                    <a:lnTo>
                      <a:pt x="4018" y="8990"/>
                    </a:lnTo>
                    <a:lnTo>
                      <a:pt x="2551" y="7961"/>
                    </a:lnTo>
                    <a:lnTo>
                      <a:pt x="278" y="7961"/>
                    </a:lnTo>
                    <a:lnTo>
                      <a:pt x="0" y="9830"/>
                    </a:lnTo>
                    <a:lnTo>
                      <a:pt x="2551" y="12571"/>
                    </a:lnTo>
                    <a:lnTo>
                      <a:pt x="4786" y="12343"/>
                    </a:lnTo>
                    <a:lnTo>
                      <a:pt x="6325" y="15046"/>
                    </a:lnTo>
                    <a:lnTo>
                      <a:pt x="7340" y="18057"/>
                    </a:lnTo>
                    <a:lnTo>
                      <a:pt x="13806" y="18552"/>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0" name="図形"/>
              <p:cNvSpPr/>
              <p:nvPr/>
            </p:nvSpPr>
            <p:spPr>
              <a:xfrm>
                <a:off x="15707" y="2281306"/>
                <a:ext cx="19609" cy="12750"/>
              </a:xfrm>
              <a:custGeom>
                <a:avLst/>
                <a:gdLst/>
                <a:ahLst/>
                <a:cxnLst>
                  <a:cxn ang="0">
                    <a:pos x="wd2" y="hd2"/>
                  </a:cxn>
                  <a:cxn ang="5400000">
                    <a:pos x="wd2" y="hd2"/>
                  </a:cxn>
                  <a:cxn ang="10800000">
                    <a:pos x="wd2" y="hd2"/>
                  </a:cxn>
                  <a:cxn ang="16200000">
                    <a:pos x="wd2" y="hd2"/>
                  </a:cxn>
                </a:cxnLst>
                <a:rect l="0" t="0" r="r" b="b"/>
                <a:pathLst>
                  <a:path w="21600" h="21600" extrusionOk="0">
                    <a:moveTo>
                      <a:pt x="21600" y="2245"/>
                    </a:moveTo>
                    <a:lnTo>
                      <a:pt x="21067" y="0"/>
                    </a:lnTo>
                    <a:lnTo>
                      <a:pt x="18603" y="840"/>
                    </a:lnTo>
                    <a:lnTo>
                      <a:pt x="18057" y="1659"/>
                    </a:lnTo>
                    <a:lnTo>
                      <a:pt x="16864" y="2499"/>
                    </a:lnTo>
                    <a:lnTo>
                      <a:pt x="15962" y="3085"/>
                    </a:lnTo>
                    <a:lnTo>
                      <a:pt x="15048" y="3632"/>
                    </a:lnTo>
                    <a:lnTo>
                      <a:pt x="14502" y="3222"/>
                    </a:lnTo>
                    <a:lnTo>
                      <a:pt x="13041" y="5468"/>
                    </a:lnTo>
                    <a:lnTo>
                      <a:pt x="8838" y="6465"/>
                    </a:lnTo>
                    <a:lnTo>
                      <a:pt x="6845" y="6465"/>
                    </a:lnTo>
                    <a:lnTo>
                      <a:pt x="4470" y="6874"/>
                    </a:lnTo>
                    <a:lnTo>
                      <a:pt x="3048" y="8789"/>
                    </a:lnTo>
                    <a:lnTo>
                      <a:pt x="1461" y="7401"/>
                    </a:lnTo>
                    <a:lnTo>
                      <a:pt x="1639" y="6600"/>
                    </a:lnTo>
                    <a:lnTo>
                      <a:pt x="559" y="8535"/>
                    </a:lnTo>
                    <a:lnTo>
                      <a:pt x="0" y="11211"/>
                    </a:lnTo>
                    <a:lnTo>
                      <a:pt x="559" y="14843"/>
                    </a:lnTo>
                    <a:lnTo>
                      <a:pt x="1004" y="14998"/>
                    </a:lnTo>
                    <a:lnTo>
                      <a:pt x="1004" y="17499"/>
                    </a:lnTo>
                    <a:lnTo>
                      <a:pt x="1283" y="18085"/>
                    </a:lnTo>
                    <a:lnTo>
                      <a:pt x="2921" y="20331"/>
                    </a:lnTo>
                    <a:lnTo>
                      <a:pt x="3366" y="21600"/>
                    </a:lnTo>
                    <a:lnTo>
                      <a:pt x="5930" y="21600"/>
                    </a:lnTo>
                    <a:lnTo>
                      <a:pt x="7746" y="21189"/>
                    </a:lnTo>
                    <a:lnTo>
                      <a:pt x="9397" y="18085"/>
                    </a:lnTo>
                    <a:lnTo>
                      <a:pt x="11035" y="16248"/>
                    </a:lnTo>
                    <a:lnTo>
                      <a:pt x="11860" y="15566"/>
                    </a:lnTo>
                    <a:lnTo>
                      <a:pt x="13765" y="13866"/>
                    </a:lnTo>
                    <a:lnTo>
                      <a:pt x="14133" y="12206"/>
                    </a:lnTo>
                    <a:lnTo>
                      <a:pt x="15289" y="8847"/>
                    </a:lnTo>
                    <a:lnTo>
                      <a:pt x="15962" y="6874"/>
                    </a:lnTo>
                    <a:lnTo>
                      <a:pt x="18323" y="4629"/>
                    </a:lnTo>
                    <a:lnTo>
                      <a:pt x="19327" y="4903"/>
                    </a:lnTo>
                    <a:lnTo>
                      <a:pt x="19504" y="4629"/>
                    </a:lnTo>
                    <a:lnTo>
                      <a:pt x="20419" y="3222"/>
                    </a:lnTo>
                    <a:lnTo>
                      <a:pt x="21600" y="224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1" name="図形"/>
              <p:cNvSpPr/>
              <p:nvPr/>
            </p:nvSpPr>
            <p:spPr>
              <a:xfrm>
                <a:off x="1108507" y="457192"/>
                <a:ext cx="16611" cy="27375"/>
              </a:xfrm>
              <a:custGeom>
                <a:avLst/>
                <a:gdLst/>
                <a:ahLst/>
                <a:cxnLst>
                  <a:cxn ang="0">
                    <a:pos x="wd2" y="hd2"/>
                  </a:cxn>
                  <a:cxn ang="5400000">
                    <a:pos x="wd2" y="hd2"/>
                  </a:cxn>
                  <a:cxn ang="10800000">
                    <a:pos x="wd2" y="hd2"/>
                  </a:cxn>
                  <a:cxn ang="16200000">
                    <a:pos x="wd2" y="hd2"/>
                  </a:cxn>
                </a:cxnLst>
                <a:rect l="0" t="0" r="r" b="b"/>
                <a:pathLst>
                  <a:path w="21600" h="21600" extrusionOk="0">
                    <a:moveTo>
                      <a:pt x="21600" y="1765"/>
                    </a:moveTo>
                    <a:lnTo>
                      <a:pt x="21000" y="0"/>
                    </a:lnTo>
                    <a:lnTo>
                      <a:pt x="20146" y="527"/>
                    </a:lnTo>
                    <a:lnTo>
                      <a:pt x="17208" y="1937"/>
                    </a:lnTo>
                    <a:lnTo>
                      <a:pt x="14884" y="2828"/>
                    </a:lnTo>
                    <a:lnTo>
                      <a:pt x="11962" y="3192"/>
                    </a:lnTo>
                    <a:lnTo>
                      <a:pt x="9623" y="3710"/>
                    </a:lnTo>
                    <a:lnTo>
                      <a:pt x="6716" y="4065"/>
                    </a:lnTo>
                    <a:lnTo>
                      <a:pt x="5262" y="4083"/>
                    </a:lnTo>
                    <a:lnTo>
                      <a:pt x="2922" y="4784"/>
                    </a:lnTo>
                    <a:lnTo>
                      <a:pt x="1739" y="7967"/>
                    </a:lnTo>
                    <a:lnTo>
                      <a:pt x="0" y="9022"/>
                    </a:lnTo>
                    <a:lnTo>
                      <a:pt x="2038" y="11687"/>
                    </a:lnTo>
                    <a:lnTo>
                      <a:pt x="3208" y="13460"/>
                    </a:lnTo>
                    <a:lnTo>
                      <a:pt x="3208" y="20354"/>
                    </a:lnTo>
                    <a:lnTo>
                      <a:pt x="5081" y="21600"/>
                    </a:lnTo>
                    <a:lnTo>
                      <a:pt x="7584" y="21600"/>
                    </a:lnTo>
                    <a:lnTo>
                      <a:pt x="6416" y="20009"/>
                    </a:lnTo>
                    <a:lnTo>
                      <a:pt x="8154" y="18954"/>
                    </a:lnTo>
                    <a:lnTo>
                      <a:pt x="9623" y="19472"/>
                    </a:lnTo>
                    <a:lnTo>
                      <a:pt x="11962" y="18053"/>
                    </a:lnTo>
                    <a:lnTo>
                      <a:pt x="13130" y="17526"/>
                    </a:lnTo>
                    <a:lnTo>
                      <a:pt x="13130" y="15407"/>
                    </a:lnTo>
                    <a:lnTo>
                      <a:pt x="13715" y="13997"/>
                    </a:lnTo>
                    <a:lnTo>
                      <a:pt x="16054" y="11514"/>
                    </a:lnTo>
                    <a:lnTo>
                      <a:pt x="15754" y="9740"/>
                    </a:lnTo>
                    <a:lnTo>
                      <a:pt x="14585" y="8667"/>
                    </a:lnTo>
                    <a:lnTo>
                      <a:pt x="14884" y="7094"/>
                    </a:lnTo>
                    <a:lnTo>
                      <a:pt x="18961" y="5666"/>
                    </a:lnTo>
                    <a:lnTo>
                      <a:pt x="18676" y="5138"/>
                    </a:lnTo>
                    <a:lnTo>
                      <a:pt x="20415" y="3365"/>
                    </a:lnTo>
                    <a:lnTo>
                      <a:pt x="21600" y="1765"/>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2" name="図形"/>
              <p:cNvSpPr/>
              <p:nvPr/>
            </p:nvSpPr>
            <p:spPr>
              <a:xfrm>
                <a:off x="1264339" y="6949"/>
                <a:ext cx="12702" cy="27594"/>
              </a:xfrm>
              <a:custGeom>
                <a:avLst/>
                <a:gdLst/>
                <a:ahLst/>
                <a:cxnLst>
                  <a:cxn ang="0">
                    <a:pos x="wd2" y="hd2"/>
                  </a:cxn>
                  <a:cxn ang="5400000">
                    <a:pos x="wd2" y="hd2"/>
                  </a:cxn>
                  <a:cxn ang="10800000">
                    <a:pos x="wd2" y="hd2"/>
                  </a:cxn>
                  <a:cxn ang="16200000">
                    <a:pos x="wd2" y="hd2"/>
                  </a:cxn>
                </a:cxnLst>
                <a:rect l="0" t="0" r="r" b="b"/>
                <a:pathLst>
                  <a:path w="21600" h="21600" extrusionOk="0">
                    <a:moveTo>
                      <a:pt x="21600" y="4602"/>
                    </a:moveTo>
                    <a:lnTo>
                      <a:pt x="21238" y="3284"/>
                    </a:lnTo>
                    <a:lnTo>
                      <a:pt x="17030" y="1047"/>
                    </a:lnTo>
                    <a:lnTo>
                      <a:pt x="15299" y="252"/>
                    </a:lnTo>
                    <a:lnTo>
                      <a:pt x="14553" y="388"/>
                    </a:lnTo>
                    <a:lnTo>
                      <a:pt x="14937" y="1579"/>
                    </a:lnTo>
                    <a:lnTo>
                      <a:pt x="14553" y="1768"/>
                    </a:lnTo>
                    <a:lnTo>
                      <a:pt x="14216" y="2688"/>
                    </a:lnTo>
                    <a:lnTo>
                      <a:pt x="15106" y="2752"/>
                    </a:lnTo>
                    <a:lnTo>
                      <a:pt x="16502" y="3284"/>
                    </a:lnTo>
                    <a:lnTo>
                      <a:pt x="16333" y="3554"/>
                    </a:lnTo>
                    <a:lnTo>
                      <a:pt x="15299" y="4204"/>
                    </a:lnTo>
                    <a:lnTo>
                      <a:pt x="14216" y="3221"/>
                    </a:lnTo>
                    <a:lnTo>
                      <a:pt x="13182" y="2833"/>
                    </a:lnTo>
                    <a:lnTo>
                      <a:pt x="8924" y="3158"/>
                    </a:lnTo>
                    <a:lnTo>
                      <a:pt x="5437" y="2364"/>
                    </a:lnTo>
                    <a:lnTo>
                      <a:pt x="1756" y="126"/>
                    </a:lnTo>
                    <a:lnTo>
                      <a:pt x="362" y="0"/>
                    </a:lnTo>
                    <a:lnTo>
                      <a:pt x="1059" y="848"/>
                    </a:lnTo>
                    <a:lnTo>
                      <a:pt x="2792" y="2030"/>
                    </a:lnTo>
                    <a:lnTo>
                      <a:pt x="1756" y="1976"/>
                    </a:lnTo>
                    <a:lnTo>
                      <a:pt x="0" y="2237"/>
                    </a:lnTo>
                    <a:lnTo>
                      <a:pt x="169" y="2752"/>
                    </a:lnTo>
                    <a:lnTo>
                      <a:pt x="1589" y="2752"/>
                    </a:lnTo>
                    <a:lnTo>
                      <a:pt x="2792" y="2625"/>
                    </a:lnTo>
                    <a:lnTo>
                      <a:pt x="5269" y="3158"/>
                    </a:lnTo>
                    <a:lnTo>
                      <a:pt x="4739" y="4006"/>
                    </a:lnTo>
                    <a:lnTo>
                      <a:pt x="4379" y="5594"/>
                    </a:lnTo>
                    <a:lnTo>
                      <a:pt x="3680" y="5260"/>
                    </a:lnTo>
                    <a:lnTo>
                      <a:pt x="4379" y="6587"/>
                    </a:lnTo>
                    <a:lnTo>
                      <a:pt x="3176" y="6776"/>
                    </a:lnTo>
                    <a:lnTo>
                      <a:pt x="2792" y="7570"/>
                    </a:lnTo>
                    <a:lnTo>
                      <a:pt x="4210" y="8165"/>
                    </a:lnTo>
                    <a:lnTo>
                      <a:pt x="4932" y="8950"/>
                    </a:lnTo>
                    <a:lnTo>
                      <a:pt x="2623" y="9149"/>
                    </a:lnTo>
                    <a:lnTo>
                      <a:pt x="2623" y="10204"/>
                    </a:lnTo>
                    <a:lnTo>
                      <a:pt x="6303" y="12767"/>
                    </a:lnTo>
                    <a:lnTo>
                      <a:pt x="7553" y="13769"/>
                    </a:lnTo>
                    <a:lnTo>
                      <a:pt x="7890" y="14942"/>
                    </a:lnTo>
                    <a:lnTo>
                      <a:pt x="9646" y="16006"/>
                    </a:lnTo>
                    <a:lnTo>
                      <a:pt x="12797" y="16927"/>
                    </a:lnTo>
                    <a:lnTo>
                      <a:pt x="12460" y="18370"/>
                    </a:lnTo>
                    <a:lnTo>
                      <a:pt x="13182" y="19697"/>
                    </a:lnTo>
                    <a:lnTo>
                      <a:pt x="11064" y="19615"/>
                    </a:lnTo>
                    <a:lnTo>
                      <a:pt x="10367" y="20545"/>
                    </a:lnTo>
                    <a:lnTo>
                      <a:pt x="12844" y="21050"/>
                    </a:lnTo>
                    <a:lnTo>
                      <a:pt x="14744" y="21339"/>
                    </a:lnTo>
                    <a:lnTo>
                      <a:pt x="16502" y="21600"/>
                    </a:lnTo>
                    <a:lnTo>
                      <a:pt x="17390" y="20292"/>
                    </a:lnTo>
                    <a:lnTo>
                      <a:pt x="17030" y="18695"/>
                    </a:lnTo>
                    <a:lnTo>
                      <a:pt x="17752" y="17783"/>
                    </a:lnTo>
                    <a:lnTo>
                      <a:pt x="18089" y="16990"/>
                    </a:lnTo>
                    <a:lnTo>
                      <a:pt x="19147" y="16457"/>
                    </a:lnTo>
                    <a:lnTo>
                      <a:pt x="20903" y="15798"/>
                    </a:lnTo>
                    <a:lnTo>
                      <a:pt x="18786" y="15546"/>
                    </a:lnTo>
                    <a:lnTo>
                      <a:pt x="17752" y="14617"/>
                    </a:lnTo>
                    <a:lnTo>
                      <a:pt x="18280" y="13895"/>
                    </a:lnTo>
                    <a:lnTo>
                      <a:pt x="20013" y="13362"/>
                    </a:lnTo>
                    <a:lnTo>
                      <a:pt x="20181" y="12181"/>
                    </a:lnTo>
                    <a:lnTo>
                      <a:pt x="20373" y="6054"/>
                    </a:lnTo>
                    <a:lnTo>
                      <a:pt x="20734" y="4737"/>
                    </a:lnTo>
                    <a:lnTo>
                      <a:pt x="21600" y="460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3" name="図形"/>
              <p:cNvSpPr/>
              <p:nvPr/>
            </p:nvSpPr>
            <p:spPr>
              <a:xfrm>
                <a:off x="1282435" y="36397"/>
                <a:ext cx="20195" cy="23309"/>
              </a:xfrm>
              <a:custGeom>
                <a:avLst/>
                <a:gdLst/>
                <a:ahLst/>
                <a:cxnLst>
                  <a:cxn ang="0">
                    <a:pos x="wd2" y="hd2"/>
                  </a:cxn>
                  <a:cxn ang="5400000">
                    <a:pos x="wd2" y="hd2"/>
                  </a:cxn>
                  <a:cxn ang="10800000">
                    <a:pos x="wd2" y="hd2"/>
                  </a:cxn>
                  <a:cxn ang="16200000">
                    <a:pos x="wd2" y="hd2"/>
                  </a:cxn>
                </a:cxnLst>
                <a:rect l="0" t="0" r="r" b="b"/>
                <a:pathLst>
                  <a:path w="21600" h="21600" extrusionOk="0">
                    <a:moveTo>
                      <a:pt x="21600" y="14111"/>
                    </a:moveTo>
                    <a:lnTo>
                      <a:pt x="21416" y="11612"/>
                    </a:lnTo>
                    <a:lnTo>
                      <a:pt x="18900" y="5523"/>
                    </a:lnTo>
                    <a:lnTo>
                      <a:pt x="17421" y="5138"/>
                    </a:lnTo>
                    <a:lnTo>
                      <a:pt x="16570" y="4914"/>
                    </a:lnTo>
                    <a:lnTo>
                      <a:pt x="16385" y="5138"/>
                    </a:lnTo>
                    <a:lnTo>
                      <a:pt x="15842" y="4359"/>
                    </a:lnTo>
                    <a:lnTo>
                      <a:pt x="15571" y="3034"/>
                    </a:lnTo>
                    <a:lnTo>
                      <a:pt x="14314" y="3654"/>
                    </a:lnTo>
                    <a:lnTo>
                      <a:pt x="14314" y="4284"/>
                    </a:lnTo>
                    <a:lnTo>
                      <a:pt x="13414" y="3814"/>
                    </a:lnTo>
                    <a:lnTo>
                      <a:pt x="13439" y="3504"/>
                    </a:lnTo>
                    <a:lnTo>
                      <a:pt x="13500" y="2970"/>
                    </a:lnTo>
                    <a:lnTo>
                      <a:pt x="12428" y="3259"/>
                    </a:lnTo>
                    <a:lnTo>
                      <a:pt x="11786" y="3504"/>
                    </a:lnTo>
                    <a:lnTo>
                      <a:pt x="10529" y="3333"/>
                    </a:lnTo>
                    <a:lnTo>
                      <a:pt x="10257" y="2479"/>
                    </a:lnTo>
                    <a:lnTo>
                      <a:pt x="10257" y="1709"/>
                    </a:lnTo>
                    <a:lnTo>
                      <a:pt x="11614" y="1325"/>
                    </a:lnTo>
                    <a:lnTo>
                      <a:pt x="9999" y="1164"/>
                    </a:lnTo>
                    <a:lnTo>
                      <a:pt x="9543" y="1164"/>
                    </a:lnTo>
                    <a:lnTo>
                      <a:pt x="8457" y="855"/>
                    </a:lnTo>
                    <a:lnTo>
                      <a:pt x="7927" y="470"/>
                    </a:lnTo>
                    <a:lnTo>
                      <a:pt x="6842" y="0"/>
                    </a:lnTo>
                    <a:lnTo>
                      <a:pt x="6115" y="299"/>
                    </a:lnTo>
                    <a:lnTo>
                      <a:pt x="5301" y="929"/>
                    </a:lnTo>
                    <a:lnTo>
                      <a:pt x="4771" y="2339"/>
                    </a:lnTo>
                    <a:lnTo>
                      <a:pt x="3329" y="2970"/>
                    </a:lnTo>
                    <a:lnTo>
                      <a:pt x="1233" y="4359"/>
                    </a:lnTo>
                    <a:lnTo>
                      <a:pt x="173" y="5138"/>
                    </a:lnTo>
                    <a:lnTo>
                      <a:pt x="444" y="5832"/>
                    </a:lnTo>
                    <a:lnTo>
                      <a:pt x="629" y="7873"/>
                    </a:lnTo>
                    <a:lnTo>
                      <a:pt x="900" y="8418"/>
                    </a:lnTo>
                    <a:lnTo>
                      <a:pt x="0" y="9357"/>
                    </a:lnTo>
                    <a:lnTo>
                      <a:pt x="173" y="10287"/>
                    </a:lnTo>
                    <a:lnTo>
                      <a:pt x="629" y="11612"/>
                    </a:lnTo>
                    <a:lnTo>
                      <a:pt x="715" y="12947"/>
                    </a:lnTo>
                    <a:lnTo>
                      <a:pt x="1973" y="13407"/>
                    </a:lnTo>
                    <a:lnTo>
                      <a:pt x="2700" y="14111"/>
                    </a:lnTo>
                    <a:lnTo>
                      <a:pt x="3452" y="15746"/>
                    </a:lnTo>
                    <a:lnTo>
                      <a:pt x="3958" y="16760"/>
                    </a:lnTo>
                    <a:lnTo>
                      <a:pt x="5942" y="17391"/>
                    </a:lnTo>
                    <a:lnTo>
                      <a:pt x="7287" y="18395"/>
                    </a:lnTo>
                    <a:lnTo>
                      <a:pt x="8729" y="20264"/>
                    </a:lnTo>
                    <a:lnTo>
                      <a:pt x="10529" y="20819"/>
                    </a:lnTo>
                    <a:lnTo>
                      <a:pt x="11072" y="21600"/>
                    </a:lnTo>
                    <a:lnTo>
                      <a:pt x="11786" y="21600"/>
                    </a:lnTo>
                    <a:lnTo>
                      <a:pt x="13414" y="20350"/>
                    </a:lnTo>
                    <a:lnTo>
                      <a:pt x="15571" y="19730"/>
                    </a:lnTo>
                    <a:lnTo>
                      <a:pt x="16299" y="20350"/>
                    </a:lnTo>
                    <a:lnTo>
                      <a:pt x="16668" y="19730"/>
                    </a:lnTo>
                    <a:lnTo>
                      <a:pt x="17100" y="19025"/>
                    </a:lnTo>
                    <a:lnTo>
                      <a:pt x="17815" y="18246"/>
                    </a:lnTo>
                    <a:lnTo>
                      <a:pt x="19270" y="18000"/>
                    </a:lnTo>
                    <a:lnTo>
                      <a:pt x="19430" y="16451"/>
                    </a:lnTo>
                    <a:lnTo>
                      <a:pt x="18987" y="16130"/>
                    </a:lnTo>
                    <a:lnTo>
                      <a:pt x="19726" y="15746"/>
                    </a:lnTo>
                    <a:lnTo>
                      <a:pt x="20429" y="15350"/>
                    </a:lnTo>
                    <a:lnTo>
                      <a:pt x="21600" y="14111"/>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4" name="図形"/>
              <p:cNvSpPr/>
              <p:nvPr/>
            </p:nvSpPr>
            <p:spPr>
              <a:xfrm>
                <a:off x="1294296" y="14849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018"/>
                    </a:moveTo>
                    <a:lnTo>
                      <a:pt x="19510" y="0"/>
                    </a:lnTo>
                    <a:lnTo>
                      <a:pt x="17361" y="500"/>
                    </a:lnTo>
                    <a:lnTo>
                      <a:pt x="13182" y="1280"/>
                    </a:lnTo>
                    <a:lnTo>
                      <a:pt x="9753" y="8571"/>
                    </a:lnTo>
                    <a:lnTo>
                      <a:pt x="6735" y="10241"/>
                    </a:lnTo>
                    <a:lnTo>
                      <a:pt x="2958" y="14643"/>
                    </a:lnTo>
                    <a:lnTo>
                      <a:pt x="0" y="13415"/>
                    </a:lnTo>
                    <a:lnTo>
                      <a:pt x="869" y="21600"/>
                    </a:lnTo>
                    <a:lnTo>
                      <a:pt x="2556" y="21157"/>
                    </a:lnTo>
                    <a:lnTo>
                      <a:pt x="9291" y="21157"/>
                    </a:lnTo>
                    <a:lnTo>
                      <a:pt x="15272" y="17983"/>
                    </a:lnTo>
                    <a:lnTo>
                      <a:pt x="18116" y="14643"/>
                    </a:lnTo>
                    <a:lnTo>
                      <a:pt x="19510" y="13025"/>
                    </a:lnTo>
                    <a:lnTo>
                      <a:pt x="21600" y="901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5" name="図形"/>
              <p:cNvSpPr/>
              <p:nvPr/>
            </p:nvSpPr>
            <p:spPr>
              <a:xfrm>
                <a:off x="1303730" y="14724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5533"/>
                    </a:moveTo>
                    <a:lnTo>
                      <a:pt x="18783" y="0"/>
                    </a:lnTo>
                    <a:lnTo>
                      <a:pt x="14465" y="3330"/>
                    </a:lnTo>
                    <a:lnTo>
                      <a:pt x="10968" y="7807"/>
                    </a:lnTo>
                    <a:lnTo>
                      <a:pt x="7085" y="8869"/>
                    </a:lnTo>
                    <a:lnTo>
                      <a:pt x="730" y="11066"/>
                    </a:lnTo>
                    <a:lnTo>
                      <a:pt x="0" y="14933"/>
                    </a:lnTo>
                    <a:lnTo>
                      <a:pt x="1020" y="17130"/>
                    </a:lnTo>
                    <a:lnTo>
                      <a:pt x="8496" y="17732"/>
                    </a:lnTo>
                    <a:lnTo>
                      <a:pt x="14175" y="21069"/>
                    </a:lnTo>
                    <a:lnTo>
                      <a:pt x="20190" y="21600"/>
                    </a:lnTo>
                    <a:lnTo>
                      <a:pt x="20289" y="8869"/>
                    </a:lnTo>
                    <a:lnTo>
                      <a:pt x="21600" y="5533"/>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6" name="図形"/>
              <p:cNvSpPr/>
              <p:nvPr/>
            </p:nvSpPr>
            <p:spPr>
              <a:xfrm>
                <a:off x="1325404" y="-1"/>
                <a:ext cx="384109" cy="235134"/>
              </a:xfrm>
              <a:custGeom>
                <a:avLst/>
                <a:gdLst/>
                <a:ahLst/>
                <a:cxnLst>
                  <a:cxn ang="0">
                    <a:pos x="wd2" y="hd2"/>
                  </a:cxn>
                  <a:cxn ang="5400000">
                    <a:pos x="wd2" y="hd2"/>
                  </a:cxn>
                  <a:cxn ang="10800000">
                    <a:pos x="wd2" y="hd2"/>
                  </a:cxn>
                  <a:cxn ang="16200000">
                    <a:pos x="wd2" y="hd2"/>
                  </a:cxn>
                </a:cxnLst>
                <a:rect l="0" t="0" r="r" b="b"/>
                <a:pathLst>
                  <a:path w="21600" h="21600" extrusionOk="0">
                    <a:moveTo>
                      <a:pt x="21600" y="16412"/>
                    </a:moveTo>
                    <a:lnTo>
                      <a:pt x="21530" y="16200"/>
                    </a:lnTo>
                    <a:lnTo>
                      <a:pt x="21505" y="16094"/>
                    </a:lnTo>
                    <a:lnTo>
                      <a:pt x="21480" y="16094"/>
                    </a:lnTo>
                    <a:lnTo>
                      <a:pt x="21518" y="15776"/>
                    </a:lnTo>
                    <a:lnTo>
                      <a:pt x="21474" y="15776"/>
                    </a:lnTo>
                    <a:lnTo>
                      <a:pt x="21436" y="15671"/>
                    </a:lnTo>
                    <a:lnTo>
                      <a:pt x="21436" y="15459"/>
                    </a:lnTo>
                    <a:lnTo>
                      <a:pt x="21360" y="15459"/>
                    </a:lnTo>
                    <a:lnTo>
                      <a:pt x="21284" y="15565"/>
                    </a:lnTo>
                    <a:lnTo>
                      <a:pt x="21247" y="15671"/>
                    </a:lnTo>
                    <a:lnTo>
                      <a:pt x="21240" y="15882"/>
                    </a:lnTo>
                    <a:lnTo>
                      <a:pt x="21171" y="15882"/>
                    </a:lnTo>
                    <a:lnTo>
                      <a:pt x="21145" y="15988"/>
                    </a:lnTo>
                    <a:lnTo>
                      <a:pt x="21032" y="16306"/>
                    </a:lnTo>
                    <a:lnTo>
                      <a:pt x="20944" y="16518"/>
                    </a:lnTo>
                    <a:lnTo>
                      <a:pt x="20767" y="16624"/>
                    </a:lnTo>
                    <a:lnTo>
                      <a:pt x="20698" y="17047"/>
                    </a:lnTo>
                    <a:lnTo>
                      <a:pt x="20610" y="17471"/>
                    </a:lnTo>
                    <a:lnTo>
                      <a:pt x="20514" y="17471"/>
                    </a:lnTo>
                    <a:lnTo>
                      <a:pt x="20212" y="17894"/>
                    </a:lnTo>
                    <a:lnTo>
                      <a:pt x="20149" y="18000"/>
                    </a:lnTo>
                    <a:lnTo>
                      <a:pt x="19978" y="18212"/>
                    </a:lnTo>
                    <a:lnTo>
                      <a:pt x="19877" y="18318"/>
                    </a:lnTo>
                    <a:lnTo>
                      <a:pt x="19651" y="18635"/>
                    </a:lnTo>
                    <a:lnTo>
                      <a:pt x="19593" y="18741"/>
                    </a:lnTo>
                    <a:lnTo>
                      <a:pt x="19537" y="18741"/>
                    </a:lnTo>
                    <a:lnTo>
                      <a:pt x="19530" y="18847"/>
                    </a:lnTo>
                    <a:lnTo>
                      <a:pt x="19468" y="18953"/>
                    </a:lnTo>
                    <a:lnTo>
                      <a:pt x="19259" y="19271"/>
                    </a:lnTo>
                    <a:lnTo>
                      <a:pt x="19171" y="19376"/>
                    </a:lnTo>
                    <a:lnTo>
                      <a:pt x="19107" y="19376"/>
                    </a:lnTo>
                    <a:lnTo>
                      <a:pt x="19083" y="19588"/>
                    </a:lnTo>
                    <a:lnTo>
                      <a:pt x="19057" y="19694"/>
                    </a:lnTo>
                    <a:lnTo>
                      <a:pt x="18943" y="19906"/>
                    </a:lnTo>
                    <a:lnTo>
                      <a:pt x="18817" y="20012"/>
                    </a:lnTo>
                    <a:lnTo>
                      <a:pt x="18640" y="20329"/>
                    </a:lnTo>
                    <a:lnTo>
                      <a:pt x="18578" y="20435"/>
                    </a:lnTo>
                    <a:lnTo>
                      <a:pt x="18539" y="20541"/>
                    </a:lnTo>
                    <a:lnTo>
                      <a:pt x="18451" y="20647"/>
                    </a:lnTo>
                    <a:lnTo>
                      <a:pt x="18401" y="20647"/>
                    </a:lnTo>
                    <a:lnTo>
                      <a:pt x="18338" y="20753"/>
                    </a:lnTo>
                    <a:lnTo>
                      <a:pt x="18281" y="20859"/>
                    </a:lnTo>
                    <a:lnTo>
                      <a:pt x="17624" y="20859"/>
                    </a:lnTo>
                    <a:lnTo>
                      <a:pt x="17498" y="20965"/>
                    </a:lnTo>
                    <a:lnTo>
                      <a:pt x="17284" y="20859"/>
                    </a:lnTo>
                    <a:lnTo>
                      <a:pt x="17019" y="20859"/>
                    </a:lnTo>
                    <a:lnTo>
                      <a:pt x="16725" y="20753"/>
                    </a:lnTo>
                    <a:lnTo>
                      <a:pt x="16325" y="20647"/>
                    </a:lnTo>
                    <a:lnTo>
                      <a:pt x="15946" y="20435"/>
                    </a:lnTo>
                    <a:lnTo>
                      <a:pt x="15713" y="20224"/>
                    </a:lnTo>
                    <a:lnTo>
                      <a:pt x="15555" y="20012"/>
                    </a:lnTo>
                    <a:lnTo>
                      <a:pt x="15530" y="19800"/>
                    </a:lnTo>
                    <a:lnTo>
                      <a:pt x="15517" y="19694"/>
                    </a:lnTo>
                    <a:lnTo>
                      <a:pt x="15435" y="19588"/>
                    </a:lnTo>
                    <a:lnTo>
                      <a:pt x="15347" y="19588"/>
                    </a:lnTo>
                    <a:lnTo>
                      <a:pt x="15347" y="19271"/>
                    </a:lnTo>
                    <a:lnTo>
                      <a:pt x="15284" y="19165"/>
                    </a:lnTo>
                    <a:lnTo>
                      <a:pt x="15302" y="18953"/>
                    </a:lnTo>
                    <a:lnTo>
                      <a:pt x="15353" y="18635"/>
                    </a:lnTo>
                    <a:lnTo>
                      <a:pt x="15315" y="18635"/>
                    </a:lnTo>
                    <a:lnTo>
                      <a:pt x="15277" y="18318"/>
                    </a:lnTo>
                    <a:lnTo>
                      <a:pt x="15214" y="18424"/>
                    </a:lnTo>
                    <a:lnTo>
                      <a:pt x="15163" y="18529"/>
                    </a:lnTo>
                    <a:lnTo>
                      <a:pt x="15113" y="18529"/>
                    </a:lnTo>
                    <a:lnTo>
                      <a:pt x="15113" y="19906"/>
                    </a:lnTo>
                    <a:lnTo>
                      <a:pt x="15006" y="19906"/>
                    </a:lnTo>
                    <a:lnTo>
                      <a:pt x="14968" y="20012"/>
                    </a:lnTo>
                    <a:lnTo>
                      <a:pt x="14936" y="20012"/>
                    </a:lnTo>
                    <a:lnTo>
                      <a:pt x="15032" y="20329"/>
                    </a:lnTo>
                    <a:lnTo>
                      <a:pt x="14943" y="20435"/>
                    </a:lnTo>
                    <a:lnTo>
                      <a:pt x="14911" y="20329"/>
                    </a:lnTo>
                    <a:lnTo>
                      <a:pt x="14836" y="20541"/>
                    </a:lnTo>
                    <a:lnTo>
                      <a:pt x="14855" y="20753"/>
                    </a:lnTo>
                    <a:lnTo>
                      <a:pt x="14779" y="20859"/>
                    </a:lnTo>
                    <a:lnTo>
                      <a:pt x="14735" y="20859"/>
                    </a:lnTo>
                    <a:lnTo>
                      <a:pt x="14735" y="20753"/>
                    </a:lnTo>
                    <a:lnTo>
                      <a:pt x="14665" y="20647"/>
                    </a:lnTo>
                    <a:lnTo>
                      <a:pt x="14602" y="20647"/>
                    </a:lnTo>
                    <a:lnTo>
                      <a:pt x="14608" y="20859"/>
                    </a:lnTo>
                    <a:lnTo>
                      <a:pt x="14520" y="20753"/>
                    </a:lnTo>
                    <a:lnTo>
                      <a:pt x="14520" y="20647"/>
                    </a:lnTo>
                    <a:lnTo>
                      <a:pt x="14545" y="20541"/>
                    </a:lnTo>
                    <a:lnTo>
                      <a:pt x="14520" y="20435"/>
                    </a:lnTo>
                    <a:lnTo>
                      <a:pt x="14622" y="20329"/>
                    </a:lnTo>
                    <a:lnTo>
                      <a:pt x="14710" y="20329"/>
                    </a:lnTo>
                    <a:lnTo>
                      <a:pt x="14735" y="20118"/>
                    </a:lnTo>
                    <a:lnTo>
                      <a:pt x="14735" y="19906"/>
                    </a:lnTo>
                    <a:lnTo>
                      <a:pt x="14924" y="19800"/>
                    </a:lnTo>
                    <a:lnTo>
                      <a:pt x="15076" y="19800"/>
                    </a:lnTo>
                    <a:lnTo>
                      <a:pt x="15113" y="19906"/>
                    </a:lnTo>
                    <a:lnTo>
                      <a:pt x="15113" y="18529"/>
                    </a:lnTo>
                    <a:lnTo>
                      <a:pt x="14924" y="18529"/>
                    </a:lnTo>
                    <a:lnTo>
                      <a:pt x="14943" y="18635"/>
                    </a:lnTo>
                    <a:lnTo>
                      <a:pt x="14962" y="18847"/>
                    </a:lnTo>
                    <a:lnTo>
                      <a:pt x="14930" y="19165"/>
                    </a:lnTo>
                    <a:lnTo>
                      <a:pt x="14917" y="19376"/>
                    </a:lnTo>
                    <a:lnTo>
                      <a:pt x="14785" y="19482"/>
                    </a:lnTo>
                    <a:lnTo>
                      <a:pt x="14753" y="19588"/>
                    </a:lnTo>
                    <a:lnTo>
                      <a:pt x="14589" y="19694"/>
                    </a:lnTo>
                    <a:lnTo>
                      <a:pt x="14413" y="19482"/>
                    </a:lnTo>
                    <a:lnTo>
                      <a:pt x="14407" y="19376"/>
                    </a:lnTo>
                    <a:lnTo>
                      <a:pt x="14495" y="18847"/>
                    </a:lnTo>
                    <a:lnTo>
                      <a:pt x="14520" y="18635"/>
                    </a:lnTo>
                    <a:lnTo>
                      <a:pt x="14608" y="18635"/>
                    </a:lnTo>
                    <a:lnTo>
                      <a:pt x="14710" y="18529"/>
                    </a:lnTo>
                    <a:lnTo>
                      <a:pt x="14855" y="18529"/>
                    </a:lnTo>
                    <a:lnTo>
                      <a:pt x="14917" y="18424"/>
                    </a:lnTo>
                    <a:lnTo>
                      <a:pt x="14747" y="18424"/>
                    </a:lnTo>
                    <a:lnTo>
                      <a:pt x="14508" y="18318"/>
                    </a:lnTo>
                    <a:lnTo>
                      <a:pt x="14375" y="18106"/>
                    </a:lnTo>
                    <a:lnTo>
                      <a:pt x="14034" y="18106"/>
                    </a:lnTo>
                    <a:lnTo>
                      <a:pt x="13763" y="18000"/>
                    </a:lnTo>
                    <a:lnTo>
                      <a:pt x="13611" y="17894"/>
                    </a:lnTo>
                    <a:lnTo>
                      <a:pt x="13156" y="17704"/>
                    </a:lnTo>
                    <a:lnTo>
                      <a:pt x="13271" y="17894"/>
                    </a:lnTo>
                    <a:lnTo>
                      <a:pt x="13510" y="18000"/>
                    </a:lnTo>
                    <a:lnTo>
                      <a:pt x="13567" y="18000"/>
                    </a:lnTo>
                    <a:lnTo>
                      <a:pt x="13655" y="18106"/>
                    </a:lnTo>
                    <a:lnTo>
                      <a:pt x="13655" y="18000"/>
                    </a:lnTo>
                    <a:lnTo>
                      <a:pt x="13757" y="18000"/>
                    </a:lnTo>
                    <a:lnTo>
                      <a:pt x="13794" y="18106"/>
                    </a:lnTo>
                    <a:lnTo>
                      <a:pt x="13674" y="18106"/>
                    </a:lnTo>
                    <a:lnTo>
                      <a:pt x="13674" y="18212"/>
                    </a:lnTo>
                    <a:lnTo>
                      <a:pt x="13567" y="18424"/>
                    </a:lnTo>
                    <a:lnTo>
                      <a:pt x="13491" y="18635"/>
                    </a:lnTo>
                    <a:lnTo>
                      <a:pt x="13429" y="18635"/>
                    </a:lnTo>
                    <a:lnTo>
                      <a:pt x="13375" y="18529"/>
                    </a:lnTo>
                    <a:lnTo>
                      <a:pt x="13322" y="18424"/>
                    </a:lnTo>
                    <a:lnTo>
                      <a:pt x="13271" y="18424"/>
                    </a:lnTo>
                    <a:lnTo>
                      <a:pt x="13183" y="18529"/>
                    </a:lnTo>
                    <a:lnTo>
                      <a:pt x="13069" y="18424"/>
                    </a:lnTo>
                    <a:lnTo>
                      <a:pt x="13018" y="18318"/>
                    </a:lnTo>
                    <a:lnTo>
                      <a:pt x="12924" y="18318"/>
                    </a:lnTo>
                    <a:lnTo>
                      <a:pt x="12860" y="18424"/>
                    </a:lnTo>
                    <a:lnTo>
                      <a:pt x="12760" y="18529"/>
                    </a:lnTo>
                    <a:lnTo>
                      <a:pt x="12684" y="18424"/>
                    </a:lnTo>
                    <a:lnTo>
                      <a:pt x="12570" y="18424"/>
                    </a:lnTo>
                    <a:lnTo>
                      <a:pt x="12552" y="18529"/>
                    </a:lnTo>
                    <a:lnTo>
                      <a:pt x="12463" y="18529"/>
                    </a:lnTo>
                    <a:lnTo>
                      <a:pt x="12463" y="18318"/>
                    </a:lnTo>
                    <a:lnTo>
                      <a:pt x="12438" y="18212"/>
                    </a:lnTo>
                    <a:lnTo>
                      <a:pt x="12349" y="18212"/>
                    </a:lnTo>
                    <a:lnTo>
                      <a:pt x="12336" y="18106"/>
                    </a:lnTo>
                    <a:lnTo>
                      <a:pt x="12242" y="18000"/>
                    </a:lnTo>
                    <a:lnTo>
                      <a:pt x="12179" y="17894"/>
                    </a:lnTo>
                    <a:lnTo>
                      <a:pt x="12160" y="17576"/>
                    </a:lnTo>
                    <a:lnTo>
                      <a:pt x="12066" y="17576"/>
                    </a:lnTo>
                    <a:lnTo>
                      <a:pt x="11990" y="17471"/>
                    </a:lnTo>
                    <a:lnTo>
                      <a:pt x="11990" y="17259"/>
                    </a:lnTo>
                    <a:lnTo>
                      <a:pt x="12016" y="17259"/>
                    </a:lnTo>
                    <a:lnTo>
                      <a:pt x="12097" y="17365"/>
                    </a:lnTo>
                    <a:lnTo>
                      <a:pt x="12160" y="17259"/>
                    </a:lnTo>
                    <a:lnTo>
                      <a:pt x="12255" y="17365"/>
                    </a:lnTo>
                    <a:lnTo>
                      <a:pt x="12305" y="17471"/>
                    </a:lnTo>
                    <a:lnTo>
                      <a:pt x="12602" y="17471"/>
                    </a:lnTo>
                    <a:lnTo>
                      <a:pt x="12438" y="17365"/>
                    </a:lnTo>
                    <a:lnTo>
                      <a:pt x="12311" y="17259"/>
                    </a:lnTo>
                    <a:lnTo>
                      <a:pt x="12060" y="17047"/>
                    </a:lnTo>
                    <a:lnTo>
                      <a:pt x="11510" y="16729"/>
                    </a:lnTo>
                    <a:lnTo>
                      <a:pt x="11384" y="16518"/>
                    </a:lnTo>
                    <a:lnTo>
                      <a:pt x="11245" y="16518"/>
                    </a:lnTo>
                    <a:lnTo>
                      <a:pt x="11100" y="16306"/>
                    </a:lnTo>
                    <a:lnTo>
                      <a:pt x="11087" y="16412"/>
                    </a:lnTo>
                    <a:lnTo>
                      <a:pt x="11100" y="16518"/>
                    </a:lnTo>
                    <a:lnTo>
                      <a:pt x="10999" y="16518"/>
                    </a:lnTo>
                    <a:lnTo>
                      <a:pt x="10949" y="16306"/>
                    </a:lnTo>
                    <a:lnTo>
                      <a:pt x="11005" y="16306"/>
                    </a:lnTo>
                    <a:lnTo>
                      <a:pt x="10911" y="16200"/>
                    </a:lnTo>
                    <a:lnTo>
                      <a:pt x="10721" y="15988"/>
                    </a:lnTo>
                    <a:lnTo>
                      <a:pt x="10627" y="15882"/>
                    </a:lnTo>
                    <a:lnTo>
                      <a:pt x="10299" y="15565"/>
                    </a:lnTo>
                    <a:lnTo>
                      <a:pt x="10260" y="15459"/>
                    </a:lnTo>
                    <a:lnTo>
                      <a:pt x="10235" y="15247"/>
                    </a:lnTo>
                    <a:lnTo>
                      <a:pt x="10198" y="15141"/>
                    </a:lnTo>
                    <a:lnTo>
                      <a:pt x="10122" y="15035"/>
                    </a:lnTo>
                    <a:lnTo>
                      <a:pt x="9920" y="14929"/>
                    </a:lnTo>
                    <a:lnTo>
                      <a:pt x="9781" y="14718"/>
                    </a:lnTo>
                    <a:lnTo>
                      <a:pt x="9529" y="14400"/>
                    </a:lnTo>
                    <a:lnTo>
                      <a:pt x="9478" y="14188"/>
                    </a:lnTo>
                    <a:lnTo>
                      <a:pt x="9472" y="14188"/>
                    </a:lnTo>
                    <a:lnTo>
                      <a:pt x="9371" y="14082"/>
                    </a:lnTo>
                    <a:lnTo>
                      <a:pt x="9049" y="13765"/>
                    </a:lnTo>
                    <a:lnTo>
                      <a:pt x="8897" y="13553"/>
                    </a:lnTo>
                    <a:lnTo>
                      <a:pt x="8538" y="13129"/>
                    </a:lnTo>
                    <a:lnTo>
                      <a:pt x="8532" y="13024"/>
                    </a:lnTo>
                    <a:lnTo>
                      <a:pt x="8513" y="13024"/>
                    </a:lnTo>
                    <a:lnTo>
                      <a:pt x="8399" y="12918"/>
                    </a:lnTo>
                    <a:lnTo>
                      <a:pt x="8141" y="12600"/>
                    </a:lnTo>
                    <a:lnTo>
                      <a:pt x="7989" y="12388"/>
                    </a:lnTo>
                    <a:lnTo>
                      <a:pt x="7926" y="12176"/>
                    </a:lnTo>
                    <a:lnTo>
                      <a:pt x="7812" y="11965"/>
                    </a:lnTo>
                    <a:lnTo>
                      <a:pt x="7806" y="11965"/>
                    </a:lnTo>
                    <a:lnTo>
                      <a:pt x="7794" y="11753"/>
                    </a:lnTo>
                    <a:lnTo>
                      <a:pt x="7736" y="11753"/>
                    </a:lnTo>
                    <a:lnTo>
                      <a:pt x="7636" y="11647"/>
                    </a:lnTo>
                    <a:lnTo>
                      <a:pt x="7541" y="11435"/>
                    </a:lnTo>
                    <a:lnTo>
                      <a:pt x="7402" y="11224"/>
                    </a:lnTo>
                    <a:lnTo>
                      <a:pt x="7270" y="11012"/>
                    </a:lnTo>
                    <a:lnTo>
                      <a:pt x="7194" y="10906"/>
                    </a:lnTo>
                    <a:lnTo>
                      <a:pt x="7169" y="10906"/>
                    </a:lnTo>
                    <a:lnTo>
                      <a:pt x="7093" y="10694"/>
                    </a:lnTo>
                    <a:lnTo>
                      <a:pt x="7017" y="10800"/>
                    </a:lnTo>
                    <a:lnTo>
                      <a:pt x="6992" y="10694"/>
                    </a:lnTo>
                    <a:lnTo>
                      <a:pt x="6966" y="10482"/>
                    </a:lnTo>
                    <a:lnTo>
                      <a:pt x="6910" y="10482"/>
                    </a:lnTo>
                    <a:lnTo>
                      <a:pt x="6771" y="10271"/>
                    </a:lnTo>
                    <a:lnTo>
                      <a:pt x="6620" y="9953"/>
                    </a:lnTo>
                    <a:lnTo>
                      <a:pt x="6506" y="9635"/>
                    </a:lnTo>
                    <a:lnTo>
                      <a:pt x="6481" y="9529"/>
                    </a:lnTo>
                    <a:lnTo>
                      <a:pt x="6412" y="9424"/>
                    </a:lnTo>
                    <a:lnTo>
                      <a:pt x="6373" y="9212"/>
                    </a:lnTo>
                    <a:lnTo>
                      <a:pt x="6298" y="9106"/>
                    </a:lnTo>
                    <a:lnTo>
                      <a:pt x="6209" y="9000"/>
                    </a:lnTo>
                    <a:lnTo>
                      <a:pt x="6147" y="8788"/>
                    </a:lnTo>
                    <a:lnTo>
                      <a:pt x="6147" y="8576"/>
                    </a:lnTo>
                    <a:lnTo>
                      <a:pt x="5951" y="8259"/>
                    </a:lnTo>
                    <a:lnTo>
                      <a:pt x="5812" y="7941"/>
                    </a:lnTo>
                    <a:lnTo>
                      <a:pt x="5768" y="7518"/>
                    </a:lnTo>
                    <a:lnTo>
                      <a:pt x="5780" y="7412"/>
                    </a:lnTo>
                    <a:lnTo>
                      <a:pt x="5566" y="6988"/>
                    </a:lnTo>
                    <a:lnTo>
                      <a:pt x="5515" y="6565"/>
                    </a:lnTo>
                    <a:lnTo>
                      <a:pt x="5496" y="6565"/>
                    </a:lnTo>
                    <a:lnTo>
                      <a:pt x="5458" y="6459"/>
                    </a:lnTo>
                    <a:lnTo>
                      <a:pt x="5395" y="6459"/>
                    </a:lnTo>
                    <a:lnTo>
                      <a:pt x="5345" y="6353"/>
                    </a:lnTo>
                    <a:lnTo>
                      <a:pt x="5351" y="6353"/>
                    </a:lnTo>
                    <a:lnTo>
                      <a:pt x="5364" y="6141"/>
                    </a:lnTo>
                    <a:lnTo>
                      <a:pt x="5244" y="6141"/>
                    </a:lnTo>
                    <a:lnTo>
                      <a:pt x="5187" y="6035"/>
                    </a:lnTo>
                    <a:lnTo>
                      <a:pt x="5087" y="5824"/>
                    </a:lnTo>
                    <a:lnTo>
                      <a:pt x="4839" y="5400"/>
                    </a:lnTo>
                    <a:lnTo>
                      <a:pt x="4778" y="5294"/>
                    </a:lnTo>
                    <a:lnTo>
                      <a:pt x="4676" y="5188"/>
                    </a:lnTo>
                    <a:lnTo>
                      <a:pt x="4657" y="4976"/>
                    </a:lnTo>
                    <a:lnTo>
                      <a:pt x="4632" y="4976"/>
                    </a:lnTo>
                    <a:lnTo>
                      <a:pt x="4506" y="4659"/>
                    </a:lnTo>
                    <a:lnTo>
                      <a:pt x="4506" y="5188"/>
                    </a:lnTo>
                    <a:lnTo>
                      <a:pt x="4468" y="5400"/>
                    </a:lnTo>
                    <a:lnTo>
                      <a:pt x="4386" y="5400"/>
                    </a:lnTo>
                    <a:lnTo>
                      <a:pt x="4297" y="5294"/>
                    </a:lnTo>
                    <a:lnTo>
                      <a:pt x="4273" y="5188"/>
                    </a:lnTo>
                    <a:lnTo>
                      <a:pt x="4260" y="5082"/>
                    </a:lnTo>
                    <a:lnTo>
                      <a:pt x="4253" y="4871"/>
                    </a:lnTo>
                    <a:lnTo>
                      <a:pt x="4089" y="4976"/>
                    </a:lnTo>
                    <a:lnTo>
                      <a:pt x="4096" y="4976"/>
                    </a:lnTo>
                    <a:lnTo>
                      <a:pt x="4159" y="5188"/>
                    </a:lnTo>
                    <a:lnTo>
                      <a:pt x="4133" y="5294"/>
                    </a:lnTo>
                    <a:lnTo>
                      <a:pt x="4086" y="5188"/>
                    </a:lnTo>
                    <a:lnTo>
                      <a:pt x="4064" y="5082"/>
                    </a:lnTo>
                    <a:lnTo>
                      <a:pt x="3976" y="4871"/>
                    </a:lnTo>
                    <a:lnTo>
                      <a:pt x="3988" y="4765"/>
                    </a:lnTo>
                    <a:lnTo>
                      <a:pt x="4102" y="4659"/>
                    </a:lnTo>
                    <a:lnTo>
                      <a:pt x="4127" y="4765"/>
                    </a:lnTo>
                    <a:lnTo>
                      <a:pt x="4266" y="4871"/>
                    </a:lnTo>
                    <a:lnTo>
                      <a:pt x="4297" y="4976"/>
                    </a:lnTo>
                    <a:lnTo>
                      <a:pt x="4449" y="5082"/>
                    </a:lnTo>
                    <a:lnTo>
                      <a:pt x="4506" y="5188"/>
                    </a:lnTo>
                    <a:lnTo>
                      <a:pt x="4506" y="4659"/>
                    </a:lnTo>
                    <a:lnTo>
                      <a:pt x="4354" y="4447"/>
                    </a:lnTo>
                    <a:lnTo>
                      <a:pt x="4253" y="4235"/>
                    </a:lnTo>
                    <a:lnTo>
                      <a:pt x="4102" y="3918"/>
                    </a:lnTo>
                    <a:lnTo>
                      <a:pt x="4052" y="3812"/>
                    </a:lnTo>
                    <a:lnTo>
                      <a:pt x="3995" y="3600"/>
                    </a:lnTo>
                    <a:lnTo>
                      <a:pt x="3938" y="3494"/>
                    </a:lnTo>
                    <a:lnTo>
                      <a:pt x="3887" y="3419"/>
                    </a:lnTo>
                    <a:lnTo>
                      <a:pt x="3887" y="15565"/>
                    </a:lnTo>
                    <a:lnTo>
                      <a:pt x="3824" y="15671"/>
                    </a:lnTo>
                    <a:lnTo>
                      <a:pt x="3875" y="15776"/>
                    </a:lnTo>
                    <a:lnTo>
                      <a:pt x="3844" y="15882"/>
                    </a:lnTo>
                    <a:lnTo>
                      <a:pt x="3850" y="15882"/>
                    </a:lnTo>
                    <a:lnTo>
                      <a:pt x="3812" y="15988"/>
                    </a:lnTo>
                    <a:lnTo>
                      <a:pt x="3761" y="15882"/>
                    </a:lnTo>
                    <a:lnTo>
                      <a:pt x="3724" y="15882"/>
                    </a:lnTo>
                    <a:lnTo>
                      <a:pt x="3742" y="15988"/>
                    </a:lnTo>
                    <a:lnTo>
                      <a:pt x="3742" y="16094"/>
                    </a:lnTo>
                    <a:lnTo>
                      <a:pt x="3679" y="16094"/>
                    </a:lnTo>
                    <a:lnTo>
                      <a:pt x="3667" y="16200"/>
                    </a:lnTo>
                    <a:lnTo>
                      <a:pt x="3623" y="16094"/>
                    </a:lnTo>
                    <a:lnTo>
                      <a:pt x="3584" y="15988"/>
                    </a:lnTo>
                    <a:lnTo>
                      <a:pt x="3516" y="15988"/>
                    </a:lnTo>
                    <a:lnTo>
                      <a:pt x="3521" y="15882"/>
                    </a:lnTo>
                    <a:lnTo>
                      <a:pt x="3541" y="15882"/>
                    </a:lnTo>
                    <a:lnTo>
                      <a:pt x="3528" y="15776"/>
                    </a:lnTo>
                    <a:lnTo>
                      <a:pt x="3496" y="15776"/>
                    </a:lnTo>
                    <a:lnTo>
                      <a:pt x="3547" y="15671"/>
                    </a:lnTo>
                    <a:lnTo>
                      <a:pt x="3591" y="15776"/>
                    </a:lnTo>
                    <a:lnTo>
                      <a:pt x="3604" y="15671"/>
                    </a:lnTo>
                    <a:lnTo>
                      <a:pt x="3578" y="15671"/>
                    </a:lnTo>
                    <a:lnTo>
                      <a:pt x="3541" y="15565"/>
                    </a:lnTo>
                    <a:lnTo>
                      <a:pt x="3486" y="15565"/>
                    </a:lnTo>
                    <a:lnTo>
                      <a:pt x="3470" y="15459"/>
                    </a:lnTo>
                    <a:lnTo>
                      <a:pt x="3490" y="15459"/>
                    </a:lnTo>
                    <a:lnTo>
                      <a:pt x="3528" y="15353"/>
                    </a:lnTo>
                    <a:lnTo>
                      <a:pt x="3597" y="15459"/>
                    </a:lnTo>
                    <a:lnTo>
                      <a:pt x="3641" y="15459"/>
                    </a:lnTo>
                    <a:lnTo>
                      <a:pt x="3616" y="15353"/>
                    </a:lnTo>
                    <a:lnTo>
                      <a:pt x="3654" y="15353"/>
                    </a:lnTo>
                    <a:lnTo>
                      <a:pt x="3693" y="15247"/>
                    </a:lnTo>
                    <a:lnTo>
                      <a:pt x="3628" y="15141"/>
                    </a:lnTo>
                    <a:lnTo>
                      <a:pt x="3793" y="15141"/>
                    </a:lnTo>
                    <a:lnTo>
                      <a:pt x="3755" y="15247"/>
                    </a:lnTo>
                    <a:lnTo>
                      <a:pt x="3698" y="15353"/>
                    </a:lnTo>
                    <a:lnTo>
                      <a:pt x="3736" y="15459"/>
                    </a:lnTo>
                    <a:lnTo>
                      <a:pt x="3774" y="15671"/>
                    </a:lnTo>
                    <a:lnTo>
                      <a:pt x="3736" y="15776"/>
                    </a:lnTo>
                    <a:lnTo>
                      <a:pt x="3799" y="15671"/>
                    </a:lnTo>
                    <a:lnTo>
                      <a:pt x="3824" y="15565"/>
                    </a:lnTo>
                    <a:lnTo>
                      <a:pt x="3887" y="15565"/>
                    </a:lnTo>
                    <a:lnTo>
                      <a:pt x="3887" y="3419"/>
                    </a:lnTo>
                    <a:lnTo>
                      <a:pt x="3724" y="3176"/>
                    </a:lnTo>
                    <a:lnTo>
                      <a:pt x="3559" y="2753"/>
                    </a:lnTo>
                    <a:lnTo>
                      <a:pt x="3433" y="2329"/>
                    </a:lnTo>
                    <a:lnTo>
                      <a:pt x="3282" y="2224"/>
                    </a:lnTo>
                    <a:lnTo>
                      <a:pt x="3171" y="2118"/>
                    </a:lnTo>
                    <a:lnTo>
                      <a:pt x="3061" y="2012"/>
                    </a:lnTo>
                    <a:lnTo>
                      <a:pt x="2992" y="1800"/>
                    </a:lnTo>
                    <a:lnTo>
                      <a:pt x="2922" y="1694"/>
                    </a:lnTo>
                    <a:lnTo>
                      <a:pt x="2814" y="1588"/>
                    </a:lnTo>
                    <a:lnTo>
                      <a:pt x="2707" y="1482"/>
                    </a:lnTo>
                    <a:lnTo>
                      <a:pt x="2682" y="1376"/>
                    </a:lnTo>
                    <a:lnTo>
                      <a:pt x="2695" y="1271"/>
                    </a:lnTo>
                    <a:lnTo>
                      <a:pt x="2683" y="1165"/>
                    </a:lnTo>
                    <a:lnTo>
                      <a:pt x="2645" y="1165"/>
                    </a:lnTo>
                    <a:lnTo>
                      <a:pt x="2632" y="1059"/>
                    </a:lnTo>
                    <a:lnTo>
                      <a:pt x="2594" y="953"/>
                    </a:lnTo>
                    <a:lnTo>
                      <a:pt x="2442" y="847"/>
                    </a:lnTo>
                    <a:lnTo>
                      <a:pt x="2329" y="529"/>
                    </a:lnTo>
                    <a:lnTo>
                      <a:pt x="2316" y="212"/>
                    </a:lnTo>
                    <a:lnTo>
                      <a:pt x="2247" y="106"/>
                    </a:lnTo>
                    <a:lnTo>
                      <a:pt x="2096" y="43"/>
                    </a:lnTo>
                    <a:lnTo>
                      <a:pt x="2096" y="20541"/>
                    </a:lnTo>
                    <a:lnTo>
                      <a:pt x="2070" y="20647"/>
                    </a:lnTo>
                    <a:lnTo>
                      <a:pt x="2077" y="20753"/>
                    </a:lnTo>
                    <a:lnTo>
                      <a:pt x="2070" y="20753"/>
                    </a:lnTo>
                    <a:lnTo>
                      <a:pt x="2007" y="20859"/>
                    </a:lnTo>
                    <a:lnTo>
                      <a:pt x="2025" y="20965"/>
                    </a:lnTo>
                    <a:lnTo>
                      <a:pt x="2038" y="21071"/>
                    </a:lnTo>
                    <a:lnTo>
                      <a:pt x="1963" y="20965"/>
                    </a:lnTo>
                    <a:lnTo>
                      <a:pt x="1925" y="20965"/>
                    </a:lnTo>
                    <a:lnTo>
                      <a:pt x="1913" y="20859"/>
                    </a:lnTo>
                    <a:lnTo>
                      <a:pt x="1938" y="20859"/>
                    </a:lnTo>
                    <a:lnTo>
                      <a:pt x="1989" y="20753"/>
                    </a:lnTo>
                    <a:lnTo>
                      <a:pt x="2051" y="20541"/>
                    </a:lnTo>
                    <a:lnTo>
                      <a:pt x="2096" y="20541"/>
                    </a:lnTo>
                    <a:lnTo>
                      <a:pt x="2096" y="43"/>
                    </a:lnTo>
                    <a:lnTo>
                      <a:pt x="1994" y="0"/>
                    </a:lnTo>
                    <a:lnTo>
                      <a:pt x="1932" y="212"/>
                    </a:lnTo>
                    <a:lnTo>
                      <a:pt x="1880" y="212"/>
                    </a:lnTo>
                    <a:lnTo>
                      <a:pt x="1830" y="318"/>
                    </a:lnTo>
                    <a:lnTo>
                      <a:pt x="1792" y="424"/>
                    </a:lnTo>
                    <a:lnTo>
                      <a:pt x="1812" y="635"/>
                    </a:lnTo>
                    <a:lnTo>
                      <a:pt x="1786" y="847"/>
                    </a:lnTo>
                    <a:lnTo>
                      <a:pt x="1755" y="1059"/>
                    </a:lnTo>
                    <a:lnTo>
                      <a:pt x="1653" y="1271"/>
                    </a:lnTo>
                    <a:lnTo>
                      <a:pt x="1478" y="1482"/>
                    </a:lnTo>
                    <a:lnTo>
                      <a:pt x="1364" y="1588"/>
                    </a:lnTo>
                    <a:lnTo>
                      <a:pt x="1276" y="1547"/>
                    </a:lnTo>
                    <a:lnTo>
                      <a:pt x="1276" y="1800"/>
                    </a:lnTo>
                    <a:lnTo>
                      <a:pt x="1225" y="1906"/>
                    </a:lnTo>
                    <a:lnTo>
                      <a:pt x="1174" y="1906"/>
                    </a:lnTo>
                    <a:lnTo>
                      <a:pt x="1149" y="2012"/>
                    </a:lnTo>
                    <a:lnTo>
                      <a:pt x="1098" y="2118"/>
                    </a:lnTo>
                    <a:lnTo>
                      <a:pt x="1004" y="2012"/>
                    </a:lnTo>
                    <a:lnTo>
                      <a:pt x="1067" y="1800"/>
                    </a:lnTo>
                    <a:lnTo>
                      <a:pt x="1117" y="1694"/>
                    </a:lnTo>
                    <a:lnTo>
                      <a:pt x="1231" y="1694"/>
                    </a:lnTo>
                    <a:lnTo>
                      <a:pt x="1276" y="1800"/>
                    </a:lnTo>
                    <a:lnTo>
                      <a:pt x="1276" y="1547"/>
                    </a:lnTo>
                    <a:lnTo>
                      <a:pt x="1143" y="1482"/>
                    </a:lnTo>
                    <a:lnTo>
                      <a:pt x="1067" y="1482"/>
                    </a:lnTo>
                    <a:lnTo>
                      <a:pt x="1023" y="1588"/>
                    </a:lnTo>
                    <a:lnTo>
                      <a:pt x="985" y="1642"/>
                    </a:lnTo>
                    <a:lnTo>
                      <a:pt x="985" y="6459"/>
                    </a:lnTo>
                    <a:lnTo>
                      <a:pt x="953" y="6459"/>
                    </a:lnTo>
                    <a:lnTo>
                      <a:pt x="922" y="6565"/>
                    </a:lnTo>
                    <a:lnTo>
                      <a:pt x="795" y="6565"/>
                    </a:lnTo>
                    <a:lnTo>
                      <a:pt x="808" y="6459"/>
                    </a:lnTo>
                    <a:lnTo>
                      <a:pt x="871" y="6353"/>
                    </a:lnTo>
                    <a:lnTo>
                      <a:pt x="947" y="6353"/>
                    </a:lnTo>
                    <a:lnTo>
                      <a:pt x="985" y="6459"/>
                    </a:lnTo>
                    <a:lnTo>
                      <a:pt x="985" y="1642"/>
                    </a:lnTo>
                    <a:lnTo>
                      <a:pt x="947" y="1694"/>
                    </a:lnTo>
                    <a:lnTo>
                      <a:pt x="878" y="1694"/>
                    </a:lnTo>
                    <a:lnTo>
                      <a:pt x="878" y="5929"/>
                    </a:lnTo>
                    <a:lnTo>
                      <a:pt x="865" y="6035"/>
                    </a:lnTo>
                    <a:lnTo>
                      <a:pt x="789" y="6035"/>
                    </a:lnTo>
                    <a:lnTo>
                      <a:pt x="795" y="5929"/>
                    </a:lnTo>
                    <a:lnTo>
                      <a:pt x="802" y="5929"/>
                    </a:lnTo>
                    <a:lnTo>
                      <a:pt x="840" y="5824"/>
                    </a:lnTo>
                    <a:lnTo>
                      <a:pt x="878" y="5929"/>
                    </a:lnTo>
                    <a:lnTo>
                      <a:pt x="878" y="1694"/>
                    </a:lnTo>
                    <a:lnTo>
                      <a:pt x="833" y="1694"/>
                    </a:lnTo>
                    <a:lnTo>
                      <a:pt x="795" y="1671"/>
                    </a:lnTo>
                    <a:lnTo>
                      <a:pt x="795" y="4235"/>
                    </a:lnTo>
                    <a:lnTo>
                      <a:pt x="751" y="4129"/>
                    </a:lnTo>
                    <a:lnTo>
                      <a:pt x="695" y="4129"/>
                    </a:lnTo>
                    <a:lnTo>
                      <a:pt x="707" y="3918"/>
                    </a:lnTo>
                    <a:lnTo>
                      <a:pt x="707" y="4024"/>
                    </a:lnTo>
                    <a:lnTo>
                      <a:pt x="783" y="4024"/>
                    </a:lnTo>
                    <a:lnTo>
                      <a:pt x="795" y="4235"/>
                    </a:lnTo>
                    <a:lnTo>
                      <a:pt x="795" y="1671"/>
                    </a:lnTo>
                    <a:lnTo>
                      <a:pt x="669" y="1588"/>
                    </a:lnTo>
                    <a:lnTo>
                      <a:pt x="701" y="1271"/>
                    </a:lnTo>
                    <a:lnTo>
                      <a:pt x="651" y="1165"/>
                    </a:lnTo>
                    <a:lnTo>
                      <a:pt x="524" y="953"/>
                    </a:lnTo>
                    <a:lnTo>
                      <a:pt x="474" y="953"/>
                    </a:lnTo>
                    <a:lnTo>
                      <a:pt x="455" y="1059"/>
                    </a:lnTo>
                    <a:lnTo>
                      <a:pt x="430" y="1271"/>
                    </a:lnTo>
                    <a:lnTo>
                      <a:pt x="417" y="1482"/>
                    </a:lnTo>
                    <a:lnTo>
                      <a:pt x="506" y="1906"/>
                    </a:lnTo>
                    <a:lnTo>
                      <a:pt x="543" y="1906"/>
                    </a:lnTo>
                    <a:lnTo>
                      <a:pt x="543" y="2224"/>
                    </a:lnTo>
                    <a:lnTo>
                      <a:pt x="411" y="2647"/>
                    </a:lnTo>
                    <a:lnTo>
                      <a:pt x="335" y="2753"/>
                    </a:lnTo>
                    <a:lnTo>
                      <a:pt x="367" y="2859"/>
                    </a:lnTo>
                    <a:lnTo>
                      <a:pt x="329" y="3282"/>
                    </a:lnTo>
                    <a:lnTo>
                      <a:pt x="0" y="3918"/>
                    </a:lnTo>
                    <a:lnTo>
                      <a:pt x="114" y="4553"/>
                    </a:lnTo>
                    <a:lnTo>
                      <a:pt x="202" y="5082"/>
                    </a:lnTo>
                    <a:lnTo>
                      <a:pt x="511" y="6141"/>
                    </a:lnTo>
                    <a:lnTo>
                      <a:pt x="524" y="6247"/>
                    </a:lnTo>
                    <a:lnTo>
                      <a:pt x="537" y="6247"/>
                    </a:lnTo>
                    <a:lnTo>
                      <a:pt x="562" y="6353"/>
                    </a:lnTo>
                    <a:lnTo>
                      <a:pt x="612" y="6353"/>
                    </a:lnTo>
                    <a:lnTo>
                      <a:pt x="638" y="6565"/>
                    </a:lnTo>
                    <a:lnTo>
                      <a:pt x="638" y="6671"/>
                    </a:lnTo>
                    <a:lnTo>
                      <a:pt x="631" y="6671"/>
                    </a:lnTo>
                    <a:lnTo>
                      <a:pt x="669" y="6776"/>
                    </a:lnTo>
                    <a:lnTo>
                      <a:pt x="720" y="6882"/>
                    </a:lnTo>
                    <a:lnTo>
                      <a:pt x="770" y="7094"/>
                    </a:lnTo>
                    <a:lnTo>
                      <a:pt x="903" y="7729"/>
                    </a:lnTo>
                    <a:lnTo>
                      <a:pt x="953" y="7941"/>
                    </a:lnTo>
                    <a:lnTo>
                      <a:pt x="1055" y="8576"/>
                    </a:lnTo>
                    <a:lnTo>
                      <a:pt x="1055" y="8788"/>
                    </a:lnTo>
                    <a:lnTo>
                      <a:pt x="1143" y="9106"/>
                    </a:lnTo>
                    <a:lnTo>
                      <a:pt x="1218" y="10059"/>
                    </a:lnTo>
                    <a:lnTo>
                      <a:pt x="1263" y="10482"/>
                    </a:lnTo>
                    <a:lnTo>
                      <a:pt x="1263" y="10694"/>
                    </a:lnTo>
                    <a:lnTo>
                      <a:pt x="1294" y="11012"/>
                    </a:lnTo>
                    <a:lnTo>
                      <a:pt x="1357" y="11541"/>
                    </a:lnTo>
                    <a:lnTo>
                      <a:pt x="1320" y="12071"/>
                    </a:lnTo>
                    <a:lnTo>
                      <a:pt x="1294" y="12388"/>
                    </a:lnTo>
                    <a:lnTo>
                      <a:pt x="1225" y="12600"/>
                    </a:lnTo>
                    <a:lnTo>
                      <a:pt x="1161" y="12706"/>
                    </a:lnTo>
                    <a:lnTo>
                      <a:pt x="1130" y="13235"/>
                    </a:lnTo>
                    <a:lnTo>
                      <a:pt x="1126" y="13765"/>
                    </a:lnTo>
                    <a:lnTo>
                      <a:pt x="1117" y="13976"/>
                    </a:lnTo>
                    <a:lnTo>
                      <a:pt x="991" y="14400"/>
                    </a:lnTo>
                    <a:lnTo>
                      <a:pt x="916" y="14612"/>
                    </a:lnTo>
                    <a:lnTo>
                      <a:pt x="795" y="15035"/>
                    </a:lnTo>
                    <a:lnTo>
                      <a:pt x="745" y="15035"/>
                    </a:lnTo>
                    <a:lnTo>
                      <a:pt x="701" y="15247"/>
                    </a:lnTo>
                    <a:lnTo>
                      <a:pt x="675" y="15459"/>
                    </a:lnTo>
                    <a:lnTo>
                      <a:pt x="530" y="15776"/>
                    </a:lnTo>
                    <a:lnTo>
                      <a:pt x="480" y="15988"/>
                    </a:lnTo>
                    <a:lnTo>
                      <a:pt x="524" y="16518"/>
                    </a:lnTo>
                    <a:lnTo>
                      <a:pt x="537" y="16729"/>
                    </a:lnTo>
                    <a:lnTo>
                      <a:pt x="543" y="17047"/>
                    </a:lnTo>
                    <a:lnTo>
                      <a:pt x="530" y="17259"/>
                    </a:lnTo>
                    <a:lnTo>
                      <a:pt x="530" y="17365"/>
                    </a:lnTo>
                    <a:lnTo>
                      <a:pt x="547" y="17576"/>
                    </a:lnTo>
                    <a:lnTo>
                      <a:pt x="552" y="17704"/>
                    </a:lnTo>
                    <a:lnTo>
                      <a:pt x="524" y="17894"/>
                    </a:lnTo>
                    <a:lnTo>
                      <a:pt x="537" y="18106"/>
                    </a:lnTo>
                    <a:lnTo>
                      <a:pt x="568" y="18529"/>
                    </a:lnTo>
                    <a:lnTo>
                      <a:pt x="572" y="19588"/>
                    </a:lnTo>
                    <a:lnTo>
                      <a:pt x="496" y="20012"/>
                    </a:lnTo>
                    <a:lnTo>
                      <a:pt x="452" y="20435"/>
                    </a:lnTo>
                    <a:lnTo>
                      <a:pt x="461" y="20435"/>
                    </a:lnTo>
                    <a:lnTo>
                      <a:pt x="411" y="20541"/>
                    </a:lnTo>
                    <a:lnTo>
                      <a:pt x="391" y="20859"/>
                    </a:lnTo>
                    <a:lnTo>
                      <a:pt x="322" y="20859"/>
                    </a:lnTo>
                    <a:lnTo>
                      <a:pt x="285" y="21071"/>
                    </a:lnTo>
                    <a:lnTo>
                      <a:pt x="253" y="21176"/>
                    </a:lnTo>
                    <a:lnTo>
                      <a:pt x="183" y="21388"/>
                    </a:lnTo>
                    <a:lnTo>
                      <a:pt x="70" y="21600"/>
                    </a:lnTo>
                    <a:lnTo>
                      <a:pt x="20048" y="21600"/>
                    </a:lnTo>
                    <a:lnTo>
                      <a:pt x="20055" y="21282"/>
                    </a:lnTo>
                    <a:lnTo>
                      <a:pt x="20092" y="21176"/>
                    </a:lnTo>
                    <a:lnTo>
                      <a:pt x="20123" y="21071"/>
                    </a:lnTo>
                    <a:lnTo>
                      <a:pt x="20155" y="20965"/>
                    </a:lnTo>
                    <a:lnTo>
                      <a:pt x="20206" y="20859"/>
                    </a:lnTo>
                    <a:lnTo>
                      <a:pt x="20250" y="20753"/>
                    </a:lnTo>
                    <a:lnTo>
                      <a:pt x="20275" y="20435"/>
                    </a:lnTo>
                    <a:lnTo>
                      <a:pt x="20414" y="20118"/>
                    </a:lnTo>
                    <a:lnTo>
                      <a:pt x="20489" y="20012"/>
                    </a:lnTo>
                    <a:lnTo>
                      <a:pt x="20610" y="19694"/>
                    </a:lnTo>
                    <a:lnTo>
                      <a:pt x="20722" y="19482"/>
                    </a:lnTo>
                    <a:lnTo>
                      <a:pt x="20881" y="19271"/>
                    </a:lnTo>
                    <a:lnTo>
                      <a:pt x="20888" y="19165"/>
                    </a:lnTo>
                    <a:lnTo>
                      <a:pt x="20893" y="19059"/>
                    </a:lnTo>
                    <a:lnTo>
                      <a:pt x="20862" y="18847"/>
                    </a:lnTo>
                    <a:lnTo>
                      <a:pt x="20893" y="18741"/>
                    </a:lnTo>
                    <a:lnTo>
                      <a:pt x="20925" y="18635"/>
                    </a:lnTo>
                    <a:lnTo>
                      <a:pt x="20969" y="18318"/>
                    </a:lnTo>
                    <a:lnTo>
                      <a:pt x="21045" y="18212"/>
                    </a:lnTo>
                    <a:lnTo>
                      <a:pt x="21228" y="17788"/>
                    </a:lnTo>
                    <a:lnTo>
                      <a:pt x="21354" y="17576"/>
                    </a:lnTo>
                    <a:lnTo>
                      <a:pt x="21392" y="17471"/>
                    </a:lnTo>
                    <a:lnTo>
                      <a:pt x="21404" y="17259"/>
                    </a:lnTo>
                    <a:lnTo>
                      <a:pt x="21443" y="17259"/>
                    </a:lnTo>
                    <a:lnTo>
                      <a:pt x="21493" y="17047"/>
                    </a:lnTo>
                    <a:lnTo>
                      <a:pt x="21487" y="16941"/>
                    </a:lnTo>
                    <a:lnTo>
                      <a:pt x="21537" y="16729"/>
                    </a:lnTo>
                    <a:lnTo>
                      <a:pt x="21575" y="16729"/>
                    </a:lnTo>
                    <a:lnTo>
                      <a:pt x="21600" y="1641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7" name="図形"/>
              <p:cNvSpPr/>
              <p:nvPr/>
            </p:nvSpPr>
            <p:spPr>
              <a:xfrm>
                <a:off x="1301453" y="236284"/>
                <a:ext cx="411886" cy="81836"/>
              </a:xfrm>
              <a:custGeom>
                <a:avLst/>
                <a:gdLst/>
                <a:ahLst/>
                <a:cxnLst>
                  <a:cxn ang="0">
                    <a:pos x="wd2" y="hd2"/>
                  </a:cxn>
                  <a:cxn ang="5400000">
                    <a:pos x="wd2" y="hd2"/>
                  </a:cxn>
                  <a:cxn ang="10800000">
                    <a:pos x="wd2" y="hd2"/>
                  </a:cxn>
                  <a:cxn ang="16200000">
                    <a:pos x="wd2" y="hd2"/>
                  </a:cxn>
                </a:cxnLst>
                <a:rect l="0" t="0" r="r" b="b"/>
                <a:pathLst>
                  <a:path w="21600" h="21600" extrusionOk="0">
                    <a:moveTo>
                      <a:pt x="21600" y="20687"/>
                    </a:moveTo>
                    <a:lnTo>
                      <a:pt x="21529" y="20383"/>
                    </a:lnTo>
                    <a:lnTo>
                      <a:pt x="21424" y="20079"/>
                    </a:lnTo>
                    <a:lnTo>
                      <a:pt x="21035" y="18558"/>
                    </a:lnTo>
                    <a:lnTo>
                      <a:pt x="20958" y="18254"/>
                    </a:lnTo>
                    <a:lnTo>
                      <a:pt x="20846" y="15211"/>
                    </a:lnTo>
                    <a:lnTo>
                      <a:pt x="20823" y="13690"/>
                    </a:lnTo>
                    <a:lnTo>
                      <a:pt x="20752" y="12473"/>
                    </a:lnTo>
                    <a:lnTo>
                      <a:pt x="20681" y="11561"/>
                    </a:lnTo>
                    <a:lnTo>
                      <a:pt x="20646" y="11256"/>
                    </a:lnTo>
                    <a:lnTo>
                      <a:pt x="20611" y="10344"/>
                    </a:lnTo>
                    <a:lnTo>
                      <a:pt x="20587" y="10039"/>
                    </a:lnTo>
                    <a:lnTo>
                      <a:pt x="20505" y="9735"/>
                    </a:lnTo>
                    <a:lnTo>
                      <a:pt x="20499" y="8823"/>
                    </a:lnTo>
                    <a:lnTo>
                      <a:pt x="20558" y="8823"/>
                    </a:lnTo>
                    <a:lnTo>
                      <a:pt x="20799" y="9431"/>
                    </a:lnTo>
                    <a:lnTo>
                      <a:pt x="20893" y="9735"/>
                    </a:lnTo>
                    <a:lnTo>
                      <a:pt x="20805" y="9735"/>
                    </a:lnTo>
                    <a:lnTo>
                      <a:pt x="20687" y="10039"/>
                    </a:lnTo>
                    <a:lnTo>
                      <a:pt x="20829" y="10039"/>
                    </a:lnTo>
                    <a:lnTo>
                      <a:pt x="20935" y="9735"/>
                    </a:lnTo>
                    <a:lnTo>
                      <a:pt x="20953" y="9735"/>
                    </a:lnTo>
                    <a:lnTo>
                      <a:pt x="20940" y="10039"/>
                    </a:lnTo>
                    <a:lnTo>
                      <a:pt x="21011" y="9735"/>
                    </a:lnTo>
                    <a:lnTo>
                      <a:pt x="21129" y="10039"/>
                    </a:lnTo>
                    <a:lnTo>
                      <a:pt x="21075" y="10039"/>
                    </a:lnTo>
                    <a:lnTo>
                      <a:pt x="21116" y="10344"/>
                    </a:lnTo>
                    <a:lnTo>
                      <a:pt x="21176" y="10648"/>
                    </a:lnTo>
                    <a:lnTo>
                      <a:pt x="21176" y="10344"/>
                    </a:lnTo>
                    <a:lnTo>
                      <a:pt x="21211" y="10344"/>
                    </a:lnTo>
                    <a:lnTo>
                      <a:pt x="21146" y="10039"/>
                    </a:lnTo>
                    <a:lnTo>
                      <a:pt x="21170" y="10039"/>
                    </a:lnTo>
                    <a:lnTo>
                      <a:pt x="21211" y="10344"/>
                    </a:lnTo>
                    <a:lnTo>
                      <a:pt x="21223" y="10344"/>
                    </a:lnTo>
                    <a:lnTo>
                      <a:pt x="21229" y="10648"/>
                    </a:lnTo>
                    <a:lnTo>
                      <a:pt x="21182" y="10952"/>
                    </a:lnTo>
                    <a:lnTo>
                      <a:pt x="21058" y="10952"/>
                    </a:lnTo>
                    <a:lnTo>
                      <a:pt x="21011" y="11256"/>
                    </a:lnTo>
                    <a:lnTo>
                      <a:pt x="21035" y="11256"/>
                    </a:lnTo>
                    <a:lnTo>
                      <a:pt x="20975" y="11561"/>
                    </a:lnTo>
                    <a:lnTo>
                      <a:pt x="21176" y="11561"/>
                    </a:lnTo>
                    <a:lnTo>
                      <a:pt x="21281" y="11256"/>
                    </a:lnTo>
                    <a:lnTo>
                      <a:pt x="21317" y="10952"/>
                    </a:lnTo>
                    <a:lnTo>
                      <a:pt x="21294" y="10039"/>
                    </a:lnTo>
                    <a:lnTo>
                      <a:pt x="21082" y="9431"/>
                    </a:lnTo>
                    <a:lnTo>
                      <a:pt x="20747" y="8823"/>
                    </a:lnTo>
                    <a:lnTo>
                      <a:pt x="20381" y="8518"/>
                    </a:lnTo>
                    <a:lnTo>
                      <a:pt x="20240" y="7910"/>
                    </a:lnTo>
                    <a:lnTo>
                      <a:pt x="17239" y="7910"/>
                    </a:lnTo>
                    <a:lnTo>
                      <a:pt x="17239" y="10039"/>
                    </a:lnTo>
                    <a:lnTo>
                      <a:pt x="17198" y="10039"/>
                    </a:lnTo>
                    <a:lnTo>
                      <a:pt x="17168" y="10344"/>
                    </a:lnTo>
                    <a:lnTo>
                      <a:pt x="17075" y="10039"/>
                    </a:lnTo>
                    <a:lnTo>
                      <a:pt x="17039" y="10648"/>
                    </a:lnTo>
                    <a:lnTo>
                      <a:pt x="16992" y="10648"/>
                    </a:lnTo>
                    <a:lnTo>
                      <a:pt x="16992" y="10952"/>
                    </a:lnTo>
                    <a:lnTo>
                      <a:pt x="16945" y="11256"/>
                    </a:lnTo>
                    <a:lnTo>
                      <a:pt x="16886" y="11256"/>
                    </a:lnTo>
                    <a:lnTo>
                      <a:pt x="16892" y="10952"/>
                    </a:lnTo>
                    <a:lnTo>
                      <a:pt x="16833" y="10952"/>
                    </a:lnTo>
                    <a:lnTo>
                      <a:pt x="16857" y="10648"/>
                    </a:lnTo>
                    <a:lnTo>
                      <a:pt x="16857" y="9735"/>
                    </a:lnTo>
                    <a:lnTo>
                      <a:pt x="16927" y="9431"/>
                    </a:lnTo>
                    <a:lnTo>
                      <a:pt x="17004" y="9431"/>
                    </a:lnTo>
                    <a:lnTo>
                      <a:pt x="17063" y="9127"/>
                    </a:lnTo>
                    <a:lnTo>
                      <a:pt x="17121" y="9127"/>
                    </a:lnTo>
                    <a:lnTo>
                      <a:pt x="17239" y="10039"/>
                    </a:lnTo>
                    <a:lnTo>
                      <a:pt x="17239" y="7910"/>
                    </a:lnTo>
                    <a:lnTo>
                      <a:pt x="16186" y="7910"/>
                    </a:lnTo>
                    <a:lnTo>
                      <a:pt x="16074" y="8214"/>
                    </a:lnTo>
                    <a:lnTo>
                      <a:pt x="16051" y="8518"/>
                    </a:lnTo>
                    <a:lnTo>
                      <a:pt x="16045" y="8823"/>
                    </a:lnTo>
                    <a:lnTo>
                      <a:pt x="15997" y="9431"/>
                    </a:lnTo>
                    <a:lnTo>
                      <a:pt x="16003" y="10344"/>
                    </a:lnTo>
                    <a:lnTo>
                      <a:pt x="15991" y="10344"/>
                    </a:lnTo>
                    <a:lnTo>
                      <a:pt x="15933" y="10648"/>
                    </a:lnTo>
                    <a:lnTo>
                      <a:pt x="15875" y="10344"/>
                    </a:lnTo>
                    <a:lnTo>
                      <a:pt x="15844" y="10039"/>
                    </a:lnTo>
                    <a:lnTo>
                      <a:pt x="15868" y="9735"/>
                    </a:lnTo>
                    <a:lnTo>
                      <a:pt x="15768" y="9735"/>
                    </a:lnTo>
                    <a:lnTo>
                      <a:pt x="15762" y="10344"/>
                    </a:lnTo>
                    <a:lnTo>
                      <a:pt x="15727" y="10344"/>
                    </a:lnTo>
                    <a:lnTo>
                      <a:pt x="15669" y="9735"/>
                    </a:lnTo>
                    <a:lnTo>
                      <a:pt x="15556" y="9735"/>
                    </a:lnTo>
                    <a:lnTo>
                      <a:pt x="15533" y="9127"/>
                    </a:lnTo>
                    <a:lnTo>
                      <a:pt x="15533" y="8823"/>
                    </a:lnTo>
                    <a:lnTo>
                      <a:pt x="15592" y="8518"/>
                    </a:lnTo>
                    <a:lnTo>
                      <a:pt x="15615" y="8518"/>
                    </a:lnTo>
                    <a:lnTo>
                      <a:pt x="15603" y="7910"/>
                    </a:lnTo>
                    <a:lnTo>
                      <a:pt x="15568" y="7606"/>
                    </a:lnTo>
                    <a:lnTo>
                      <a:pt x="15597" y="7606"/>
                    </a:lnTo>
                    <a:lnTo>
                      <a:pt x="15669" y="7301"/>
                    </a:lnTo>
                    <a:lnTo>
                      <a:pt x="15685" y="6997"/>
                    </a:lnTo>
                    <a:lnTo>
                      <a:pt x="15721" y="6997"/>
                    </a:lnTo>
                    <a:lnTo>
                      <a:pt x="15738" y="7301"/>
                    </a:lnTo>
                    <a:lnTo>
                      <a:pt x="15768" y="7301"/>
                    </a:lnTo>
                    <a:lnTo>
                      <a:pt x="15797" y="6997"/>
                    </a:lnTo>
                    <a:lnTo>
                      <a:pt x="15809" y="6997"/>
                    </a:lnTo>
                    <a:lnTo>
                      <a:pt x="15856" y="6693"/>
                    </a:lnTo>
                    <a:lnTo>
                      <a:pt x="15892" y="6997"/>
                    </a:lnTo>
                    <a:lnTo>
                      <a:pt x="15980" y="6997"/>
                    </a:lnTo>
                    <a:lnTo>
                      <a:pt x="16038" y="6693"/>
                    </a:lnTo>
                    <a:lnTo>
                      <a:pt x="16115" y="6693"/>
                    </a:lnTo>
                    <a:lnTo>
                      <a:pt x="16162" y="6997"/>
                    </a:lnTo>
                    <a:lnTo>
                      <a:pt x="16391" y="6997"/>
                    </a:lnTo>
                    <a:lnTo>
                      <a:pt x="16380" y="7301"/>
                    </a:lnTo>
                    <a:lnTo>
                      <a:pt x="16362" y="7606"/>
                    </a:lnTo>
                    <a:lnTo>
                      <a:pt x="20157" y="7606"/>
                    </a:lnTo>
                    <a:lnTo>
                      <a:pt x="20128" y="6997"/>
                    </a:lnTo>
                    <a:lnTo>
                      <a:pt x="20105" y="6693"/>
                    </a:lnTo>
                    <a:lnTo>
                      <a:pt x="20057" y="6085"/>
                    </a:lnTo>
                    <a:lnTo>
                      <a:pt x="19981" y="5780"/>
                    </a:lnTo>
                    <a:lnTo>
                      <a:pt x="19911" y="5172"/>
                    </a:lnTo>
                    <a:lnTo>
                      <a:pt x="19857" y="4563"/>
                    </a:lnTo>
                    <a:lnTo>
                      <a:pt x="19752" y="2738"/>
                    </a:lnTo>
                    <a:lnTo>
                      <a:pt x="19810" y="1825"/>
                    </a:lnTo>
                    <a:lnTo>
                      <a:pt x="19940" y="1217"/>
                    </a:lnTo>
                    <a:lnTo>
                      <a:pt x="19975" y="0"/>
                    </a:lnTo>
                    <a:lnTo>
                      <a:pt x="1006" y="0"/>
                    </a:lnTo>
                    <a:lnTo>
                      <a:pt x="895" y="608"/>
                    </a:lnTo>
                    <a:lnTo>
                      <a:pt x="818" y="608"/>
                    </a:lnTo>
                    <a:lnTo>
                      <a:pt x="685" y="913"/>
                    </a:lnTo>
                    <a:lnTo>
                      <a:pt x="526" y="913"/>
                    </a:lnTo>
                    <a:lnTo>
                      <a:pt x="306" y="1825"/>
                    </a:lnTo>
                    <a:lnTo>
                      <a:pt x="224" y="2130"/>
                    </a:lnTo>
                    <a:lnTo>
                      <a:pt x="241" y="2434"/>
                    </a:lnTo>
                    <a:lnTo>
                      <a:pt x="236" y="3042"/>
                    </a:lnTo>
                    <a:lnTo>
                      <a:pt x="115" y="3955"/>
                    </a:lnTo>
                    <a:lnTo>
                      <a:pt x="30" y="4563"/>
                    </a:lnTo>
                    <a:lnTo>
                      <a:pt x="0" y="5476"/>
                    </a:lnTo>
                    <a:lnTo>
                      <a:pt x="65" y="6389"/>
                    </a:lnTo>
                    <a:lnTo>
                      <a:pt x="141" y="6997"/>
                    </a:lnTo>
                    <a:lnTo>
                      <a:pt x="127" y="7301"/>
                    </a:lnTo>
                    <a:lnTo>
                      <a:pt x="115" y="7606"/>
                    </a:lnTo>
                    <a:lnTo>
                      <a:pt x="180" y="7910"/>
                    </a:lnTo>
                    <a:lnTo>
                      <a:pt x="189" y="8214"/>
                    </a:lnTo>
                    <a:lnTo>
                      <a:pt x="206" y="8518"/>
                    </a:lnTo>
                    <a:lnTo>
                      <a:pt x="212" y="8823"/>
                    </a:lnTo>
                    <a:lnTo>
                      <a:pt x="341" y="9127"/>
                    </a:lnTo>
                    <a:lnTo>
                      <a:pt x="335" y="10039"/>
                    </a:lnTo>
                    <a:lnTo>
                      <a:pt x="323" y="10344"/>
                    </a:lnTo>
                    <a:lnTo>
                      <a:pt x="276" y="10648"/>
                    </a:lnTo>
                    <a:lnTo>
                      <a:pt x="262" y="10952"/>
                    </a:lnTo>
                    <a:lnTo>
                      <a:pt x="247" y="10952"/>
                    </a:lnTo>
                    <a:lnTo>
                      <a:pt x="158" y="11865"/>
                    </a:lnTo>
                    <a:lnTo>
                      <a:pt x="170" y="12169"/>
                    </a:lnTo>
                    <a:lnTo>
                      <a:pt x="170" y="12473"/>
                    </a:lnTo>
                    <a:lnTo>
                      <a:pt x="180" y="12473"/>
                    </a:lnTo>
                    <a:lnTo>
                      <a:pt x="238" y="12777"/>
                    </a:lnTo>
                    <a:lnTo>
                      <a:pt x="285" y="13386"/>
                    </a:lnTo>
                    <a:lnTo>
                      <a:pt x="318" y="13386"/>
                    </a:lnTo>
                    <a:lnTo>
                      <a:pt x="349" y="13690"/>
                    </a:lnTo>
                    <a:lnTo>
                      <a:pt x="345" y="13994"/>
                    </a:lnTo>
                    <a:lnTo>
                      <a:pt x="391" y="14907"/>
                    </a:lnTo>
                    <a:lnTo>
                      <a:pt x="489" y="15211"/>
                    </a:lnTo>
                    <a:lnTo>
                      <a:pt x="547" y="15820"/>
                    </a:lnTo>
                    <a:lnTo>
                      <a:pt x="580" y="16124"/>
                    </a:lnTo>
                    <a:lnTo>
                      <a:pt x="603" y="17037"/>
                    </a:lnTo>
                    <a:lnTo>
                      <a:pt x="565" y="17037"/>
                    </a:lnTo>
                    <a:lnTo>
                      <a:pt x="489" y="17949"/>
                    </a:lnTo>
                    <a:lnTo>
                      <a:pt x="530" y="18862"/>
                    </a:lnTo>
                    <a:lnTo>
                      <a:pt x="542" y="19470"/>
                    </a:lnTo>
                    <a:lnTo>
                      <a:pt x="471" y="20079"/>
                    </a:lnTo>
                    <a:lnTo>
                      <a:pt x="383" y="20687"/>
                    </a:lnTo>
                    <a:lnTo>
                      <a:pt x="294" y="20992"/>
                    </a:lnTo>
                    <a:lnTo>
                      <a:pt x="283" y="21296"/>
                    </a:lnTo>
                    <a:lnTo>
                      <a:pt x="283" y="21600"/>
                    </a:lnTo>
                    <a:lnTo>
                      <a:pt x="21323" y="21600"/>
                    </a:lnTo>
                    <a:lnTo>
                      <a:pt x="21258" y="21296"/>
                    </a:lnTo>
                    <a:lnTo>
                      <a:pt x="21017" y="21296"/>
                    </a:lnTo>
                    <a:lnTo>
                      <a:pt x="21075" y="20992"/>
                    </a:lnTo>
                    <a:lnTo>
                      <a:pt x="21011" y="20687"/>
                    </a:lnTo>
                    <a:lnTo>
                      <a:pt x="21022" y="20383"/>
                    </a:lnTo>
                    <a:lnTo>
                      <a:pt x="21176" y="20383"/>
                    </a:lnTo>
                    <a:lnTo>
                      <a:pt x="21217" y="20563"/>
                    </a:lnTo>
                    <a:lnTo>
                      <a:pt x="21193" y="20383"/>
                    </a:lnTo>
                    <a:lnTo>
                      <a:pt x="21152" y="20079"/>
                    </a:lnTo>
                    <a:lnTo>
                      <a:pt x="20970" y="19775"/>
                    </a:lnTo>
                    <a:lnTo>
                      <a:pt x="20823" y="19775"/>
                    </a:lnTo>
                    <a:lnTo>
                      <a:pt x="20799" y="20079"/>
                    </a:lnTo>
                    <a:lnTo>
                      <a:pt x="20776" y="20079"/>
                    </a:lnTo>
                    <a:lnTo>
                      <a:pt x="20757" y="19775"/>
                    </a:lnTo>
                    <a:lnTo>
                      <a:pt x="20717" y="19166"/>
                    </a:lnTo>
                    <a:lnTo>
                      <a:pt x="20722" y="18558"/>
                    </a:lnTo>
                    <a:lnTo>
                      <a:pt x="20881" y="18558"/>
                    </a:lnTo>
                    <a:lnTo>
                      <a:pt x="21046" y="18862"/>
                    </a:lnTo>
                    <a:lnTo>
                      <a:pt x="21058" y="19470"/>
                    </a:lnTo>
                    <a:lnTo>
                      <a:pt x="21165" y="20079"/>
                    </a:lnTo>
                    <a:lnTo>
                      <a:pt x="21252" y="20079"/>
                    </a:lnTo>
                    <a:lnTo>
                      <a:pt x="21417" y="20687"/>
                    </a:lnTo>
                    <a:lnTo>
                      <a:pt x="21600" y="2068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8" name="図形"/>
              <p:cNvSpPr/>
              <p:nvPr/>
            </p:nvSpPr>
            <p:spPr>
              <a:xfrm>
                <a:off x="1145309" y="303135"/>
                <a:ext cx="583844" cy="270864"/>
              </a:xfrm>
              <a:custGeom>
                <a:avLst/>
                <a:gdLst/>
                <a:ahLst/>
                <a:cxnLst>
                  <a:cxn ang="0">
                    <a:pos x="wd2" y="hd2"/>
                  </a:cxn>
                  <a:cxn ang="5400000">
                    <a:pos x="wd2" y="hd2"/>
                  </a:cxn>
                  <a:cxn ang="10800000">
                    <a:pos x="wd2" y="hd2"/>
                  </a:cxn>
                  <a:cxn ang="16200000">
                    <a:pos x="wd2" y="hd2"/>
                  </a:cxn>
                </a:cxnLst>
                <a:rect l="0" t="0" r="r" b="b"/>
                <a:pathLst>
                  <a:path w="21600" h="21600" extrusionOk="0">
                    <a:moveTo>
                      <a:pt x="21600" y="1287"/>
                    </a:moveTo>
                    <a:lnTo>
                      <a:pt x="10400" y="1287"/>
                    </a:lnTo>
                    <a:lnTo>
                      <a:pt x="10400" y="2206"/>
                    </a:lnTo>
                    <a:lnTo>
                      <a:pt x="10379" y="2298"/>
                    </a:lnTo>
                    <a:lnTo>
                      <a:pt x="10321" y="2298"/>
                    </a:lnTo>
                    <a:lnTo>
                      <a:pt x="10271" y="2390"/>
                    </a:lnTo>
                    <a:lnTo>
                      <a:pt x="10221" y="2390"/>
                    </a:lnTo>
                    <a:lnTo>
                      <a:pt x="10196" y="2482"/>
                    </a:lnTo>
                    <a:lnTo>
                      <a:pt x="10179" y="2482"/>
                    </a:lnTo>
                    <a:lnTo>
                      <a:pt x="10129" y="2574"/>
                    </a:lnTo>
                    <a:lnTo>
                      <a:pt x="10063" y="2666"/>
                    </a:lnTo>
                    <a:lnTo>
                      <a:pt x="10034" y="2757"/>
                    </a:lnTo>
                    <a:lnTo>
                      <a:pt x="10026" y="2757"/>
                    </a:lnTo>
                    <a:lnTo>
                      <a:pt x="10030" y="2849"/>
                    </a:lnTo>
                    <a:lnTo>
                      <a:pt x="9997" y="2849"/>
                    </a:lnTo>
                    <a:lnTo>
                      <a:pt x="9992" y="2757"/>
                    </a:lnTo>
                    <a:lnTo>
                      <a:pt x="9976" y="2849"/>
                    </a:lnTo>
                    <a:lnTo>
                      <a:pt x="9960" y="2849"/>
                    </a:lnTo>
                    <a:lnTo>
                      <a:pt x="9955" y="2941"/>
                    </a:lnTo>
                    <a:lnTo>
                      <a:pt x="9931" y="2849"/>
                    </a:lnTo>
                    <a:lnTo>
                      <a:pt x="9934" y="2666"/>
                    </a:lnTo>
                    <a:lnTo>
                      <a:pt x="9968" y="2666"/>
                    </a:lnTo>
                    <a:lnTo>
                      <a:pt x="10051" y="2574"/>
                    </a:lnTo>
                    <a:lnTo>
                      <a:pt x="10084" y="2482"/>
                    </a:lnTo>
                    <a:lnTo>
                      <a:pt x="10134" y="2390"/>
                    </a:lnTo>
                    <a:lnTo>
                      <a:pt x="10159" y="2298"/>
                    </a:lnTo>
                    <a:lnTo>
                      <a:pt x="10200" y="2390"/>
                    </a:lnTo>
                    <a:lnTo>
                      <a:pt x="10233" y="2298"/>
                    </a:lnTo>
                    <a:lnTo>
                      <a:pt x="10283" y="2206"/>
                    </a:lnTo>
                    <a:lnTo>
                      <a:pt x="10400" y="2206"/>
                    </a:lnTo>
                    <a:lnTo>
                      <a:pt x="10400" y="1287"/>
                    </a:lnTo>
                    <a:lnTo>
                      <a:pt x="6115" y="1287"/>
                    </a:lnTo>
                    <a:lnTo>
                      <a:pt x="6115" y="6894"/>
                    </a:lnTo>
                    <a:lnTo>
                      <a:pt x="6098" y="6894"/>
                    </a:lnTo>
                    <a:lnTo>
                      <a:pt x="6082" y="6986"/>
                    </a:lnTo>
                    <a:lnTo>
                      <a:pt x="5982" y="6986"/>
                    </a:lnTo>
                    <a:lnTo>
                      <a:pt x="5978" y="7077"/>
                    </a:lnTo>
                    <a:lnTo>
                      <a:pt x="5929" y="6986"/>
                    </a:lnTo>
                    <a:lnTo>
                      <a:pt x="5887" y="6986"/>
                    </a:lnTo>
                    <a:lnTo>
                      <a:pt x="5829" y="7077"/>
                    </a:lnTo>
                    <a:lnTo>
                      <a:pt x="5762" y="7261"/>
                    </a:lnTo>
                    <a:lnTo>
                      <a:pt x="5720" y="7353"/>
                    </a:lnTo>
                    <a:lnTo>
                      <a:pt x="5683" y="7261"/>
                    </a:lnTo>
                    <a:lnTo>
                      <a:pt x="5584" y="7261"/>
                    </a:lnTo>
                    <a:lnTo>
                      <a:pt x="5575" y="7169"/>
                    </a:lnTo>
                    <a:lnTo>
                      <a:pt x="5567" y="6986"/>
                    </a:lnTo>
                    <a:lnTo>
                      <a:pt x="5551" y="6894"/>
                    </a:lnTo>
                    <a:lnTo>
                      <a:pt x="5513" y="6894"/>
                    </a:lnTo>
                    <a:lnTo>
                      <a:pt x="5548" y="6710"/>
                    </a:lnTo>
                    <a:lnTo>
                      <a:pt x="5584" y="6526"/>
                    </a:lnTo>
                    <a:lnTo>
                      <a:pt x="5625" y="6710"/>
                    </a:lnTo>
                    <a:lnTo>
                      <a:pt x="5725" y="6710"/>
                    </a:lnTo>
                    <a:lnTo>
                      <a:pt x="5741" y="6526"/>
                    </a:lnTo>
                    <a:lnTo>
                      <a:pt x="5800" y="6342"/>
                    </a:lnTo>
                    <a:lnTo>
                      <a:pt x="5804" y="6250"/>
                    </a:lnTo>
                    <a:lnTo>
                      <a:pt x="5887" y="6342"/>
                    </a:lnTo>
                    <a:lnTo>
                      <a:pt x="5916" y="6434"/>
                    </a:lnTo>
                    <a:lnTo>
                      <a:pt x="6016" y="6434"/>
                    </a:lnTo>
                    <a:lnTo>
                      <a:pt x="6065" y="6618"/>
                    </a:lnTo>
                    <a:lnTo>
                      <a:pt x="6082" y="6618"/>
                    </a:lnTo>
                    <a:lnTo>
                      <a:pt x="6074" y="6710"/>
                    </a:lnTo>
                    <a:lnTo>
                      <a:pt x="6115" y="6894"/>
                    </a:lnTo>
                    <a:lnTo>
                      <a:pt x="6115" y="1287"/>
                    </a:lnTo>
                    <a:lnTo>
                      <a:pt x="5931" y="1287"/>
                    </a:lnTo>
                    <a:lnTo>
                      <a:pt x="5812" y="1563"/>
                    </a:lnTo>
                    <a:lnTo>
                      <a:pt x="5777" y="1654"/>
                    </a:lnTo>
                    <a:lnTo>
                      <a:pt x="5601" y="2022"/>
                    </a:lnTo>
                    <a:lnTo>
                      <a:pt x="5455" y="2206"/>
                    </a:lnTo>
                    <a:lnTo>
                      <a:pt x="5330" y="2374"/>
                    </a:lnTo>
                    <a:lnTo>
                      <a:pt x="5330" y="9559"/>
                    </a:lnTo>
                    <a:lnTo>
                      <a:pt x="5314" y="9651"/>
                    </a:lnTo>
                    <a:lnTo>
                      <a:pt x="5297" y="9651"/>
                    </a:lnTo>
                    <a:lnTo>
                      <a:pt x="5268" y="9743"/>
                    </a:lnTo>
                    <a:lnTo>
                      <a:pt x="5247" y="9743"/>
                    </a:lnTo>
                    <a:lnTo>
                      <a:pt x="5225" y="9651"/>
                    </a:lnTo>
                    <a:lnTo>
                      <a:pt x="5202" y="9651"/>
                    </a:lnTo>
                    <a:lnTo>
                      <a:pt x="5210" y="9559"/>
                    </a:lnTo>
                    <a:lnTo>
                      <a:pt x="5219" y="9467"/>
                    </a:lnTo>
                    <a:lnTo>
                      <a:pt x="5318" y="9467"/>
                    </a:lnTo>
                    <a:lnTo>
                      <a:pt x="5330" y="9559"/>
                    </a:lnTo>
                    <a:lnTo>
                      <a:pt x="5330" y="2374"/>
                    </a:lnTo>
                    <a:lnTo>
                      <a:pt x="5250" y="2482"/>
                    </a:lnTo>
                    <a:lnTo>
                      <a:pt x="5194" y="2482"/>
                    </a:lnTo>
                    <a:lnTo>
                      <a:pt x="5127" y="2390"/>
                    </a:lnTo>
                    <a:lnTo>
                      <a:pt x="5025" y="2298"/>
                    </a:lnTo>
                    <a:lnTo>
                      <a:pt x="4955" y="2206"/>
                    </a:lnTo>
                    <a:lnTo>
                      <a:pt x="4839" y="2114"/>
                    </a:lnTo>
                    <a:lnTo>
                      <a:pt x="4710" y="2114"/>
                    </a:lnTo>
                    <a:lnTo>
                      <a:pt x="4656" y="2022"/>
                    </a:lnTo>
                    <a:lnTo>
                      <a:pt x="4614" y="1838"/>
                    </a:lnTo>
                    <a:lnTo>
                      <a:pt x="4631" y="1746"/>
                    </a:lnTo>
                    <a:lnTo>
                      <a:pt x="4668" y="1654"/>
                    </a:lnTo>
                    <a:lnTo>
                      <a:pt x="4658" y="1563"/>
                    </a:lnTo>
                    <a:lnTo>
                      <a:pt x="4666" y="1471"/>
                    </a:lnTo>
                    <a:lnTo>
                      <a:pt x="4469" y="1471"/>
                    </a:lnTo>
                    <a:lnTo>
                      <a:pt x="4394" y="1563"/>
                    </a:lnTo>
                    <a:lnTo>
                      <a:pt x="4293" y="1641"/>
                    </a:lnTo>
                    <a:lnTo>
                      <a:pt x="4293" y="8364"/>
                    </a:lnTo>
                    <a:lnTo>
                      <a:pt x="4272" y="8456"/>
                    </a:lnTo>
                    <a:lnTo>
                      <a:pt x="4255" y="8548"/>
                    </a:lnTo>
                    <a:lnTo>
                      <a:pt x="4239" y="8732"/>
                    </a:lnTo>
                    <a:lnTo>
                      <a:pt x="4181" y="8824"/>
                    </a:lnTo>
                    <a:lnTo>
                      <a:pt x="4131" y="8916"/>
                    </a:lnTo>
                    <a:lnTo>
                      <a:pt x="4044" y="8916"/>
                    </a:lnTo>
                    <a:lnTo>
                      <a:pt x="4027" y="8824"/>
                    </a:lnTo>
                    <a:lnTo>
                      <a:pt x="3903" y="8916"/>
                    </a:lnTo>
                    <a:lnTo>
                      <a:pt x="3865" y="8824"/>
                    </a:lnTo>
                    <a:lnTo>
                      <a:pt x="3824" y="8732"/>
                    </a:lnTo>
                    <a:lnTo>
                      <a:pt x="3840" y="8548"/>
                    </a:lnTo>
                    <a:lnTo>
                      <a:pt x="3782" y="8456"/>
                    </a:lnTo>
                    <a:lnTo>
                      <a:pt x="3803" y="8456"/>
                    </a:lnTo>
                    <a:lnTo>
                      <a:pt x="3824" y="8364"/>
                    </a:lnTo>
                    <a:lnTo>
                      <a:pt x="3861" y="8364"/>
                    </a:lnTo>
                    <a:lnTo>
                      <a:pt x="3882" y="8272"/>
                    </a:lnTo>
                    <a:lnTo>
                      <a:pt x="3894" y="8272"/>
                    </a:lnTo>
                    <a:lnTo>
                      <a:pt x="3911" y="8089"/>
                    </a:lnTo>
                    <a:lnTo>
                      <a:pt x="3948" y="7997"/>
                    </a:lnTo>
                    <a:lnTo>
                      <a:pt x="4011" y="7997"/>
                    </a:lnTo>
                    <a:lnTo>
                      <a:pt x="4019" y="8089"/>
                    </a:lnTo>
                    <a:lnTo>
                      <a:pt x="4019" y="8189"/>
                    </a:lnTo>
                    <a:lnTo>
                      <a:pt x="4065" y="8272"/>
                    </a:lnTo>
                    <a:lnTo>
                      <a:pt x="4056" y="8180"/>
                    </a:lnTo>
                    <a:lnTo>
                      <a:pt x="4065" y="8089"/>
                    </a:lnTo>
                    <a:lnTo>
                      <a:pt x="4060" y="8089"/>
                    </a:lnTo>
                    <a:lnTo>
                      <a:pt x="4068" y="7997"/>
                    </a:lnTo>
                    <a:lnTo>
                      <a:pt x="4131" y="7997"/>
                    </a:lnTo>
                    <a:lnTo>
                      <a:pt x="4143" y="8089"/>
                    </a:lnTo>
                    <a:lnTo>
                      <a:pt x="4201" y="8180"/>
                    </a:lnTo>
                    <a:lnTo>
                      <a:pt x="4251" y="8272"/>
                    </a:lnTo>
                    <a:lnTo>
                      <a:pt x="4293" y="8364"/>
                    </a:lnTo>
                    <a:lnTo>
                      <a:pt x="4293" y="1641"/>
                    </a:lnTo>
                    <a:lnTo>
                      <a:pt x="4274" y="1654"/>
                    </a:lnTo>
                    <a:lnTo>
                      <a:pt x="4065" y="1654"/>
                    </a:lnTo>
                    <a:lnTo>
                      <a:pt x="4044" y="1746"/>
                    </a:lnTo>
                    <a:lnTo>
                      <a:pt x="4035" y="1838"/>
                    </a:lnTo>
                    <a:lnTo>
                      <a:pt x="4050" y="1838"/>
                    </a:lnTo>
                    <a:lnTo>
                      <a:pt x="3884" y="2022"/>
                    </a:lnTo>
                    <a:lnTo>
                      <a:pt x="3786" y="1930"/>
                    </a:lnTo>
                    <a:lnTo>
                      <a:pt x="3761" y="1838"/>
                    </a:lnTo>
                    <a:lnTo>
                      <a:pt x="3772" y="1838"/>
                    </a:lnTo>
                    <a:lnTo>
                      <a:pt x="3801" y="1654"/>
                    </a:lnTo>
                    <a:lnTo>
                      <a:pt x="3761" y="1563"/>
                    </a:lnTo>
                    <a:lnTo>
                      <a:pt x="3728" y="1654"/>
                    </a:lnTo>
                    <a:lnTo>
                      <a:pt x="3699" y="1654"/>
                    </a:lnTo>
                    <a:lnTo>
                      <a:pt x="3657" y="1563"/>
                    </a:lnTo>
                    <a:lnTo>
                      <a:pt x="3576" y="1471"/>
                    </a:lnTo>
                    <a:lnTo>
                      <a:pt x="3531" y="1379"/>
                    </a:lnTo>
                    <a:lnTo>
                      <a:pt x="3498" y="1287"/>
                    </a:lnTo>
                    <a:lnTo>
                      <a:pt x="3423" y="1379"/>
                    </a:lnTo>
                    <a:lnTo>
                      <a:pt x="3286" y="1287"/>
                    </a:lnTo>
                    <a:lnTo>
                      <a:pt x="3248" y="1195"/>
                    </a:lnTo>
                    <a:lnTo>
                      <a:pt x="3226" y="1103"/>
                    </a:lnTo>
                    <a:lnTo>
                      <a:pt x="3268" y="1011"/>
                    </a:lnTo>
                    <a:lnTo>
                      <a:pt x="3243" y="1011"/>
                    </a:lnTo>
                    <a:lnTo>
                      <a:pt x="3209" y="919"/>
                    </a:lnTo>
                    <a:lnTo>
                      <a:pt x="3203" y="827"/>
                    </a:lnTo>
                    <a:lnTo>
                      <a:pt x="3074" y="827"/>
                    </a:lnTo>
                    <a:lnTo>
                      <a:pt x="3060" y="735"/>
                    </a:lnTo>
                    <a:lnTo>
                      <a:pt x="3026" y="735"/>
                    </a:lnTo>
                    <a:lnTo>
                      <a:pt x="2889" y="460"/>
                    </a:lnTo>
                    <a:lnTo>
                      <a:pt x="2811" y="184"/>
                    </a:lnTo>
                    <a:lnTo>
                      <a:pt x="2794" y="276"/>
                    </a:lnTo>
                    <a:lnTo>
                      <a:pt x="2756" y="184"/>
                    </a:lnTo>
                    <a:lnTo>
                      <a:pt x="2771" y="92"/>
                    </a:lnTo>
                    <a:lnTo>
                      <a:pt x="2672" y="0"/>
                    </a:lnTo>
                    <a:lnTo>
                      <a:pt x="2605" y="0"/>
                    </a:lnTo>
                    <a:lnTo>
                      <a:pt x="2568" y="92"/>
                    </a:lnTo>
                    <a:lnTo>
                      <a:pt x="2576" y="92"/>
                    </a:lnTo>
                    <a:lnTo>
                      <a:pt x="2593" y="276"/>
                    </a:lnTo>
                    <a:lnTo>
                      <a:pt x="2574" y="276"/>
                    </a:lnTo>
                    <a:lnTo>
                      <a:pt x="2553" y="460"/>
                    </a:lnTo>
                    <a:lnTo>
                      <a:pt x="2495" y="460"/>
                    </a:lnTo>
                    <a:lnTo>
                      <a:pt x="2412" y="551"/>
                    </a:lnTo>
                    <a:lnTo>
                      <a:pt x="2385" y="460"/>
                    </a:lnTo>
                    <a:lnTo>
                      <a:pt x="2331" y="551"/>
                    </a:lnTo>
                    <a:lnTo>
                      <a:pt x="2260" y="460"/>
                    </a:lnTo>
                    <a:lnTo>
                      <a:pt x="2148" y="460"/>
                    </a:lnTo>
                    <a:lnTo>
                      <a:pt x="2169" y="551"/>
                    </a:lnTo>
                    <a:lnTo>
                      <a:pt x="2198" y="643"/>
                    </a:lnTo>
                    <a:lnTo>
                      <a:pt x="2194" y="735"/>
                    </a:lnTo>
                    <a:lnTo>
                      <a:pt x="2190" y="919"/>
                    </a:lnTo>
                    <a:lnTo>
                      <a:pt x="2150" y="1011"/>
                    </a:lnTo>
                    <a:lnTo>
                      <a:pt x="2080" y="1103"/>
                    </a:lnTo>
                    <a:lnTo>
                      <a:pt x="2072" y="1195"/>
                    </a:lnTo>
                    <a:lnTo>
                      <a:pt x="2059" y="1287"/>
                    </a:lnTo>
                    <a:lnTo>
                      <a:pt x="2076" y="1379"/>
                    </a:lnTo>
                    <a:lnTo>
                      <a:pt x="2089" y="1563"/>
                    </a:lnTo>
                    <a:lnTo>
                      <a:pt x="2089" y="1746"/>
                    </a:lnTo>
                    <a:lnTo>
                      <a:pt x="2120" y="1838"/>
                    </a:lnTo>
                    <a:lnTo>
                      <a:pt x="2148" y="1930"/>
                    </a:lnTo>
                    <a:lnTo>
                      <a:pt x="2159" y="2114"/>
                    </a:lnTo>
                    <a:lnTo>
                      <a:pt x="2211" y="2206"/>
                    </a:lnTo>
                    <a:lnTo>
                      <a:pt x="2248" y="2298"/>
                    </a:lnTo>
                    <a:lnTo>
                      <a:pt x="2296" y="2390"/>
                    </a:lnTo>
                    <a:lnTo>
                      <a:pt x="2354" y="2390"/>
                    </a:lnTo>
                    <a:lnTo>
                      <a:pt x="2435" y="2574"/>
                    </a:lnTo>
                    <a:lnTo>
                      <a:pt x="2464" y="2757"/>
                    </a:lnTo>
                    <a:lnTo>
                      <a:pt x="2486" y="2757"/>
                    </a:lnTo>
                    <a:lnTo>
                      <a:pt x="2493" y="2849"/>
                    </a:lnTo>
                    <a:lnTo>
                      <a:pt x="2514" y="2941"/>
                    </a:lnTo>
                    <a:lnTo>
                      <a:pt x="2530" y="3033"/>
                    </a:lnTo>
                    <a:lnTo>
                      <a:pt x="2591" y="3033"/>
                    </a:lnTo>
                    <a:lnTo>
                      <a:pt x="2585" y="3125"/>
                    </a:lnTo>
                    <a:lnTo>
                      <a:pt x="2570" y="3217"/>
                    </a:lnTo>
                    <a:lnTo>
                      <a:pt x="2611" y="3309"/>
                    </a:lnTo>
                    <a:lnTo>
                      <a:pt x="2655" y="3401"/>
                    </a:lnTo>
                    <a:lnTo>
                      <a:pt x="2692" y="3401"/>
                    </a:lnTo>
                    <a:lnTo>
                      <a:pt x="2690" y="3585"/>
                    </a:lnTo>
                    <a:lnTo>
                      <a:pt x="2711" y="3677"/>
                    </a:lnTo>
                    <a:lnTo>
                      <a:pt x="2740" y="3769"/>
                    </a:lnTo>
                    <a:lnTo>
                      <a:pt x="2756" y="3860"/>
                    </a:lnTo>
                    <a:lnTo>
                      <a:pt x="2831" y="3860"/>
                    </a:lnTo>
                    <a:lnTo>
                      <a:pt x="2835" y="4044"/>
                    </a:lnTo>
                    <a:lnTo>
                      <a:pt x="2813" y="4228"/>
                    </a:lnTo>
                    <a:lnTo>
                      <a:pt x="2784" y="4320"/>
                    </a:lnTo>
                    <a:lnTo>
                      <a:pt x="2724" y="4320"/>
                    </a:lnTo>
                    <a:lnTo>
                      <a:pt x="2645" y="4412"/>
                    </a:lnTo>
                    <a:lnTo>
                      <a:pt x="2541" y="4596"/>
                    </a:lnTo>
                    <a:lnTo>
                      <a:pt x="2512" y="4688"/>
                    </a:lnTo>
                    <a:lnTo>
                      <a:pt x="2447" y="4688"/>
                    </a:lnTo>
                    <a:lnTo>
                      <a:pt x="2354" y="4963"/>
                    </a:lnTo>
                    <a:lnTo>
                      <a:pt x="2300" y="5055"/>
                    </a:lnTo>
                    <a:lnTo>
                      <a:pt x="2292" y="5239"/>
                    </a:lnTo>
                    <a:lnTo>
                      <a:pt x="2246" y="5331"/>
                    </a:lnTo>
                    <a:lnTo>
                      <a:pt x="2213" y="5423"/>
                    </a:lnTo>
                    <a:lnTo>
                      <a:pt x="2171" y="5699"/>
                    </a:lnTo>
                    <a:lnTo>
                      <a:pt x="2036" y="5974"/>
                    </a:lnTo>
                    <a:lnTo>
                      <a:pt x="1987" y="6158"/>
                    </a:lnTo>
                    <a:lnTo>
                      <a:pt x="2003" y="6250"/>
                    </a:lnTo>
                    <a:lnTo>
                      <a:pt x="2020" y="6526"/>
                    </a:lnTo>
                    <a:lnTo>
                      <a:pt x="1985" y="6618"/>
                    </a:lnTo>
                    <a:lnTo>
                      <a:pt x="1906" y="6710"/>
                    </a:lnTo>
                    <a:lnTo>
                      <a:pt x="1843" y="6710"/>
                    </a:lnTo>
                    <a:lnTo>
                      <a:pt x="1777" y="6618"/>
                    </a:lnTo>
                    <a:lnTo>
                      <a:pt x="1762" y="6526"/>
                    </a:lnTo>
                    <a:lnTo>
                      <a:pt x="1750" y="6342"/>
                    </a:lnTo>
                    <a:lnTo>
                      <a:pt x="1692" y="6250"/>
                    </a:lnTo>
                    <a:lnTo>
                      <a:pt x="1659" y="6250"/>
                    </a:lnTo>
                    <a:lnTo>
                      <a:pt x="1631" y="6158"/>
                    </a:lnTo>
                    <a:lnTo>
                      <a:pt x="1598" y="6066"/>
                    </a:lnTo>
                    <a:lnTo>
                      <a:pt x="1548" y="6066"/>
                    </a:lnTo>
                    <a:lnTo>
                      <a:pt x="1540" y="6158"/>
                    </a:lnTo>
                    <a:lnTo>
                      <a:pt x="1503" y="6250"/>
                    </a:lnTo>
                    <a:lnTo>
                      <a:pt x="1437" y="6526"/>
                    </a:lnTo>
                    <a:lnTo>
                      <a:pt x="1420" y="6618"/>
                    </a:lnTo>
                    <a:lnTo>
                      <a:pt x="1432" y="6710"/>
                    </a:lnTo>
                    <a:lnTo>
                      <a:pt x="1418" y="6802"/>
                    </a:lnTo>
                    <a:lnTo>
                      <a:pt x="1397" y="6894"/>
                    </a:lnTo>
                    <a:lnTo>
                      <a:pt x="1295" y="6894"/>
                    </a:lnTo>
                    <a:lnTo>
                      <a:pt x="1258" y="6986"/>
                    </a:lnTo>
                    <a:lnTo>
                      <a:pt x="1219" y="7077"/>
                    </a:lnTo>
                    <a:lnTo>
                      <a:pt x="1194" y="7077"/>
                    </a:lnTo>
                    <a:lnTo>
                      <a:pt x="1146" y="7261"/>
                    </a:lnTo>
                    <a:lnTo>
                      <a:pt x="1117" y="7261"/>
                    </a:lnTo>
                    <a:lnTo>
                      <a:pt x="1100" y="7353"/>
                    </a:lnTo>
                    <a:lnTo>
                      <a:pt x="1090" y="7445"/>
                    </a:lnTo>
                    <a:lnTo>
                      <a:pt x="1065" y="7445"/>
                    </a:lnTo>
                    <a:lnTo>
                      <a:pt x="1032" y="7537"/>
                    </a:lnTo>
                    <a:lnTo>
                      <a:pt x="930" y="7537"/>
                    </a:lnTo>
                    <a:lnTo>
                      <a:pt x="876" y="7629"/>
                    </a:lnTo>
                    <a:lnTo>
                      <a:pt x="824" y="7537"/>
                    </a:lnTo>
                    <a:lnTo>
                      <a:pt x="791" y="7629"/>
                    </a:lnTo>
                    <a:lnTo>
                      <a:pt x="748" y="7537"/>
                    </a:lnTo>
                    <a:lnTo>
                      <a:pt x="656" y="7537"/>
                    </a:lnTo>
                    <a:lnTo>
                      <a:pt x="579" y="7629"/>
                    </a:lnTo>
                    <a:lnTo>
                      <a:pt x="504" y="7629"/>
                    </a:lnTo>
                    <a:lnTo>
                      <a:pt x="366" y="7813"/>
                    </a:lnTo>
                    <a:lnTo>
                      <a:pt x="328" y="8089"/>
                    </a:lnTo>
                    <a:lnTo>
                      <a:pt x="276" y="8272"/>
                    </a:lnTo>
                    <a:lnTo>
                      <a:pt x="264" y="8272"/>
                    </a:lnTo>
                    <a:lnTo>
                      <a:pt x="212" y="8364"/>
                    </a:lnTo>
                    <a:lnTo>
                      <a:pt x="191" y="8456"/>
                    </a:lnTo>
                    <a:lnTo>
                      <a:pt x="212" y="8548"/>
                    </a:lnTo>
                    <a:lnTo>
                      <a:pt x="220" y="8732"/>
                    </a:lnTo>
                    <a:lnTo>
                      <a:pt x="241" y="8824"/>
                    </a:lnTo>
                    <a:lnTo>
                      <a:pt x="253" y="8916"/>
                    </a:lnTo>
                    <a:lnTo>
                      <a:pt x="258" y="9008"/>
                    </a:lnTo>
                    <a:lnTo>
                      <a:pt x="291" y="9283"/>
                    </a:lnTo>
                    <a:lnTo>
                      <a:pt x="289" y="9559"/>
                    </a:lnTo>
                    <a:lnTo>
                      <a:pt x="303" y="9835"/>
                    </a:lnTo>
                    <a:lnTo>
                      <a:pt x="307" y="10019"/>
                    </a:lnTo>
                    <a:lnTo>
                      <a:pt x="291" y="10111"/>
                    </a:lnTo>
                    <a:lnTo>
                      <a:pt x="295" y="10386"/>
                    </a:lnTo>
                    <a:lnTo>
                      <a:pt x="287" y="10570"/>
                    </a:lnTo>
                    <a:lnTo>
                      <a:pt x="268" y="10570"/>
                    </a:lnTo>
                    <a:lnTo>
                      <a:pt x="247" y="10754"/>
                    </a:lnTo>
                    <a:lnTo>
                      <a:pt x="220" y="10846"/>
                    </a:lnTo>
                    <a:lnTo>
                      <a:pt x="191" y="10846"/>
                    </a:lnTo>
                    <a:lnTo>
                      <a:pt x="191" y="10938"/>
                    </a:lnTo>
                    <a:lnTo>
                      <a:pt x="166" y="11030"/>
                    </a:lnTo>
                    <a:lnTo>
                      <a:pt x="79" y="11214"/>
                    </a:lnTo>
                    <a:lnTo>
                      <a:pt x="50" y="11214"/>
                    </a:lnTo>
                    <a:lnTo>
                      <a:pt x="39" y="11306"/>
                    </a:lnTo>
                    <a:lnTo>
                      <a:pt x="27" y="11489"/>
                    </a:lnTo>
                    <a:lnTo>
                      <a:pt x="0" y="11673"/>
                    </a:lnTo>
                    <a:lnTo>
                      <a:pt x="0" y="11765"/>
                    </a:lnTo>
                    <a:lnTo>
                      <a:pt x="27" y="11949"/>
                    </a:lnTo>
                    <a:lnTo>
                      <a:pt x="77" y="12041"/>
                    </a:lnTo>
                    <a:lnTo>
                      <a:pt x="71" y="12133"/>
                    </a:lnTo>
                    <a:lnTo>
                      <a:pt x="50" y="12225"/>
                    </a:lnTo>
                    <a:lnTo>
                      <a:pt x="23" y="12225"/>
                    </a:lnTo>
                    <a:lnTo>
                      <a:pt x="39" y="12317"/>
                    </a:lnTo>
                    <a:lnTo>
                      <a:pt x="54" y="12317"/>
                    </a:lnTo>
                    <a:lnTo>
                      <a:pt x="87" y="12592"/>
                    </a:lnTo>
                    <a:lnTo>
                      <a:pt x="156" y="12684"/>
                    </a:lnTo>
                    <a:lnTo>
                      <a:pt x="264" y="12776"/>
                    </a:lnTo>
                    <a:lnTo>
                      <a:pt x="339" y="12684"/>
                    </a:lnTo>
                    <a:lnTo>
                      <a:pt x="400" y="12776"/>
                    </a:lnTo>
                    <a:lnTo>
                      <a:pt x="419" y="12868"/>
                    </a:lnTo>
                    <a:lnTo>
                      <a:pt x="415" y="12960"/>
                    </a:lnTo>
                    <a:lnTo>
                      <a:pt x="470" y="13144"/>
                    </a:lnTo>
                    <a:lnTo>
                      <a:pt x="490" y="13328"/>
                    </a:lnTo>
                    <a:lnTo>
                      <a:pt x="531" y="13420"/>
                    </a:lnTo>
                    <a:lnTo>
                      <a:pt x="590" y="13695"/>
                    </a:lnTo>
                    <a:lnTo>
                      <a:pt x="727" y="13695"/>
                    </a:lnTo>
                    <a:lnTo>
                      <a:pt x="735" y="13603"/>
                    </a:lnTo>
                    <a:lnTo>
                      <a:pt x="752" y="13603"/>
                    </a:lnTo>
                    <a:lnTo>
                      <a:pt x="752" y="13695"/>
                    </a:lnTo>
                    <a:lnTo>
                      <a:pt x="851" y="13695"/>
                    </a:lnTo>
                    <a:lnTo>
                      <a:pt x="888" y="13787"/>
                    </a:lnTo>
                    <a:lnTo>
                      <a:pt x="932" y="13787"/>
                    </a:lnTo>
                    <a:lnTo>
                      <a:pt x="974" y="13879"/>
                    </a:lnTo>
                    <a:lnTo>
                      <a:pt x="1019" y="14063"/>
                    </a:lnTo>
                    <a:lnTo>
                      <a:pt x="1065" y="14155"/>
                    </a:lnTo>
                    <a:lnTo>
                      <a:pt x="1115" y="14339"/>
                    </a:lnTo>
                    <a:lnTo>
                      <a:pt x="1156" y="14614"/>
                    </a:lnTo>
                    <a:lnTo>
                      <a:pt x="1190" y="14706"/>
                    </a:lnTo>
                    <a:lnTo>
                      <a:pt x="1212" y="14706"/>
                    </a:lnTo>
                    <a:lnTo>
                      <a:pt x="1229" y="14798"/>
                    </a:lnTo>
                    <a:lnTo>
                      <a:pt x="1248" y="14890"/>
                    </a:lnTo>
                    <a:lnTo>
                      <a:pt x="1269" y="14982"/>
                    </a:lnTo>
                    <a:lnTo>
                      <a:pt x="1287" y="15074"/>
                    </a:lnTo>
                    <a:lnTo>
                      <a:pt x="1295" y="15166"/>
                    </a:lnTo>
                    <a:lnTo>
                      <a:pt x="1301" y="15258"/>
                    </a:lnTo>
                    <a:lnTo>
                      <a:pt x="1318" y="15350"/>
                    </a:lnTo>
                    <a:lnTo>
                      <a:pt x="1330" y="15350"/>
                    </a:lnTo>
                    <a:lnTo>
                      <a:pt x="1330" y="15442"/>
                    </a:lnTo>
                    <a:lnTo>
                      <a:pt x="1308" y="15534"/>
                    </a:lnTo>
                    <a:lnTo>
                      <a:pt x="1318" y="15534"/>
                    </a:lnTo>
                    <a:lnTo>
                      <a:pt x="1339" y="15626"/>
                    </a:lnTo>
                    <a:lnTo>
                      <a:pt x="1358" y="15809"/>
                    </a:lnTo>
                    <a:lnTo>
                      <a:pt x="1370" y="15901"/>
                    </a:lnTo>
                    <a:lnTo>
                      <a:pt x="1366" y="15993"/>
                    </a:lnTo>
                    <a:lnTo>
                      <a:pt x="1349" y="16085"/>
                    </a:lnTo>
                    <a:lnTo>
                      <a:pt x="1362" y="16177"/>
                    </a:lnTo>
                    <a:lnTo>
                      <a:pt x="1358" y="16269"/>
                    </a:lnTo>
                    <a:lnTo>
                      <a:pt x="1328" y="16361"/>
                    </a:lnTo>
                    <a:lnTo>
                      <a:pt x="1322" y="16453"/>
                    </a:lnTo>
                    <a:lnTo>
                      <a:pt x="1310" y="16545"/>
                    </a:lnTo>
                    <a:lnTo>
                      <a:pt x="1310" y="16820"/>
                    </a:lnTo>
                    <a:lnTo>
                      <a:pt x="1314" y="16912"/>
                    </a:lnTo>
                    <a:lnTo>
                      <a:pt x="1306" y="17004"/>
                    </a:lnTo>
                    <a:lnTo>
                      <a:pt x="1289" y="17096"/>
                    </a:lnTo>
                    <a:lnTo>
                      <a:pt x="1258" y="17188"/>
                    </a:lnTo>
                    <a:lnTo>
                      <a:pt x="1107" y="17188"/>
                    </a:lnTo>
                    <a:lnTo>
                      <a:pt x="1123" y="17280"/>
                    </a:lnTo>
                    <a:lnTo>
                      <a:pt x="1119" y="17372"/>
                    </a:lnTo>
                    <a:lnTo>
                      <a:pt x="1115" y="17648"/>
                    </a:lnTo>
                    <a:lnTo>
                      <a:pt x="1065" y="17831"/>
                    </a:lnTo>
                    <a:lnTo>
                      <a:pt x="1032" y="17923"/>
                    </a:lnTo>
                    <a:lnTo>
                      <a:pt x="953" y="18199"/>
                    </a:lnTo>
                    <a:lnTo>
                      <a:pt x="911" y="18383"/>
                    </a:lnTo>
                    <a:lnTo>
                      <a:pt x="880" y="18475"/>
                    </a:lnTo>
                    <a:lnTo>
                      <a:pt x="859" y="18659"/>
                    </a:lnTo>
                    <a:lnTo>
                      <a:pt x="832" y="18843"/>
                    </a:lnTo>
                    <a:lnTo>
                      <a:pt x="832" y="19026"/>
                    </a:lnTo>
                    <a:lnTo>
                      <a:pt x="808" y="19210"/>
                    </a:lnTo>
                    <a:lnTo>
                      <a:pt x="779" y="19302"/>
                    </a:lnTo>
                    <a:lnTo>
                      <a:pt x="772" y="19578"/>
                    </a:lnTo>
                    <a:lnTo>
                      <a:pt x="781" y="20037"/>
                    </a:lnTo>
                    <a:lnTo>
                      <a:pt x="828" y="20129"/>
                    </a:lnTo>
                    <a:lnTo>
                      <a:pt x="853" y="20221"/>
                    </a:lnTo>
                    <a:lnTo>
                      <a:pt x="858" y="20313"/>
                    </a:lnTo>
                    <a:lnTo>
                      <a:pt x="874" y="20497"/>
                    </a:lnTo>
                    <a:lnTo>
                      <a:pt x="928" y="20681"/>
                    </a:lnTo>
                    <a:lnTo>
                      <a:pt x="945" y="20773"/>
                    </a:lnTo>
                    <a:lnTo>
                      <a:pt x="947" y="20957"/>
                    </a:lnTo>
                    <a:lnTo>
                      <a:pt x="961" y="21049"/>
                    </a:lnTo>
                    <a:lnTo>
                      <a:pt x="978" y="21140"/>
                    </a:lnTo>
                    <a:lnTo>
                      <a:pt x="1071" y="21140"/>
                    </a:lnTo>
                    <a:lnTo>
                      <a:pt x="1113" y="21324"/>
                    </a:lnTo>
                    <a:lnTo>
                      <a:pt x="1233" y="21324"/>
                    </a:lnTo>
                    <a:lnTo>
                      <a:pt x="1270" y="21232"/>
                    </a:lnTo>
                    <a:lnTo>
                      <a:pt x="1327" y="21232"/>
                    </a:lnTo>
                    <a:lnTo>
                      <a:pt x="1426" y="21324"/>
                    </a:lnTo>
                    <a:lnTo>
                      <a:pt x="1524" y="21600"/>
                    </a:lnTo>
                    <a:lnTo>
                      <a:pt x="1592" y="21600"/>
                    </a:lnTo>
                    <a:lnTo>
                      <a:pt x="1609" y="21508"/>
                    </a:lnTo>
                    <a:lnTo>
                      <a:pt x="1660" y="21508"/>
                    </a:lnTo>
                    <a:lnTo>
                      <a:pt x="1675" y="21416"/>
                    </a:lnTo>
                    <a:lnTo>
                      <a:pt x="1689" y="21416"/>
                    </a:lnTo>
                    <a:lnTo>
                      <a:pt x="1681" y="21324"/>
                    </a:lnTo>
                    <a:lnTo>
                      <a:pt x="1694" y="21324"/>
                    </a:lnTo>
                    <a:lnTo>
                      <a:pt x="1715" y="21232"/>
                    </a:lnTo>
                    <a:lnTo>
                      <a:pt x="1731" y="21232"/>
                    </a:lnTo>
                    <a:lnTo>
                      <a:pt x="1727" y="21140"/>
                    </a:lnTo>
                    <a:lnTo>
                      <a:pt x="1748" y="21140"/>
                    </a:lnTo>
                    <a:lnTo>
                      <a:pt x="1752" y="21049"/>
                    </a:lnTo>
                    <a:lnTo>
                      <a:pt x="1773" y="20957"/>
                    </a:lnTo>
                    <a:lnTo>
                      <a:pt x="1804" y="20865"/>
                    </a:lnTo>
                    <a:lnTo>
                      <a:pt x="1812" y="20773"/>
                    </a:lnTo>
                    <a:lnTo>
                      <a:pt x="1820" y="20773"/>
                    </a:lnTo>
                    <a:lnTo>
                      <a:pt x="1804" y="20681"/>
                    </a:lnTo>
                    <a:lnTo>
                      <a:pt x="1953" y="20681"/>
                    </a:lnTo>
                    <a:lnTo>
                      <a:pt x="1976" y="20589"/>
                    </a:lnTo>
                    <a:lnTo>
                      <a:pt x="2059" y="20589"/>
                    </a:lnTo>
                    <a:lnTo>
                      <a:pt x="2132" y="20497"/>
                    </a:lnTo>
                    <a:lnTo>
                      <a:pt x="2173" y="20405"/>
                    </a:lnTo>
                    <a:lnTo>
                      <a:pt x="2235" y="20405"/>
                    </a:lnTo>
                    <a:lnTo>
                      <a:pt x="2286" y="20313"/>
                    </a:lnTo>
                    <a:lnTo>
                      <a:pt x="2352" y="20405"/>
                    </a:lnTo>
                    <a:lnTo>
                      <a:pt x="2385" y="20313"/>
                    </a:lnTo>
                    <a:lnTo>
                      <a:pt x="2398" y="20221"/>
                    </a:lnTo>
                    <a:lnTo>
                      <a:pt x="2406" y="20221"/>
                    </a:lnTo>
                    <a:lnTo>
                      <a:pt x="2489" y="19854"/>
                    </a:lnTo>
                    <a:lnTo>
                      <a:pt x="2476" y="19854"/>
                    </a:lnTo>
                    <a:lnTo>
                      <a:pt x="2439" y="19762"/>
                    </a:lnTo>
                    <a:lnTo>
                      <a:pt x="2443" y="19578"/>
                    </a:lnTo>
                    <a:lnTo>
                      <a:pt x="2440" y="19210"/>
                    </a:lnTo>
                    <a:lnTo>
                      <a:pt x="2449" y="18934"/>
                    </a:lnTo>
                    <a:lnTo>
                      <a:pt x="2507" y="18383"/>
                    </a:lnTo>
                    <a:lnTo>
                      <a:pt x="2528" y="18383"/>
                    </a:lnTo>
                    <a:lnTo>
                      <a:pt x="2595" y="18291"/>
                    </a:lnTo>
                    <a:lnTo>
                      <a:pt x="2721" y="18383"/>
                    </a:lnTo>
                    <a:lnTo>
                      <a:pt x="2802" y="18291"/>
                    </a:lnTo>
                    <a:lnTo>
                      <a:pt x="2883" y="18291"/>
                    </a:lnTo>
                    <a:lnTo>
                      <a:pt x="2956" y="18015"/>
                    </a:lnTo>
                    <a:lnTo>
                      <a:pt x="2985" y="17923"/>
                    </a:lnTo>
                    <a:lnTo>
                      <a:pt x="3063" y="17923"/>
                    </a:lnTo>
                    <a:lnTo>
                      <a:pt x="3109" y="17831"/>
                    </a:lnTo>
                    <a:lnTo>
                      <a:pt x="3099" y="17648"/>
                    </a:lnTo>
                    <a:lnTo>
                      <a:pt x="3099" y="17556"/>
                    </a:lnTo>
                    <a:lnTo>
                      <a:pt x="3124" y="17556"/>
                    </a:lnTo>
                    <a:lnTo>
                      <a:pt x="3137" y="17464"/>
                    </a:lnTo>
                    <a:lnTo>
                      <a:pt x="3141" y="17280"/>
                    </a:lnTo>
                    <a:lnTo>
                      <a:pt x="3130" y="17280"/>
                    </a:lnTo>
                    <a:lnTo>
                      <a:pt x="3238" y="17004"/>
                    </a:lnTo>
                    <a:lnTo>
                      <a:pt x="3446" y="17004"/>
                    </a:lnTo>
                    <a:lnTo>
                      <a:pt x="3492" y="17096"/>
                    </a:lnTo>
                    <a:lnTo>
                      <a:pt x="3496" y="17195"/>
                    </a:lnTo>
                    <a:lnTo>
                      <a:pt x="3550" y="17280"/>
                    </a:lnTo>
                    <a:lnTo>
                      <a:pt x="3552" y="17372"/>
                    </a:lnTo>
                    <a:lnTo>
                      <a:pt x="3518" y="17556"/>
                    </a:lnTo>
                    <a:lnTo>
                      <a:pt x="3492" y="17556"/>
                    </a:lnTo>
                    <a:lnTo>
                      <a:pt x="3479" y="17464"/>
                    </a:lnTo>
                    <a:lnTo>
                      <a:pt x="3448" y="17464"/>
                    </a:lnTo>
                    <a:lnTo>
                      <a:pt x="3429" y="17556"/>
                    </a:lnTo>
                    <a:lnTo>
                      <a:pt x="3411" y="17556"/>
                    </a:lnTo>
                    <a:lnTo>
                      <a:pt x="3411" y="17648"/>
                    </a:lnTo>
                    <a:lnTo>
                      <a:pt x="3435" y="17923"/>
                    </a:lnTo>
                    <a:lnTo>
                      <a:pt x="3442" y="17831"/>
                    </a:lnTo>
                    <a:lnTo>
                      <a:pt x="3496" y="17899"/>
                    </a:lnTo>
                    <a:lnTo>
                      <a:pt x="3541" y="17831"/>
                    </a:lnTo>
                    <a:lnTo>
                      <a:pt x="3529" y="17740"/>
                    </a:lnTo>
                    <a:lnTo>
                      <a:pt x="3529" y="17648"/>
                    </a:lnTo>
                    <a:lnTo>
                      <a:pt x="3616" y="17464"/>
                    </a:lnTo>
                    <a:lnTo>
                      <a:pt x="3715" y="17464"/>
                    </a:lnTo>
                    <a:lnTo>
                      <a:pt x="3778" y="17556"/>
                    </a:lnTo>
                    <a:lnTo>
                      <a:pt x="3840" y="17556"/>
                    </a:lnTo>
                    <a:lnTo>
                      <a:pt x="3940" y="17648"/>
                    </a:lnTo>
                    <a:lnTo>
                      <a:pt x="3977" y="17648"/>
                    </a:lnTo>
                    <a:lnTo>
                      <a:pt x="4027" y="17556"/>
                    </a:lnTo>
                    <a:lnTo>
                      <a:pt x="4034" y="17648"/>
                    </a:lnTo>
                    <a:lnTo>
                      <a:pt x="4046" y="17740"/>
                    </a:lnTo>
                    <a:lnTo>
                      <a:pt x="4095" y="17740"/>
                    </a:lnTo>
                    <a:lnTo>
                      <a:pt x="4145" y="17648"/>
                    </a:lnTo>
                    <a:lnTo>
                      <a:pt x="4245" y="17831"/>
                    </a:lnTo>
                    <a:lnTo>
                      <a:pt x="4357" y="17923"/>
                    </a:lnTo>
                    <a:lnTo>
                      <a:pt x="4332" y="17923"/>
                    </a:lnTo>
                    <a:lnTo>
                      <a:pt x="4382" y="18199"/>
                    </a:lnTo>
                    <a:lnTo>
                      <a:pt x="4401" y="18199"/>
                    </a:lnTo>
                    <a:lnTo>
                      <a:pt x="4463" y="18107"/>
                    </a:lnTo>
                    <a:lnTo>
                      <a:pt x="4687" y="18107"/>
                    </a:lnTo>
                    <a:lnTo>
                      <a:pt x="4700" y="18015"/>
                    </a:lnTo>
                    <a:lnTo>
                      <a:pt x="4799" y="18015"/>
                    </a:lnTo>
                    <a:lnTo>
                      <a:pt x="4836" y="17831"/>
                    </a:lnTo>
                    <a:lnTo>
                      <a:pt x="4874" y="17740"/>
                    </a:lnTo>
                    <a:lnTo>
                      <a:pt x="4923" y="17648"/>
                    </a:lnTo>
                    <a:lnTo>
                      <a:pt x="4923" y="17464"/>
                    </a:lnTo>
                    <a:lnTo>
                      <a:pt x="5023" y="17280"/>
                    </a:lnTo>
                    <a:lnTo>
                      <a:pt x="5086" y="17464"/>
                    </a:lnTo>
                    <a:lnTo>
                      <a:pt x="5098" y="17372"/>
                    </a:lnTo>
                    <a:lnTo>
                      <a:pt x="5210" y="17464"/>
                    </a:lnTo>
                    <a:lnTo>
                      <a:pt x="5204" y="17280"/>
                    </a:lnTo>
                    <a:lnTo>
                      <a:pt x="5279" y="17280"/>
                    </a:lnTo>
                    <a:lnTo>
                      <a:pt x="5285" y="17188"/>
                    </a:lnTo>
                    <a:lnTo>
                      <a:pt x="5223" y="17004"/>
                    </a:lnTo>
                    <a:lnTo>
                      <a:pt x="5192" y="17004"/>
                    </a:lnTo>
                    <a:lnTo>
                      <a:pt x="5129" y="16912"/>
                    </a:lnTo>
                    <a:lnTo>
                      <a:pt x="5110" y="16820"/>
                    </a:lnTo>
                    <a:lnTo>
                      <a:pt x="5123" y="16729"/>
                    </a:lnTo>
                    <a:lnTo>
                      <a:pt x="5123" y="16637"/>
                    </a:lnTo>
                    <a:lnTo>
                      <a:pt x="4998" y="16453"/>
                    </a:lnTo>
                    <a:lnTo>
                      <a:pt x="4892" y="16361"/>
                    </a:lnTo>
                    <a:lnTo>
                      <a:pt x="4768" y="16177"/>
                    </a:lnTo>
                    <a:lnTo>
                      <a:pt x="4581" y="16177"/>
                    </a:lnTo>
                    <a:lnTo>
                      <a:pt x="4463" y="15993"/>
                    </a:lnTo>
                    <a:lnTo>
                      <a:pt x="4431" y="15993"/>
                    </a:lnTo>
                    <a:lnTo>
                      <a:pt x="4401" y="15901"/>
                    </a:lnTo>
                    <a:lnTo>
                      <a:pt x="4388" y="15901"/>
                    </a:lnTo>
                    <a:lnTo>
                      <a:pt x="4388" y="15717"/>
                    </a:lnTo>
                    <a:lnTo>
                      <a:pt x="4344" y="15717"/>
                    </a:lnTo>
                    <a:lnTo>
                      <a:pt x="4245" y="15350"/>
                    </a:lnTo>
                    <a:lnTo>
                      <a:pt x="4245" y="15166"/>
                    </a:lnTo>
                    <a:lnTo>
                      <a:pt x="4183" y="15074"/>
                    </a:lnTo>
                    <a:lnTo>
                      <a:pt x="4145" y="14890"/>
                    </a:lnTo>
                    <a:lnTo>
                      <a:pt x="4052" y="14798"/>
                    </a:lnTo>
                    <a:lnTo>
                      <a:pt x="3877" y="14614"/>
                    </a:lnTo>
                    <a:lnTo>
                      <a:pt x="3853" y="14431"/>
                    </a:lnTo>
                    <a:lnTo>
                      <a:pt x="3865" y="14247"/>
                    </a:lnTo>
                    <a:lnTo>
                      <a:pt x="3828" y="14155"/>
                    </a:lnTo>
                    <a:lnTo>
                      <a:pt x="3753" y="14155"/>
                    </a:lnTo>
                    <a:lnTo>
                      <a:pt x="3691" y="13971"/>
                    </a:lnTo>
                    <a:lnTo>
                      <a:pt x="3703" y="13695"/>
                    </a:lnTo>
                    <a:lnTo>
                      <a:pt x="3622" y="13603"/>
                    </a:lnTo>
                    <a:lnTo>
                      <a:pt x="3473" y="13511"/>
                    </a:lnTo>
                    <a:lnTo>
                      <a:pt x="3466" y="13603"/>
                    </a:lnTo>
                    <a:lnTo>
                      <a:pt x="3261" y="13603"/>
                    </a:lnTo>
                    <a:lnTo>
                      <a:pt x="3118" y="13879"/>
                    </a:lnTo>
                    <a:lnTo>
                      <a:pt x="2931" y="13879"/>
                    </a:lnTo>
                    <a:lnTo>
                      <a:pt x="2900" y="13787"/>
                    </a:lnTo>
                    <a:lnTo>
                      <a:pt x="2850" y="13787"/>
                    </a:lnTo>
                    <a:lnTo>
                      <a:pt x="2788" y="13603"/>
                    </a:lnTo>
                    <a:lnTo>
                      <a:pt x="2707" y="13420"/>
                    </a:lnTo>
                    <a:lnTo>
                      <a:pt x="2657" y="13420"/>
                    </a:lnTo>
                    <a:lnTo>
                      <a:pt x="2613" y="13328"/>
                    </a:lnTo>
                    <a:lnTo>
                      <a:pt x="2589" y="13144"/>
                    </a:lnTo>
                    <a:lnTo>
                      <a:pt x="2470" y="12960"/>
                    </a:lnTo>
                    <a:lnTo>
                      <a:pt x="2396" y="12776"/>
                    </a:lnTo>
                    <a:lnTo>
                      <a:pt x="2333" y="12684"/>
                    </a:lnTo>
                    <a:lnTo>
                      <a:pt x="2271" y="12592"/>
                    </a:lnTo>
                    <a:lnTo>
                      <a:pt x="2115" y="12592"/>
                    </a:lnTo>
                    <a:lnTo>
                      <a:pt x="1941" y="12409"/>
                    </a:lnTo>
                    <a:lnTo>
                      <a:pt x="1959" y="12409"/>
                    </a:lnTo>
                    <a:lnTo>
                      <a:pt x="1910" y="12225"/>
                    </a:lnTo>
                    <a:lnTo>
                      <a:pt x="1860" y="12133"/>
                    </a:lnTo>
                    <a:lnTo>
                      <a:pt x="1866" y="11949"/>
                    </a:lnTo>
                    <a:lnTo>
                      <a:pt x="1972" y="10938"/>
                    </a:lnTo>
                    <a:lnTo>
                      <a:pt x="2079" y="10294"/>
                    </a:lnTo>
                    <a:lnTo>
                      <a:pt x="2220" y="9743"/>
                    </a:lnTo>
                    <a:lnTo>
                      <a:pt x="2360" y="9283"/>
                    </a:lnTo>
                    <a:lnTo>
                      <a:pt x="2464" y="9008"/>
                    </a:lnTo>
                    <a:lnTo>
                      <a:pt x="2564" y="8732"/>
                    </a:lnTo>
                    <a:lnTo>
                      <a:pt x="2912" y="8732"/>
                    </a:lnTo>
                    <a:lnTo>
                      <a:pt x="2993" y="8916"/>
                    </a:lnTo>
                    <a:lnTo>
                      <a:pt x="3068" y="8916"/>
                    </a:lnTo>
                    <a:lnTo>
                      <a:pt x="3080" y="8824"/>
                    </a:lnTo>
                    <a:lnTo>
                      <a:pt x="3280" y="8640"/>
                    </a:lnTo>
                    <a:lnTo>
                      <a:pt x="3460" y="8640"/>
                    </a:lnTo>
                    <a:lnTo>
                      <a:pt x="3479" y="8732"/>
                    </a:lnTo>
                    <a:lnTo>
                      <a:pt x="3529" y="8824"/>
                    </a:lnTo>
                    <a:lnTo>
                      <a:pt x="3610" y="8916"/>
                    </a:lnTo>
                    <a:lnTo>
                      <a:pt x="3697" y="9100"/>
                    </a:lnTo>
                    <a:lnTo>
                      <a:pt x="3747" y="9283"/>
                    </a:lnTo>
                    <a:lnTo>
                      <a:pt x="3740" y="9375"/>
                    </a:lnTo>
                    <a:lnTo>
                      <a:pt x="3734" y="9375"/>
                    </a:lnTo>
                    <a:lnTo>
                      <a:pt x="3778" y="9467"/>
                    </a:lnTo>
                    <a:lnTo>
                      <a:pt x="3790" y="9651"/>
                    </a:lnTo>
                    <a:lnTo>
                      <a:pt x="3809" y="9559"/>
                    </a:lnTo>
                    <a:lnTo>
                      <a:pt x="3840" y="9651"/>
                    </a:lnTo>
                    <a:lnTo>
                      <a:pt x="3871" y="9651"/>
                    </a:lnTo>
                    <a:lnTo>
                      <a:pt x="3934" y="9835"/>
                    </a:lnTo>
                    <a:lnTo>
                      <a:pt x="4008" y="10019"/>
                    </a:lnTo>
                    <a:lnTo>
                      <a:pt x="4126" y="10203"/>
                    </a:lnTo>
                    <a:lnTo>
                      <a:pt x="4226" y="10662"/>
                    </a:lnTo>
                    <a:lnTo>
                      <a:pt x="4223" y="10754"/>
                    </a:lnTo>
                    <a:lnTo>
                      <a:pt x="4220" y="10938"/>
                    </a:lnTo>
                    <a:lnTo>
                      <a:pt x="4251" y="10846"/>
                    </a:lnTo>
                    <a:lnTo>
                      <a:pt x="4338" y="11030"/>
                    </a:lnTo>
                    <a:lnTo>
                      <a:pt x="4413" y="11122"/>
                    </a:lnTo>
                    <a:lnTo>
                      <a:pt x="4476" y="11122"/>
                    </a:lnTo>
                    <a:lnTo>
                      <a:pt x="4532" y="11214"/>
                    </a:lnTo>
                    <a:lnTo>
                      <a:pt x="4656" y="11214"/>
                    </a:lnTo>
                    <a:lnTo>
                      <a:pt x="4569" y="11397"/>
                    </a:lnTo>
                    <a:lnTo>
                      <a:pt x="4532" y="11397"/>
                    </a:lnTo>
                    <a:lnTo>
                      <a:pt x="4513" y="11489"/>
                    </a:lnTo>
                    <a:lnTo>
                      <a:pt x="4438" y="11489"/>
                    </a:lnTo>
                    <a:lnTo>
                      <a:pt x="4426" y="11306"/>
                    </a:lnTo>
                    <a:lnTo>
                      <a:pt x="4401" y="11214"/>
                    </a:lnTo>
                    <a:lnTo>
                      <a:pt x="4388" y="11306"/>
                    </a:lnTo>
                    <a:lnTo>
                      <a:pt x="4311" y="11306"/>
                    </a:lnTo>
                    <a:lnTo>
                      <a:pt x="4301" y="11397"/>
                    </a:lnTo>
                    <a:lnTo>
                      <a:pt x="4295" y="11489"/>
                    </a:lnTo>
                    <a:lnTo>
                      <a:pt x="4320" y="11581"/>
                    </a:lnTo>
                    <a:lnTo>
                      <a:pt x="4431" y="11581"/>
                    </a:lnTo>
                    <a:lnTo>
                      <a:pt x="4448" y="11608"/>
                    </a:lnTo>
                    <a:lnTo>
                      <a:pt x="4469" y="11765"/>
                    </a:lnTo>
                    <a:lnTo>
                      <a:pt x="4656" y="11765"/>
                    </a:lnTo>
                    <a:lnTo>
                      <a:pt x="4643" y="11673"/>
                    </a:lnTo>
                    <a:lnTo>
                      <a:pt x="4631" y="11581"/>
                    </a:lnTo>
                    <a:lnTo>
                      <a:pt x="4656" y="11489"/>
                    </a:lnTo>
                    <a:lnTo>
                      <a:pt x="4694" y="11397"/>
                    </a:lnTo>
                    <a:lnTo>
                      <a:pt x="4706" y="11306"/>
                    </a:lnTo>
                    <a:lnTo>
                      <a:pt x="4731" y="11306"/>
                    </a:lnTo>
                    <a:lnTo>
                      <a:pt x="4798" y="11122"/>
                    </a:lnTo>
                    <a:lnTo>
                      <a:pt x="4897" y="10846"/>
                    </a:lnTo>
                    <a:lnTo>
                      <a:pt x="4998" y="10570"/>
                    </a:lnTo>
                    <a:lnTo>
                      <a:pt x="5098" y="10386"/>
                    </a:lnTo>
                    <a:lnTo>
                      <a:pt x="5229" y="10294"/>
                    </a:lnTo>
                    <a:lnTo>
                      <a:pt x="5260" y="10203"/>
                    </a:lnTo>
                    <a:lnTo>
                      <a:pt x="5447" y="9927"/>
                    </a:lnTo>
                    <a:lnTo>
                      <a:pt x="5534" y="9835"/>
                    </a:lnTo>
                    <a:lnTo>
                      <a:pt x="5571" y="9743"/>
                    </a:lnTo>
                    <a:lnTo>
                      <a:pt x="5609" y="9651"/>
                    </a:lnTo>
                    <a:lnTo>
                      <a:pt x="5720" y="9467"/>
                    </a:lnTo>
                    <a:lnTo>
                      <a:pt x="5858" y="9100"/>
                    </a:lnTo>
                    <a:lnTo>
                      <a:pt x="6356" y="8548"/>
                    </a:lnTo>
                    <a:lnTo>
                      <a:pt x="6680" y="8364"/>
                    </a:lnTo>
                    <a:lnTo>
                      <a:pt x="6926" y="8272"/>
                    </a:lnTo>
                    <a:lnTo>
                      <a:pt x="7527" y="8272"/>
                    </a:lnTo>
                    <a:lnTo>
                      <a:pt x="7907" y="8824"/>
                    </a:lnTo>
                    <a:lnTo>
                      <a:pt x="7994" y="9100"/>
                    </a:lnTo>
                    <a:lnTo>
                      <a:pt x="8124" y="9283"/>
                    </a:lnTo>
                    <a:lnTo>
                      <a:pt x="8261" y="9559"/>
                    </a:lnTo>
                    <a:lnTo>
                      <a:pt x="8355" y="9743"/>
                    </a:lnTo>
                    <a:lnTo>
                      <a:pt x="8417" y="9835"/>
                    </a:lnTo>
                    <a:lnTo>
                      <a:pt x="8511" y="9927"/>
                    </a:lnTo>
                    <a:lnTo>
                      <a:pt x="8560" y="9927"/>
                    </a:lnTo>
                    <a:lnTo>
                      <a:pt x="8566" y="10019"/>
                    </a:lnTo>
                    <a:lnTo>
                      <a:pt x="8654" y="10019"/>
                    </a:lnTo>
                    <a:lnTo>
                      <a:pt x="8996" y="10203"/>
                    </a:lnTo>
                    <a:lnTo>
                      <a:pt x="9083" y="10386"/>
                    </a:lnTo>
                    <a:lnTo>
                      <a:pt x="9121" y="10570"/>
                    </a:lnTo>
                    <a:lnTo>
                      <a:pt x="9208" y="10754"/>
                    </a:lnTo>
                    <a:lnTo>
                      <a:pt x="9276" y="10938"/>
                    </a:lnTo>
                    <a:lnTo>
                      <a:pt x="9363" y="11122"/>
                    </a:lnTo>
                    <a:lnTo>
                      <a:pt x="9600" y="11489"/>
                    </a:lnTo>
                    <a:lnTo>
                      <a:pt x="9650" y="11581"/>
                    </a:lnTo>
                    <a:lnTo>
                      <a:pt x="9706" y="11673"/>
                    </a:lnTo>
                    <a:lnTo>
                      <a:pt x="9831" y="11765"/>
                    </a:lnTo>
                    <a:lnTo>
                      <a:pt x="9968" y="11857"/>
                    </a:lnTo>
                    <a:lnTo>
                      <a:pt x="10005" y="11949"/>
                    </a:lnTo>
                    <a:lnTo>
                      <a:pt x="10067" y="12225"/>
                    </a:lnTo>
                    <a:lnTo>
                      <a:pt x="10154" y="12225"/>
                    </a:lnTo>
                    <a:lnTo>
                      <a:pt x="10348" y="12409"/>
                    </a:lnTo>
                    <a:lnTo>
                      <a:pt x="10497" y="12500"/>
                    </a:lnTo>
                    <a:lnTo>
                      <a:pt x="10659" y="12776"/>
                    </a:lnTo>
                    <a:lnTo>
                      <a:pt x="10758" y="13052"/>
                    </a:lnTo>
                    <a:lnTo>
                      <a:pt x="10808" y="13144"/>
                    </a:lnTo>
                    <a:lnTo>
                      <a:pt x="10833" y="13052"/>
                    </a:lnTo>
                    <a:lnTo>
                      <a:pt x="10970" y="13144"/>
                    </a:lnTo>
                    <a:lnTo>
                      <a:pt x="11045" y="13236"/>
                    </a:lnTo>
                    <a:lnTo>
                      <a:pt x="11132" y="13236"/>
                    </a:lnTo>
                    <a:lnTo>
                      <a:pt x="11157" y="13328"/>
                    </a:lnTo>
                    <a:lnTo>
                      <a:pt x="11213" y="13328"/>
                    </a:lnTo>
                    <a:lnTo>
                      <a:pt x="11338" y="13603"/>
                    </a:lnTo>
                    <a:lnTo>
                      <a:pt x="11462" y="13603"/>
                    </a:lnTo>
                    <a:lnTo>
                      <a:pt x="11549" y="13695"/>
                    </a:lnTo>
                    <a:lnTo>
                      <a:pt x="11674" y="13695"/>
                    </a:lnTo>
                    <a:lnTo>
                      <a:pt x="11687" y="13787"/>
                    </a:lnTo>
                    <a:lnTo>
                      <a:pt x="11711" y="13879"/>
                    </a:lnTo>
                    <a:lnTo>
                      <a:pt x="11736" y="13879"/>
                    </a:lnTo>
                    <a:lnTo>
                      <a:pt x="11730" y="13787"/>
                    </a:lnTo>
                    <a:lnTo>
                      <a:pt x="11792" y="13695"/>
                    </a:lnTo>
                    <a:lnTo>
                      <a:pt x="11861" y="13787"/>
                    </a:lnTo>
                    <a:lnTo>
                      <a:pt x="11910" y="13879"/>
                    </a:lnTo>
                    <a:lnTo>
                      <a:pt x="11910" y="13971"/>
                    </a:lnTo>
                    <a:lnTo>
                      <a:pt x="12010" y="14063"/>
                    </a:lnTo>
                    <a:lnTo>
                      <a:pt x="12004" y="14063"/>
                    </a:lnTo>
                    <a:lnTo>
                      <a:pt x="12091" y="14247"/>
                    </a:lnTo>
                    <a:lnTo>
                      <a:pt x="12253" y="14431"/>
                    </a:lnTo>
                    <a:lnTo>
                      <a:pt x="12303" y="14431"/>
                    </a:lnTo>
                    <a:lnTo>
                      <a:pt x="12353" y="14614"/>
                    </a:lnTo>
                    <a:lnTo>
                      <a:pt x="12421" y="14614"/>
                    </a:lnTo>
                    <a:lnTo>
                      <a:pt x="12489" y="14706"/>
                    </a:lnTo>
                    <a:lnTo>
                      <a:pt x="12608" y="15074"/>
                    </a:lnTo>
                    <a:lnTo>
                      <a:pt x="12683" y="15442"/>
                    </a:lnTo>
                    <a:lnTo>
                      <a:pt x="12814" y="15626"/>
                    </a:lnTo>
                    <a:lnTo>
                      <a:pt x="12950" y="15901"/>
                    </a:lnTo>
                    <a:lnTo>
                      <a:pt x="12938" y="15993"/>
                    </a:lnTo>
                    <a:lnTo>
                      <a:pt x="12988" y="15901"/>
                    </a:lnTo>
                    <a:lnTo>
                      <a:pt x="12963" y="15717"/>
                    </a:lnTo>
                    <a:lnTo>
                      <a:pt x="12988" y="14982"/>
                    </a:lnTo>
                    <a:lnTo>
                      <a:pt x="13081" y="14890"/>
                    </a:lnTo>
                    <a:lnTo>
                      <a:pt x="13118" y="14798"/>
                    </a:lnTo>
                    <a:lnTo>
                      <a:pt x="13137" y="14614"/>
                    </a:lnTo>
                    <a:lnTo>
                      <a:pt x="13168" y="14614"/>
                    </a:lnTo>
                    <a:lnTo>
                      <a:pt x="13199" y="14523"/>
                    </a:lnTo>
                    <a:lnTo>
                      <a:pt x="13199" y="14155"/>
                    </a:lnTo>
                    <a:lnTo>
                      <a:pt x="13243" y="13971"/>
                    </a:lnTo>
                    <a:lnTo>
                      <a:pt x="13218" y="13603"/>
                    </a:lnTo>
                    <a:lnTo>
                      <a:pt x="13231" y="13420"/>
                    </a:lnTo>
                    <a:lnTo>
                      <a:pt x="13281" y="13144"/>
                    </a:lnTo>
                    <a:lnTo>
                      <a:pt x="13293" y="12868"/>
                    </a:lnTo>
                    <a:lnTo>
                      <a:pt x="13237" y="12776"/>
                    </a:lnTo>
                    <a:lnTo>
                      <a:pt x="13199" y="12684"/>
                    </a:lnTo>
                    <a:lnTo>
                      <a:pt x="13549" y="10386"/>
                    </a:lnTo>
                    <a:lnTo>
                      <a:pt x="13702" y="9835"/>
                    </a:lnTo>
                    <a:lnTo>
                      <a:pt x="14324" y="7997"/>
                    </a:lnTo>
                    <a:lnTo>
                      <a:pt x="14403" y="7813"/>
                    </a:lnTo>
                    <a:lnTo>
                      <a:pt x="14476" y="7629"/>
                    </a:lnTo>
                    <a:lnTo>
                      <a:pt x="14495" y="7537"/>
                    </a:lnTo>
                    <a:lnTo>
                      <a:pt x="14538" y="7445"/>
                    </a:lnTo>
                    <a:lnTo>
                      <a:pt x="14578" y="7353"/>
                    </a:lnTo>
                    <a:lnTo>
                      <a:pt x="14657" y="7169"/>
                    </a:lnTo>
                    <a:lnTo>
                      <a:pt x="14632" y="7169"/>
                    </a:lnTo>
                    <a:lnTo>
                      <a:pt x="14682" y="7077"/>
                    </a:lnTo>
                    <a:lnTo>
                      <a:pt x="14719" y="7077"/>
                    </a:lnTo>
                    <a:lnTo>
                      <a:pt x="14843" y="6802"/>
                    </a:lnTo>
                    <a:lnTo>
                      <a:pt x="14930" y="6618"/>
                    </a:lnTo>
                    <a:lnTo>
                      <a:pt x="15095" y="6250"/>
                    </a:lnTo>
                    <a:lnTo>
                      <a:pt x="15136" y="6158"/>
                    </a:lnTo>
                    <a:lnTo>
                      <a:pt x="15348" y="5791"/>
                    </a:lnTo>
                    <a:lnTo>
                      <a:pt x="15385" y="5607"/>
                    </a:lnTo>
                    <a:lnTo>
                      <a:pt x="15572" y="5331"/>
                    </a:lnTo>
                    <a:lnTo>
                      <a:pt x="15908" y="4780"/>
                    </a:lnTo>
                    <a:lnTo>
                      <a:pt x="15958" y="4688"/>
                    </a:lnTo>
                    <a:lnTo>
                      <a:pt x="16039" y="4688"/>
                    </a:lnTo>
                    <a:lnTo>
                      <a:pt x="16139" y="4596"/>
                    </a:lnTo>
                    <a:lnTo>
                      <a:pt x="16145" y="4596"/>
                    </a:lnTo>
                    <a:lnTo>
                      <a:pt x="16220" y="4504"/>
                    </a:lnTo>
                    <a:lnTo>
                      <a:pt x="16288" y="4412"/>
                    </a:lnTo>
                    <a:lnTo>
                      <a:pt x="16549" y="4228"/>
                    </a:lnTo>
                    <a:lnTo>
                      <a:pt x="16674" y="4136"/>
                    </a:lnTo>
                    <a:lnTo>
                      <a:pt x="16830" y="4136"/>
                    </a:lnTo>
                    <a:lnTo>
                      <a:pt x="16986" y="4044"/>
                    </a:lnTo>
                    <a:lnTo>
                      <a:pt x="17029" y="4136"/>
                    </a:lnTo>
                    <a:lnTo>
                      <a:pt x="17096" y="4136"/>
                    </a:lnTo>
                    <a:lnTo>
                      <a:pt x="17100" y="4228"/>
                    </a:lnTo>
                    <a:lnTo>
                      <a:pt x="17133" y="4320"/>
                    </a:lnTo>
                    <a:lnTo>
                      <a:pt x="17158" y="4320"/>
                    </a:lnTo>
                    <a:lnTo>
                      <a:pt x="17149" y="4412"/>
                    </a:lnTo>
                    <a:lnTo>
                      <a:pt x="17100" y="4504"/>
                    </a:lnTo>
                    <a:lnTo>
                      <a:pt x="17149" y="4504"/>
                    </a:lnTo>
                    <a:lnTo>
                      <a:pt x="17332" y="4688"/>
                    </a:lnTo>
                    <a:lnTo>
                      <a:pt x="17527" y="4780"/>
                    </a:lnTo>
                    <a:lnTo>
                      <a:pt x="17756" y="4780"/>
                    </a:lnTo>
                    <a:lnTo>
                      <a:pt x="17822" y="4688"/>
                    </a:lnTo>
                    <a:lnTo>
                      <a:pt x="18084" y="4688"/>
                    </a:lnTo>
                    <a:lnTo>
                      <a:pt x="18084" y="4780"/>
                    </a:lnTo>
                    <a:lnTo>
                      <a:pt x="18216" y="4780"/>
                    </a:lnTo>
                    <a:lnTo>
                      <a:pt x="18242" y="4871"/>
                    </a:lnTo>
                    <a:lnTo>
                      <a:pt x="18482" y="4871"/>
                    </a:lnTo>
                    <a:lnTo>
                      <a:pt x="18607" y="4963"/>
                    </a:lnTo>
                    <a:lnTo>
                      <a:pt x="18681" y="4963"/>
                    </a:lnTo>
                    <a:lnTo>
                      <a:pt x="18656" y="4871"/>
                    </a:lnTo>
                    <a:lnTo>
                      <a:pt x="18623" y="4780"/>
                    </a:lnTo>
                    <a:lnTo>
                      <a:pt x="18586" y="4688"/>
                    </a:lnTo>
                    <a:lnTo>
                      <a:pt x="18545" y="4688"/>
                    </a:lnTo>
                    <a:lnTo>
                      <a:pt x="18545" y="4596"/>
                    </a:lnTo>
                    <a:lnTo>
                      <a:pt x="18494" y="4504"/>
                    </a:lnTo>
                    <a:lnTo>
                      <a:pt x="18473" y="4412"/>
                    </a:lnTo>
                    <a:lnTo>
                      <a:pt x="18482" y="4044"/>
                    </a:lnTo>
                    <a:lnTo>
                      <a:pt x="18590" y="3769"/>
                    </a:lnTo>
                    <a:lnTo>
                      <a:pt x="18715" y="3493"/>
                    </a:lnTo>
                    <a:lnTo>
                      <a:pt x="18744" y="3585"/>
                    </a:lnTo>
                    <a:lnTo>
                      <a:pt x="18860" y="3493"/>
                    </a:lnTo>
                    <a:lnTo>
                      <a:pt x="18914" y="3585"/>
                    </a:lnTo>
                    <a:lnTo>
                      <a:pt x="18947" y="3585"/>
                    </a:lnTo>
                    <a:lnTo>
                      <a:pt x="18951" y="3493"/>
                    </a:lnTo>
                    <a:lnTo>
                      <a:pt x="18951" y="3401"/>
                    </a:lnTo>
                    <a:lnTo>
                      <a:pt x="18972" y="3309"/>
                    </a:lnTo>
                    <a:lnTo>
                      <a:pt x="18997" y="3309"/>
                    </a:lnTo>
                    <a:lnTo>
                      <a:pt x="18997" y="3401"/>
                    </a:lnTo>
                    <a:lnTo>
                      <a:pt x="19142" y="3401"/>
                    </a:lnTo>
                    <a:lnTo>
                      <a:pt x="19209" y="3585"/>
                    </a:lnTo>
                    <a:lnTo>
                      <a:pt x="19259" y="3677"/>
                    </a:lnTo>
                    <a:lnTo>
                      <a:pt x="19254" y="3677"/>
                    </a:lnTo>
                    <a:lnTo>
                      <a:pt x="19238" y="3860"/>
                    </a:lnTo>
                    <a:lnTo>
                      <a:pt x="19151" y="3860"/>
                    </a:lnTo>
                    <a:lnTo>
                      <a:pt x="19146" y="3952"/>
                    </a:lnTo>
                    <a:lnTo>
                      <a:pt x="19038" y="3952"/>
                    </a:lnTo>
                    <a:lnTo>
                      <a:pt x="18964" y="3860"/>
                    </a:lnTo>
                    <a:lnTo>
                      <a:pt x="18964" y="3677"/>
                    </a:lnTo>
                    <a:lnTo>
                      <a:pt x="18947" y="3677"/>
                    </a:lnTo>
                    <a:lnTo>
                      <a:pt x="18914" y="3769"/>
                    </a:lnTo>
                    <a:lnTo>
                      <a:pt x="18897" y="3769"/>
                    </a:lnTo>
                    <a:lnTo>
                      <a:pt x="18901" y="3860"/>
                    </a:lnTo>
                    <a:lnTo>
                      <a:pt x="18876" y="4044"/>
                    </a:lnTo>
                    <a:lnTo>
                      <a:pt x="18972" y="4044"/>
                    </a:lnTo>
                    <a:lnTo>
                      <a:pt x="18964" y="4136"/>
                    </a:lnTo>
                    <a:lnTo>
                      <a:pt x="18972" y="4228"/>
                    </a:lnTo>
                    <a:lnTo>
                      <a:pt x="18993" y="4320"/>
                    </a:lnTo>
                    <a:lnTo>
                      <a:pt x="19009" y="4412"/>
                    </a:lnTo>
                    <a:lnTo>
                      <a:pt x="19042" y="4320"/>
                    </a:lnTo>
                    <a:lnTo>
                      <a:pt x="19093" y="4320"/>
                    </a:lnTo>
                    <a:lnTo>
                      <a:pt x="19138" y="4412"/>
                    </a:lnTo>
                    <a:lnTo>
                      <a:pt x="19188" y="4412"/>
                    </a:lnTo>
                    <a:lnTo>
                      <a:pt x="19230" y="4320"/>
                    </a:lnTo>
                    <a:lnTo>
                      <a:pt x="19262" y="4412"/>
                    </a:lnTo>
                    <a:lnTo>
                      <a:pt x="19416" y="4412"/>
                    </a:lnTo>
                    <a:lnTo>
                      <a:pt x="19425" y="4320"/>
                    </a:lnTo>
                    <a:lnTo>
                      <a:pt x="19483" y="4228"/>
                    </a:lnTo>
                    <a:lnTo>
                      <a:pt x="19520" y="4320"/>
                    </a:lnTo>
                    <a:lnTo>
                      <a:pt x="19620" y="4136"/>
                    </a:lnTo>
                    <a:lnTo>
                      <a:pt x="19612" y="4044"/>
                    </a:lnTo>
                    <a:lnTo>
                      <a:pt x="19595" y="3952"/>
                    </a:lnTo>
                    <a:lnTo>
                      <a:pt x="19603" y="3860"/>
                    </a:lnTo>
                    <a:lnTo>
                      <a:pt x="19636" y="3952"/>
                    </a:lnTo>
                    <a:lnTo>
                      <a:pt x="19661" y="3860"/>
                    </a:lnTo>
                    <a:lnTo>
                      <a:pt x="19719" y="3860"/>
                    </a:lnTo>
                    <a:lnTo>
                      <a:pt x="19786" y="3677"/>
                    </a:lnTo>
                    <a:lnTo>
                      <a:pt x="19823" y="3677"/>
                    </a:lnTo>
                    <a:lnTo>
                      <a:pt x="19835" y="3585"/>
                    </a:lnTo>
                    <a:lnTo>
                      <a:pt x="19840" y="3585"/>
                    </a:lnTo>
                    <a:lnTo>
                      <a:pt x="19831" y="3401"/>
                    </a:lnTo>
                    <a:lnTo>
                      <a:pt x="19890" y="3309"/>
                    </a:lnTo>
                    <a:lnTo>
                      <a:pt x="19948" y="3401"/>
                    </a:lnTo>
                    <a:lnTo>
                      <a:pt x="20060" y="3401"/>
                    </a:lnTo>
                    <a:lnTo>
                      <a:pt x="20084" y="3309"/>
                    </a:lnTo>
                    <a:lnTo>
                      <a:pt x="20097" y="3401"/>
                    </a:lnTo>
                    <a:lnTo>
                      <a:pt x="20171" y="3401"/>
                    </a:lnTo>
                    <a:lnTo>
                      <a:pt x="20126" y="3309"/>
                    </a:lnTo>
                    <a:lnTo>
                      <a:pt x="20076" y="3217"/>
                    </a:lnTo>
                    <a:lnTo>
                      <a:pt x="20039" y="3309"/>
                    </a:lnTo>
                    <a:lnTo>
                      <a:pt x="19981" y="3309"/>
                    </a:lnTo>
                    <a:lnTo>
                      <a:pt x="19977" y="3217"/>
                    </a:lnTo>
                    <a:lnTo>
                      <a:pt x="19894" y="3217"/>
                    </a:lnTo>
                    <a:lnTo>
                      <a:pt x="19902" y="3125"/>
                    </a:lnTo>
                    <a:lnTo>
                      <a:pt x="19907" y="2941"/>
                    </a:lnTo>
                    <a:lnTo>
                      <a:pt x="19910" y="2849"/>
                    </a:lnTo>
                    <a:lnTo>
                      <a:pt x="19935" y="2757"/>
                    </a:lnTo>
                    <a:lnTo>
                      <a:pt x="20043" y="2666"/>
                    </a:lnTo>
                    <a:lnTo>
                      <a:pt x="20084" y="2574"/>
                    </a:lnTo>
                    <a:lnTo>
                      <a:pt x="20176" y="2574"/>
                    </a:lnTo>
                    <a:lnTo>
                      <a:pt x="20168" y="2666"/>
                    </a:lnTo>
                    <a:lnTo>
                      <a:pt x="20276" y="2757"/>
                    </a:lnTo>
                    <a:lnTo>
                      <a:pt x="20371" y="2666"/>
                    </a:lnTo>
                    <a:lnTo>
                      <a:pt x="20421" y="2482"/>
                    </a:lnTo>
                    <a:lnTo>
                      <a:pt x="20537" y="2298"/>
                    </a:lnTo>
                    <a:lnTo>
                      <a:pt x="20637" y="2390"/>
                    </a:lnTo>
                    <a:lnTo>
                      <a:pt x="20674" y="2390"/>
                    </a:lnTo>
                    <a:lnTo>
                      <a:pt x="20723" y="2298"/>
                    </a:lnTo>
                    <a:lnTo>
                      <a:pt x="20753" y="2206"/>
                    </a:lnTo>
                    <a:lnTo>
                      <a:pt x="20944" y="2206"/>
                    </a:lnTo>
                    <a:lnTo>
                      <a:pt x="21010" y="2114"/>
                    </a:lnTo>
                    <a:lnTo>
                      <a:pt x="21172" y="2206"/>
                    </a:lnTo>
                    <a:lnTo>
                      <a:pt x="21235" y="2114"/>
                    </a:lnTo>
                    <a:lnTo>
                      <a:pt x="21297" y="2114"/>
                    </a:lnTo>
                    <a:lnTo>
                      <a:pt x="21338" y="2206"/>
                    </a:lnTo>
                    <a:lnTo>
                      <a:pt x="21347" y="2390"/>
                    </a:lnTo>
                    <a:lnTo>
                      <a:pt x="21326" y="2390"/>
                    </a:lnTo>
                    <a:lnTo>
                      <a:pt x="21293" y="2482"/>
                    </a:lnTo>
                    <a:lnTo>
                      <a:pt x="21388" y="2482"/>
                    </a:lnTo>
                    <a:lnTo>
                      <a:pt x="21438" y="2390"/>
                    </a:lnTo>
                    <a:lnTo>
                      <a:pt x="21480" y="2298"/>
                    </a:lnTo>
                    <a:lnTo>
                      <a:pt x="21405" y="2298"/>
                    </a:lnTo>
                    <a:lnTo>
                      <a:pt x="21397" y="2206"/>
                    </a:lnTo>
                    <a:lnTo>
                      <a:pt x="21421" y="2114"/>
                    </a:lnTo>
                    <a:lnTo>
                      <a:pt x="21488" y="2114"/>
                    </a:lnTo>
                    <a:lnTo>
                      <a:pt x="21509" y="2022"/>
                    </a:lnTo>
                    <a:lnTo>
                      <a:pt x="21459" y="2022"/>
                    </a:lnTo>
                    <a:lnTo>
                      <a:pt x="21471" y="1930"/>
                    </a:lnTo>
                    <a:lnTo>
                      <a:pt x="21513" y="1930"/>
                    </a:lnTo>
                    <a:lnTo>
                      <a:pt x="21579" y="1838"/>
                    </a:lnTo>
                    <a:lnTo>
                      <a:pt x="21562" y="1746"/>
                    </a:lnTo>
                    <a:lnTo>
                      <a:pt x="21579" y="1654"/>
                    </a:lnTo>
                    <a:lnTo>
                      <a:pt x="21571" y="1563"/>
                    </a:lnTo>
                    <a:lnTo>
                      <a:pt x="21575" y="1379"/>
                    </a:lnTo>
                    <a:lnTo>
                      <a:pt x="21600" y="128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19" name="図形"/>
              <p:cNvSpPr/>
              <p:nvPr/>
            </p:nvSpPr>
            <p:spPr>
              <a:xfrm>
                <a:off x="1726247" y="32010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948"/>
                    </a:moveTo>
                    <a:lnTo>
                      <a:pt x="9021" y="0"/>
                    </a:lnTo>
                    <a:lnTo>
                      <a:pt x="3270" y="3685"/>
                    </a:lnTo>
                    <a:lnTo>
                      <a:pt x="695" y="11502"/>
                    </a:lnTo>
                    <a:lnTo>
                      <a:pt x="0" y="17178"/>
                    </a:lnTo>
                    <a:lnTo>
                      <a:pt x="13976" y="21600"/>
                    </a:lnTo>
                    <a:lnTo>
                      <a:pt x="19719" y="11502"/>
                    </a:lnTo>
                    <a:lnTo>
                      <a:pt x="21600" y="294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0" name="図形"/>
              <p:cNvSpPr/>
              <p:nvPr/>
            </p:nvSpPr>
            <p:spPr>
              <a:xfrm>
                <a:off x="1726892" y="31758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86" y="0"/>
                    </a:lnTo>
                    <a:lnTo>
                      <a:pt x="9949" y="3999"/>
                    </a:lnTo>
                    <a:lnTo>
                      <a:pt x="0" y="7809"/>
                    </a:lnTo>
                    <a:lnTo>
                      <a:pt x="11840" y="21600"/>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1" name="図形"/>
              <p:cNvSpPr/>
              <p:nvPr/>
            </p:nvSpPr>
            <p:spPr>
              <a:xfrm>
                <a:off x="1722535" y="300829"/>
                <a:ext cx="32206" cy="17291"/>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lnTo>
                      <a:pt x="19938" y="2880"/>
                    </a:lnTo>
                    <a:lnTo>
                      <a:pt x="18956" y="1440"/>
                    </a:lnTo>
                    <a:lnTo>
                      <a:pt x="18052" y="0"/>
                    </a:lnTo>
                    <a:lnTo>
                      <a:pt x="16853" y="0"/>
                    </a:lnTo>
                    <a:lnTo>
                      <a:pt x="17085" y="1440"/>
                    </a:lnTo>
                    <a:lnTo>
                      <a:pt x="17526" y="1440"/>
                    </a:lnTo>
                    <a:lnTo>
                      <a:pt x="17085" y="2880"/>
                    </a:lnTo>
                    <a:lnTo>
                      <a:pt x="16776" y="2880"/>
                    </a:lnTo>
                    <a:lnTo>
                      <a:pt x="16482" y="1440"/>
                    </a:lnTo>
                    <a:lnTo>
                      <a:pt x="15647" y="1440"/>
                    </a:lnTo>
                    <a:lnTo>
                      <a:pt x="15191" y="2880"/>
                    </a:lnTo>
                    <a:lnTo>
                      <a:pt x="13993" y="2880"/>
                    </a:lnTo>
                    <a:lnTo>
                      <a:pt x="12037" y="1440"/>
                    </a:lnTo>
                    <a:lnTo>
                      <a:pt x="10150" y="1440"/>
                    </a:lnTo>
                    <a:lnTo>
                      <a:pt x="10004" y="2880"/>
                    </a:lnTo>
                    <a:lnTo>
                      <a:pt x="8427" y="5760"/>
                    </a:lnTo>
                    <a:lnTo>
                      <a:pt x="7677" y="7200"/>
                    </a:lnTo>
                    <a:lnTo>
                      <a:pt x="6540" y="7200"/>
                    </a:lnTo>
                    <a:lnTo>
                      <a:pt x="5636" y="10080"/>
                    </a:lnTo>
                    <a:lnTo>
                      <a:pt x="4136" y="12960"/>
                    </a:lnTo>
                    <a:lnTo>
                      <a:pt x="3378" y="12960"/>
                    </a:lnTo>
                    <a:lnTo>
                      <a:pt x="2327" y="14400"/>
                    </a:lnTo>
                    <a:lnTo>
                      <a:pt x="1276" y="17280"/>
                    </a:lnTo>
                    <a:lnTo>
                      <a:pt x="1044" y="17280"/>
                    </a:lnTo>
                    <a:lnTo>
                      <a:pt x="294" y="20160"/>
                    </a:lnTo>
                    <a:lnTo>
                      <a:pt x="0" y="21600"/>
                    </a:lnTo>
                    <a:lnTo>
                      <a:pt x="4507" y="21600"/>
                    </a:lnTo>
                    <a:lnTo>
                      <a:pt x="4662" y="18720"/>
                    </a:lnTo>
                    <a:lnTo>
                      <a:pt x="5419" y="20160"/>
                    </a:lnTo>
                    <a:lnTo>
                      <a:pt x="6772" y="20160"/>
                    </a:lnTo>
                    <a:lnTo>
                      <a:pt x="6772" y="18720"/>
                    </a:lnTo>
                    <a:lnTo>
                      <a:pt x="7367" y="17280"/>
                    </a:lnTo>
                    <a:lnTo>
                      <a:pt x="7823" y="14400"/>
                    </a:lnTo>
                    <a:lnTo>
                      <a:pt x="8573" y="14400"/>
                    </a:lnTo>
                    <a:lnTo>
                      <a:pt x="9780" y="12960"/>
                    </a:lnTo>
                    <a:lnTo>
                      <a:pt x="11063" y="12960"/>
                    </a:lnTo>
                    <a:lnTo>
                      <a:pt x="11356" y="14400"/>
                    </a:lnTo>
                    <a:lnTo>
                      <a:pt x="12408" y="14400"/>
                    </a:lnTo>
                    <a:lnTo>
                      <a:pt x="12114" y="12960"/>
                    </a:lnTo>
                    <a:lnTo>
                      <a:pt x="14975" y="11520"/>
                    </a:lnTo>
                    <a:lnTo>
                      <a:pt x="16552" y="11520"/>
                    </a:lnTo>
                    <a:lnTo>
                      <a:pt x="17526" y="10080"/>
                    </a:lnTo>
                    <a:lnTo>
                      <a:pt x="18886" y="8640"/>
                    </a:lnTo>
                    <a:lnTo>
                      <a:pt x="19938" y="7200"/>
                    </a:lnTo>
                    <a:lnTo>
                      <a:pt x="20394" y="5760"/>
                    </a:lnTo>
                    <a:lnTo>
                      <a:pt x="21515" y="5760"/>
                    </a:lnTo>
                    <a:lnTo>
                      <a:pt x="20997" y="4320"/>
                    </a:lnTo>
                    <a:lnTo>
                      <a:pt x="21600" y="288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2" name="図形"/>
              <p:cNvSpPr/>
              <p:nvPr/>
            </p:nvSpPr>
            <p:spPr>
              <a:xfrm>
                <a:off x="1712645" y="212344"/>
                <a:ext cx="43686" cy="525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055" y="0"/>
                    </a:lnTo>
                    <a:lnTo>
                      <a:pt x="13650" y="1019"/>
                    </a:lnTo>
                    <a:lnTo>
                      <a:pt x="12761" y="1474"/>
                    </a:lnTo>
                    <a:lnTo>
                      <a:pt x="10321" y="3322"/>
                    </a:lnTo>
                    <a:lnTo>
                      <a:pt x="9655" y="3787"/>
                    </a:lnTo>
                    <a:lnTo>
                      <a:pt x="9655" y="4891"/>
                    </a:lnTo>
                    <a:lnTo>
                      <a:pt x="8880" y="4702"/>
                    </a:lnTo>
                    <a:lnTo>
                      <a:pt x="8435" y="4981"/>
                    </a:lnTo>
                    <a:lnTo>
                      <a:pt x="7438" y="5261"/>
                    </a:lnTo>
                    <a:lnTo>
                      <a:pt x="6988" y="5811"/>
                    </a:lnTo>
                    <a:lnTo>
                      <a:pt x="6549" y="6370"/>
                    </a:lnTo>
                    <a:lnTo>
                      <a:pt x="6435" y="6461"/>
                    </a:lnTo>
                    <a:lnTo>
                      <a:pt x="5323" y="6826"/>
                    </a:lnTo>
                    <a:lnTo>
                      <a:pt x="4109" y="7105"/>
                    </a:lnTo>
                    <a:lnTo>
                      <a:pt x="2553" y="8954"/>
                    </a:lnTo>
                    <a:lnTo>
                      <a:pt x="3004" y="10063"/>
                    </a:lnTo>
                    <a:lnTo>
                      <a:pt x="1887" y="10333"/>
                    </a:lnTo>
                    <a:lnTo>
                      <a:pt x="775" y="10613"/>
                    </a:lnTo>
                    <a:lnTo>
                      <a:pt x="0" y="11077"/>
                    </a:lnTo>
                    <a:lnTo>
                      <a:pt x="1550" y="14305"/>
                    </a:lnTo>
                    <a:lnTo>
                      <a:pt x="1112" y="15964"/>
                    </a:lnTo>
                    <a:lnTo>
                      <a:pt x="553" y="17718"/>
                    </a:lnTo>
                    <a:lnTo>
                      <a:pt x="3214" y="17718"/>
                    </a:lnTo>
                    <a:lnTo>
                      <a:pt x="5107" y="17073"/>
                    </a:lnTo>
                    <a:lnTo>
                      <a:pt x="7107" y="17073"/>
                    </a:lnTo>
                    <a:lnTo>
                      <a:pt x="7546" y="17168"/>
                    </a:lnTo>
                    <a:lnTo>
                      <a:pt x="7107" y="18642"/>
                    </a:lnTo>
                    <a:lnTo>
                      <a:pt x="6771" y="19566"/>
                    </a:lnTo>
                    <a:lnTo>
                      <a:pt x="6988" y="21600"/>
                    </a:lnTo>
                    <a:lnTo>
                      <a:pt x="8652" y="11817"/>
                    </a:lnTo>
                    <a:lnTo>
                      <a:pt x="8880" y="10978"/>
                    </a:lnTo>
                    <a:lnTo>
                      <a:pt x="9324" y="9503"/>
                    </a:lnTo>
                    <a:lnTo>
                      <a:pt x="10213" y="8954"/>
                    </a:lnTo>
                    <a:lnTo>
                      <a:pt x="11319" y="8394"/>
                    </a:lnTo>
                    <a:lnTo>
                      <a:pt x="11872" y="8124"/>
                    </a:lnTo>
                    <a:lnTo>
                      <a:pt x="12100" y="7200"/>
                    </a:lnTo>
                    <a:lnTo>
                      <a:pt x="12436" y="6920"/>
                    </a:lnTo>
                    <a:lnTo>
                      <a:pt x="13758" y="6735"/>
                    </a:lnTo>
                    <a:lnTo>
                      <a:pt x="14875" y="6920"/>
                    </a:lnTo>
                    <a:lnTo>
                      <a:pt x="15622" y="6735"/>
                    </a:lnTo>
                    <a:lnTo>
                      <a:pt x="17086" y="6370"/>
                    </a:lnTo>
                    <a:lnTo>
                      <a:pt x="17867" y="5626"/>
                    </a:lnTo>
                    <a:lnTo>
                      <a:pt x="18756" y="5446"/>
                    </a:lnTo>
                    <a:lnTo>
                      <a:pt x="19423" y="5626"/>
                    </a:lnTo>
                    <a:lnTo>
                      <a:pt x="19423" y="4526"/>
                    </a:lnTo>
                    <a:lnTo>
                      <a:pt x="19640" y="4152"/>
                    </a:lnTo>
                    <a:lnTo>
                      <a:pt x="19640" y="2678"/>
                    </a:lnTo>
                    <a:lnTo>
                      <a:pt x="20084" y="2768"/>
                    </a:lnTo>
                    <a:lnTo>
                      <a:pt x="20107" y="2678"/>
                    </a:lnTo>
                    <a:lnTo>
                      <a:pt x="20312" y="1849"/>
                    </a:lnTo>
                    <a:lnTo>
                      <a:pt x="20865" y="829"/>
                    </a:lnTo>
                    <a:lnTo>
                      <a:pt x="21304" y="275"/>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3" name="図形"/>
              <p:cNvSpPr/>
              <p:nvPr/>
            </p:nvSpPr>
            <p:spPr>
              <a:xfrm>
                <a:off x="1757154" y="28902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8707"/>
                    </a:moveTo>
                    <a:lnTo>
                      <a:pt x="20137" y="14507"/>
                    </a:lnTo>
                    <a:lnTo>
                      <a:pt x="19542" y="12922"/>
                    </a:lnTo>
                    <a:lnTo>
                      <a:pt x="17136" y="9830"/>
                    </a:lnTo>
                    <a:lnTo>
                      <a:pt x="15922" y="8481"/>
                    </a:lnTo>
                    <a:lnTo>
                      <a:pt x="16888" y="4678"/>
                    </a:lnTo>
                    <a:lnTo>
                      <a:pt x="19542" y="3648"/>
                    </a:lnTo>
                    <a:lnTo>
                      <a:pt x="20409" y="2696"/>
                    </a:lnTo>
                    <a:lnTo>
                      <a:pt x="18005" y="396"/>
                    </a:lnTo>
                    <a:lnTo>
                      <a:pt x="17732" y="396"/>
                    </a:lnTo>
                    <a:lnTo>
                      <a:pt x="17261" y="159"/>
                    </a:lnTo>
                    <a:lnTo>
                      <a:pt x="16765" y="0"/>
                    </a:lnTo>
                    <a:lnTo>
                      <a:pt x="16293" y="159"/>
                    </a:lnTo>
                    <a:lnTo>
                      <a:pt x="15078" y="3289"/>
                    </a:lnTo>
                    <a:lnTo>
                      <a:pt x="14483" y="4678"/>
                    </a:lnTo>
                    <a:lnTo>
                      <a:pt x="12077" y="4678"/>
                    </a:lnTo>
                    <a:lnTo>
                      <a:pt x="10019" y="5589"/>
                    </a:lnTo>
                    <a:lnTo>
                      <a:pt x="9052" y="4678"/>
                    </a:lnTo>
                    <a:lnTo>
                      <a:pt x="8086" y="3648"/>
                    </a:lnTo>
                    <a:lnTo>
                      <a:pt x="8334" y="3092"/>
                    </a:lnTo>
                    <a:lnTo>
                      <a:pt x="8086" y="0"/>
                    </a:lnTo>
                    <a:lnTo>
                      <a:pt x="5655" y="0"/>
                    </a:lnTo>
                    <a:lnTo>
                      <a:pt x="5184" y="755"/>
                    </a:lnTo>
                    <a:lnTo>
                      <a:pt x="2531" y="755"/>
                    </a:lnTo>
                    <a:lnTo>
                      <a:pt x="2158" y="1389"/>
                    </a:lnTo>
                    <a:lnTo>
                      <a:pt x="0" y="911"/>
                    </a:lnTo>
                    <a:lnTo>
                      <a:pt x="1092" y="4044"/>
                    </a:lnTo>
                    <a:lnTo>
                      <a:pt x="2283" y="3885"/>
                    </a:lnTo>
                    <a:lnTo>
                      <a:pt x="3497" y="3648"/>
                    </a:lnTo>
                    <a:lnTo>
                      <a:pt x="5432" y="2340"/>
                    </a:lnTo>
                    <a:lnTo>
                      <a:pt x="5680" y="3489"/>
                    </a:lnTo>
                    <a:lnTo>
                      <a:pt x="5307" y="4996"/>
                    </a:lnTo>
                    <a:lnTo>
                      <a:pt x="6746" y="5789"/>
                    </a:lnTo>
                    <a:lnTo>
                      <a:pt x="8209" y="5392"/>
                    </a:lnTo>
                    <a:lnTo>
                      <a:pt x="8705" y="7729"/>
                    </a:lnTo>
                    <a:lnTo>
                      <a:pt x="9648" y="8878"/>
                    </a:lnTo>
                    <a:lnTo>
                      <a:pt x="7961" y="12008"/>
                    </a:lnTo>
                    <a:lnTo>
                      <a:pt x="7961" y="12922"/>
                    </a:lnTo>
                    <a:lnTo>
                      <a:pt x="7365" y="13555"/>
                    </a:lnTo>
                    <a:lnTo>
                      <a:pt x="6746" y="14111"/>
                    </a:lnTo>
                    <a:lnTo>
                      <a:pt x="7365" y="15655"/>
                    </a:lnTo>
                    <a:lnTo>
                      <a:pt x="8086" y="15418"/>
                    </a:lnTo>
                    <a:lnTo>
                      <a:pt x="8804" y="15259"/>
                    </a:lnTo>
                    <a:lnTo>
                      <a:pt x="9548" y="15655"/>
                    </a:lnTo>
                    <a:lnTo>
                      <a:pt x="9052" y="17556"/>
                    </a:lnTo>
                    <a:lnTo>
                      <a:pt x="9400" y="17915"/>
                    </a:lnTo>
                    <a:lnTo>
                      <a:pt x="7713" y="19500"/>
                    </a:lnTo>
                    <a:lnTo>
                      <a:pt x="8927" y="21600"/>
                    </a:lnTo>
                    <a:lnTo>
                      <a:pt x="10144" y="18548"/>
                    </a:lnTo>
                    <a:lnTo>
                      <a:pt x="10985" y="16763"/>
                    </a:lnTo>
                    <a:lnTo>
                      <a:pt x="11929" y="15259"/>
                    </a:lnTo>
                    <a:lnTo>
                      <a:pt x="13143" y="14267"/>
                    </a:lnTo>
                    <a:lnTo>
                      <a:pt x="13864" y="16963"/>
                    </a:lnTo>
                    <a:lnTo>
                      <a:pt x="13616" y="17556"/>
                    </a:lnTo>
                    <a:lnTo>
                      <a:pt x="17732" y="19104"/>
                    </a:lnTo>
                    <a:lnTo>
                      <a:pt x="21600" y="18707"/>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4" name="図形"/>
              <p:cNvSpPr/>
              <p:nvPr/>
            </p:nvSpPr>
            <p:spPr>
              <a:xfrm>
                <a:off x="1766750" y="29744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72" y="1559"/>
                    </a:lnTo>
                    <a:lnTo>
                      <a:pt x="17792" y="2380"/>
                    </a:lnTo>
                    <a:lnTo>
                      <a:pt x="15808" y="4436"/>
                    </a:lnTo>
                    <a:lnTo>
                      <a:pt x="15027" y="9196"/>
                    </a:lnTo>
                    <a:lnTo>
                      <a:pt x="9391" y="9196"/>
                    </a:lnTo>
                    <a:lnTo>
                      <a:pt x="8138" y="8045"/>
                    </a:lnTo>
                    <a:lnTo>
                      <a:pt x="3549" y="11990"/>
                    </a:lnTo>
                    <a:lnTo>
                      <a:pt x="0" y="17577"/>
                    </a:lnTo>
                    <a:lnTo>
                      <a:pt x="5636" y="21600"/>
                    </a:lnTo>
                    <a:lnTo>
                      <a:pt x="11219" y="18399"/>
                    </a:lnTo>
                    <a:lnTo>
                      <a:pt x="13462" y="18722"/>
                    </a:lnTo>
                    <a:lnTo>
                      <a:pt x="15754" y="19220"/>
                    </a:lnTo>
                    <a:lnTo>
                      <a:pt x="17792" y="15191"/>
                    </a:lnTo>
                    <a:lnTo>
                      <a:pt x="19825" y="8705"/>
                    </a:lnTo>
                    <a:lnTo>
                      <a:pt x="21600" y="5503"/>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5" name="図形"/>
              <p:cNvSpPr/>
              <p:nvPr/>
            </p:nvSpPr>
            <p:spPr>
              <a:xfrm>
                <a:off x="1773505" y="28989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8474"/>
                    </a:moveTo>
                    <a:lnTo>
                      <a:pt x="21339" y="5561"/>
                    </a:lnTo>
                    <a:lnTo>
                      <a:pt x="20217" y="1891"/>
                    </a:lnTo>
                    <a:lnTo>
                      <a:pt x="20332" y="0"/>
                    </a:lnTo>
                    <a:lnTo>
                      <a:pt x="19353" y="608"/>
                    </a:lnTo>
                    <a:lnTo>
                      <a:pt x="18373" y="1135"/>
                    </a:lnTo>
                    <a:lnTo>
                      <a:pt x="17681" y="2612"/>
                    </a:lnTo>
                    <a:lnTo>
                      <a:pt x="15983" y="2612"/>
                    </a:lnTo>
                    <a:lnTo>
                      <a:pt x="15436" y="2990"/>
                    </a:lnTo>
                    <a:lnTo>
                      <a:pt x="15724" y="5561"/>
                    </a:lnTo>
                    <a:lnTo>
                      <a:pt x="16155" y="8322"/>
                    </a:lnTo>
                    <a:lnTo>
                      <a:pt x="13622" y="11274"/>
                    </a:lnTo>
                    <a:lnTo>
                      <a:pt x="11808" y="10857"/>
                    </a:lnTo>
                    <a:lnTo>
                      <a:pt x="10395" y="8664"/>
                    </a:lnTo>
                    <a:lnTo>
                      <a:pt x="10137" y="6282"/>
                    </a:lnTo>
                    <a:lnTo>
                      <a:pt x="8985" y="8474"/>
                    </a:lnTo>
                    <a:lnTo>
                      <a:pt x="8697" y="11086"/>
                    </a:lnTo>
                    <a:lnTo>
                      <a:pt x="7862" y="11613"/>
                    </a:lnTo>
                    <a:lnTo>
                      <a:pt x="7025" y="12221"/>
                    </a:lnTo>
                    <a:lnTo>
                      <a:pt x="6191" y="8891"/>
                    </a:lnTo>
                    <a:lnTo>
                      <a:pt x="5356" y="9609"/>
                    </a:lnTo>
                    <a:lnTo>
                      <a:pt x="5356" y="12560"/>
                    </a:lnTo>
                    <a:lnTo>
                      <a:pt x="4234" y="13996"/>
                    </a:lnTo>
                    <a:lnTo>
                      <a:pt x="3082" y="13126"/>
                    </a:lnTo>
                    <a:lnTo>
                      <a:pt x="0" y="13469"/>
                    </a:lnTo>
                    <a:lnTo>
                      <a:pt x="1007" y="14752"/>
                    </a:lnTo>
                    <a:lnTo>
                      <a:pt x="1440" y="17365"/>
                    </a:lnTo>
                    <a:lnTo>
                      <a:pt x="1814" y="19935"/>
                    </a:lnTo>
                    <a:lnTo>
                      <a:pt x="1987" y="17704"/>
                    </a:lnTo>
                    <a:lnTo>
                      <a:pt x="3082" y="18461"/>
                    </a:lnTo>
                    <a:lnTo>
                      <a:pt x="4234" y="19178"/>
                    </a:lnTo>
                    <a:lnTo>
                      <a:pt x="2993" y="19899"/>
                    </a:lnTo>
                    <a:lnTo>
                      <a:pt x="3513" y="20843"/>
                    </a:lnTo>
                    <a:lnTo>
                      <a:pt x="3946" y="21600"/>
                    </a:lnTo>
                    <a:lnTo>
                      <a:pt x="5932" y="21374"/>
                    </a:lnTo>
                    <a:lnTo>
                      <a:pt x="8438" y="18839"/>
                    </a:lnTo>
                    <a:lnTo>
                      <a:pt x="8554" y="17704"/>
                    </a:lnTo>
                    <a:lnTo>
                      <a:pt x="11375" y="14374"/>
                    </a:lnTo>
                    <a:lnTo>
                      <a:pt x="11375" y="15131"/>
                    </a:lnTo>
                    <a:lnTo>
                      <a:pt x="14169" y="15131"/>
                    </a:lnTo>
                    <a:lnTo>
                      <a:pt x="14457" y="16608"/>
                    </a:lnTo>
                    <a:lnTo>
                      <a:pt x="15840" y="16986"/>
                    </a:lnTo>
                    <a:lnTo>
                      <a:pt x="16992" y="15700"/>
                    </a:lnTo>
                    <a:lnTo>
                      <a:pt x="17942" y="14943"/>
                    </a:lnTo>
                    <a:lnTo>
                      <a:pt x="18949" y="14225"/>
                    </a:lnTo>
                    <a:lnTo>
                      <a:pt x="18230" y="14225"/>
                    </a:lnTo>
                    <a:lnTo>
                      <a:pt x="17280" y="13469"/>
                    </a:lnTo>
                    <a:lnTo>
                      <a:pt x="16271" y="12748"/>
                    </a:lnTo>
                    <a:lnTo>
                      <a:pt x="16559" y="11991"/>
                    </a:lnTo>
                    <a:lnTo>
                      <a:pt x="17681" y="9382"/>
                    </a:lnTo>
                    <a:lnTo>
                      <a:pt x="20074" y="8891"/>
                    </a:lnTo>
                    <a:lnTo>
                      <a:pt x="21600" y="847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6" name="図形"/>
              <p:cNvSpPr/>
              <p:nvPr/>
            </p:nvSpPr>
            <p:spPr>
              <a:xfrm>
                <a:off x="1781987" y="29197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785" y="5713"/>
                    </a:lnTo>
                    <a:lnTo>
                      <a:pt x="0" y="11811"/>
                    </a:lnTo>
                    <a:lnTo>
                      <a:pt x="3341" y="21600"/>
                    </a:lnTo>
                    <a:lnTo>
                      <a:pt x="19724"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7" name="図形"/>
              <p:cNvSpPr/>
              <p:nvPr/>
            </p:nvSpPr>
            <p:spPr>
              <a:xfrm>
                <a:off x="1783371" y="290941"/>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350" y="1998"/>
                    </a:lnTo>
                    <a:lnTo>
                      <a:pt x="0" y="14558"/>
                    </a:lnTo>
                    <a:lnTo>
                      <a:pt x="3340" y="16813"/>
                    </a:lnTo>
                    <a:lnTo>
                      <a:pt x="10993"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8" name="図形"/>
              <p:cNvSpPr/>
              <p:nvPr/>
            </p:nvSpPr>
            <p:spPr>
              <a:xfrm>
                <a:off x="1779186" y="278987"/>
                <a:ext cx="15147" cy="12969"/>
              </a:xfrm>
              <a:custGeom>
                <a:avLst/>
                <a:gdLst/>
                <a:ahLst/>
                <a:cxnLst>
                  <a:cxn ang="0">
                    <a:pos x="wd2" y="hd2"/>
                  </a:cxn>
                  <a:cxn ang="5400000">
                    <a:pos x="wd2" y="hd2"/>
                  </a:cxn>
                  <a:cxn ang="10800000">
                    <a:pos x="wd2" y="hd2"/>
                  </a:cxn>
                  <a:cxn ang="16200000">
                    <a:pos x="wd2" y="hd2"/>
                  </a:cxn>
                </a:cxnLst>
                <a:rect l="0" t="0" r="r" b="b"/>
                <a:pathLst>
                  <a:path w="21600" h="21600" extrusionOk="0">
                    <a:moveTo>
                      <a:pt x="21600" y="4052"/>
                    </a:moveTo>
                    <a:lnTo>
                      <a:pt x="20893" y="3476"/>
                    </a:lnTo>
                    <a:lnTo>
                      <a:pt x="19595" y="3476"/>
                    </a:lnTo>
                    <a:lnTo>
                      <a:pt x="17112" y="3668"/>
                    </a:lnTo>
                    <a:lnTo>
                      <a:pt x="15846" y="3668"/>
                    </a:lnTo>
                    <a:lnTo>
                      <a:pt x="14975" y="3169"/>
                    </a:lnTo>
                    <a:lnTo>
                      <a:pt x="13201" y="2458"/>
                    </a:lnTo>
                    <a:lnTo>
                      <a:pt x="13529" y="1324"/>
                    </a:lnTo>
                    <a:lnTo>
                      <a:pt x="12723" y="0"/>
                    </a:lnTo>
                    <a:lnTo>
                      <a:pt x="11589" y="0"/>
                    </a:lnTo>
                    <a:lnTo>
                      <a:pt x="9353" y="384"/>
                    </a:lnTo>
                    <a:lnTo>
                      <a:pt x="9042" y="1209"/>
                    </a:lnTo>
                    <a:lnTo>
                      <a:pt x="7611" y="2534"/>
                    </a:lnTo>
                    <a:lnTo>
                      <a:pt x="6888" y="2534"/>
                    </a:lnTo>
                    <a:lnTo>
                      <a:pt x="3830" y="4052"/>
                    </a:lnTo>
                    <a:lnTo>
                      <a:pt x="1758" y="4877"/>
                    </a:lnTo>
                    <a:lnTo>
                      <a:pt x="0" y="5817"/>
                    </a:lnTo>
                    <a:lnTo>
                      <a:pt x="887" y="6278"/>
                    </a:lnTo>
                    <a:lnTo>
                      <a:pt x="2169" y="6643"/>
                    </a:lnTo>
                    <a:lnTo>
                      <a:pt x="2415" y="7104"/>
                    </a:lnTo>
                    <a:lnTo>
                      <a:pt x="3205" y="8236"/>
                    </a:lnTo>
                    <a:lnTo>
                      <a:pt x="3205" y="9370"/>
                    </a:lnTo>
                    <a:lnTo>
                      <a:pt x="4010" y="10464"/>
                    </a:lnTo>
                    <a:lnTo>
                      <a:pt x="4552" y="10944"/>
                    </a:lnTo>
                    <a:lnTo>
                      <a:pt x="5688" y="12268"/>
                    </a:lnTo>
                    <a:lnTo>
                      <a:pt x="6164" y="11981"/>
                    </a:lnTo>
                    <a:lnTo>
                      <a:pt x="7759" y="11981"/>
                    </a:lnTo>
                    <a:lnTo>
                      <a:pt x="8169" y="11405"/>
                    </a:lnTo>
                    <a:lnTo>
                      <a:pt x="9599" y="11213"/>
                    </a:lnTo>
                    <a:lnTo>
                      <a:pt x="9304" y="12153"/>
                    </a:lnTo>
                    <a:lnTo>
                      <a:pt x="8877" y="12614"/>
                    </a:lnTo>
                    <a:lnTo>
                      <a:pt x="8482" y="13113"/>
                    </a:lnTo>
                    <a:lnTo>
                      <a:pt x="7611" y="13190"/>
                    </a:lnTo>
                    <a:lnTo>
                      <a:pt x="6164" y="13190"/>
                    </a:lnTo>
                    <a:lnTo>
                      <a:pt x="6394" y="13669"/>
                    </a:lnTo>
                    <a:lnTo>
                      <a:pt x="7676" y="14764"/>
                    </a:lnTo>
                    <a:lnTo>
                      <a:pt x="8169" y="14399"/>
                    </a:lnTo>
                    <a:lnTo>
                      <a:pt x="9123" y="14053"/>
                    </a:lnTo>
                    <a:lnTo>
                      <a:pt x="9518" y="13574"/>
                    </a:lnTo>
                    <a:lnTo>
                      <a:pt x="11128" y="13362"/>
                    </a:lnTo>
                    <a:lnTo>
                      <a:pt x="9764" y="14399"/>
                    </a:lnTo>
                    <a:lnTo>
                      <a:pt x="9518" y="14841"/>
                    </a:lnTo>
                    <a:lnTo>
                      <a:pt x="9304" y="15340"/>
                    </a:lnTo>
                    <a:lnTo>
                      <a:pt x="10570" y="16474"/>
                    </a:lnTo>
                    <a:lnTo>
                      <a:pt x="9123" y="16838"/>
                    </a:lnTo>
                    <a:lnTo>
                      <a:pt x="8811" y="15417"/>
                    </a:lnTo>
                    <a:lnTo>
                      <a:pt x="8333" y="14841"/>
                    </a:lnTo>
                    <a:lnTo>
                      <a:pt x="7364" y="14764"/>
                    </a:lnTo>
                    <a:lnTo>
                      <a:pt x="6723" y="15532"/>
                    </a:lnTo>
                    <a:lnTo>
                      <a:pt x="7052" y="16666"/>
                    </a:lnTo>
                    <a:lnTo>
                      <a:pt x="8482" y="18124"/>
                    </a:lnTo>
                    <a:lnTo>
                      <a:pt x="7791" y="20122"/>
                    </a:lnTo>
                    <a:lnTo>
                      <a:pt x="7923" y="21042"/>
                    </a:lnTo>
                    <a:lnTo>
                      <a:pt x="8005" y="21600"/>
                    </a:lnTo>
                    <a:lnTo>
                      <a:pt x="9452" y="20773"/>
                    </a:lnTo>
                    <a:lnTo>
                      <a:pt x="11047" y="19257"/>
                    </a:lnTo>
                    <a:lnTo>
                      <a:pt x="11359" y="19162"/>
                    </a:lnTo>
                    <a:lnTo>
                      <a:pt x="13758" y="17683"/>
                    </a:lnTo>
                    <a:lnTo>
                      <a:pt x="14153" y="17376"/>
                    </a:lnTo>
                    <a:lnTo>
                      <a:pt x="14975" y="16838"/>
                    </a:lnTo>
                    <a:lnTo>
                      <a:pt x="19858" y="12537"/>
                    </a:lnTo>
                    <a:lnTo>
                      <a:pt x="19529" y="12153"/>
                    </a:lnTo>
                    <a:lnTo>
                      <a:pt x="18412" y="11981"/>
                    </a:lnTo>
                    <a:lnTo>
                      <a:pt x="18395" y="11789"/>
                    </a:lnTo>
                    <a:lnTo>
                      <a:pt x="16965" y="10848"/>
                    </a:lnTo>
                    <a:lnTo>
                      <a:pt x="17836" y="9637"/>
                    </a:lnTo>
                    <a:lnTo>
                      <a:pt x="17836" y="8352"/>
                    </a:lnTo>
                    <a:lnTo>
                      <a:pt x="18641" y="7296"/>
                    </a:lnTo>
                    <a:lnTo>
                      <a:pt x="20319" y="5338"/>
                    </a:lnTo>
                    <a:lnTo>
                      <a:pt x="21600" y="4052"/>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29" name="図形"/>
              <p:cNvSpPr/>
              <p:nvPr/>
            </p:nvSpPr>
            <p:spPr>
              <a:xfrm>
                <a:off x="1798308" y="260933"/>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9538"/>
                    </a:moveTo>
                    <a:lnTo>
                      <a:pt x="21099" y="16497"/>
                    </a:lnTo>
                    <a:lnTo>
                      <a:pt x="20438" y="16290"/>
                    </a:lnTo>
                    <a:lnTo>
                      <a:pt x="19673" y="15466"/>
                    </a:lnTo>
                    <a:lnTo>
                      <a:pt x="18881" y="14792"/>
                    </a:lnTo>
                    <a:lnTo>
                      <a:pt x="19540" y="12783"/>
                    </a:lnTo>
                    <a:lnTo>
                      <a:pt x="19779" y="9227"/>
                    </a:lnTo>
                    <a:lnTo>
                      <a:pt x="19145" y="8504"/>
                    </a:lnTo>
                    <a:lnTo>
                      <a:pt x="17348" y="7473"/>
                    </a:lnTo>
                    <a:lnTo>
                      <a:pt x="16082" y="7473"/>
                    </a:lnTo>
                    <a:lnTo>
                      <a:pt x="15051" y="7266"/>
                    </a:lnTo>
                    <a:lnTo>
                      <a:pt x="14022" y="6958"/>
                    </a:lnTo>
                    <a:lnTo>
                      <a:pt x="13229" y="4948"/>
                    </a:lnTo>
                    <a:lnTo>
                      <a:pt x="11961" y="978"/>
                    </a:lnTo>
                    <a:lnTo>
                      <a:pt x="10932" y="0"/>
                    </a:lnTo>
                    <a:lnTo>
                      <a:pt x="9136" y="978"/>
                    </a:lnTo>
                    <a:lnTo>
                      <a:pt x="9797" y="3450"/>
                    </a:lnTo>
                    <a:lnTo>
                      <a:pt x="10273" y="7989"/>
                    </a:lnTo>
                    <a:lnTo>
                      <a:pt x="9797" y="9020"/>
                    </a:lnTo>
                    <a:lnTo>
                      <a:pt x="7711" y="12990"/>
                    </a:lnTo>
                    <a:lnTo>
                      <a:pt x="2826" y="13761"/>
                    </a:lnTo>
                    <a:lnTo>
                      <a:pt x="2060" y="13761"/>
                    </a:lnTo>
                    <a:lnTo>
                      <a:pt x="0" y="15259"/>
                    </a:lnTo>
                    <a:lnTo>
                      <a:pt x="1663" y="17528"/>
                    </a:lnTo>
                    <a:lnTo>
                      <a:pt x="3090" y="17321"/>
                    </a:lnTo>
                    <a:lnTo>
                      <a:pt x="4464" y="17013"/>
                    </a:lnTo>
                    <a:lnTo>
                      <a:pt x="6549" y="17062"/>
                    </a:lnTo>
                    <a:lnTo>
                      <a:pt x="7578" y="17528"/>
                    </a:lnTo>
                    <a:lnTo>
                      <a:pt x="8240" y="17731"/>
                    </a:lnTo>
                    <a:lnTo>
                      <a:pt x="10932" y="17528"/>
                    </a:lnTo>
                    <a:lnTo>
                      <a:pt x="11830" y="17731"/>
                    </a:lnTo>
                    <a:lnTo>
                      <a:pt x="12728" y="18044"/>
                    </a:lnTo>
                    <a:lnTo>
                      <a:pt x="14550" y="18247"/>
                    </a:lnTo>
                    <a:lnTo>
                      <a:pt x="15791" y="19022"/>
                    </a:lnTo>
                    <a:lnTo>
                      <a:pt x="17111" y="19745"/>
                    </a:lnTo>
                    <a:lnTo>
                      <a:pt x="18377" y="20053"/>
                    </a:lnTo>
                    <a:lnTo>
                      <a:pt x="19937" y="20776"/>
                    </a:lnTo>
                    <a:lnTo>
                      <a:pt x="21467" y="21600"/>
                    </a:lnTo>
                    <a:lnTo>
                      <a:pt x="21600" y="19538"/>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30" name="図形"/>
              <p:cNvSpPr/>
              <p:nvPr/>
            </p:nvSpPr>
            <p:spPr>
              <a:xfrm>
                <a:off x="1807345" y="26986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727"/>
                    </a:lnTo>
                    <a:lnTo>
                      <a:pt x="0" y="21600"/>
                    </a:lnTo>
                    <a:lnTo>
                      <a:pt x="15103" y="21600"/>
                    </a:lnTo>
                    <a:lnTo>
                      <a:pt x="21600" y="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31" name="図形"/>
              <p:cNvSpPr/>
              <p:nvPr/>
            </p:nvSpPr>
            <p:spPr>
              <a:xfrm>
                <a:off x="1810065" y="26902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00" y="0"/>
                    </a:lnTo>
                    <a:lnTo>
                      <a:pt x="10468" y="4730"/>
                    </a:lnTo>
                    <a:lnTo>
                      <a:pt x="0" y="8878"/>
                    </a:lnTo>
                    <a:lnTo>
                      <a:pt x="4729" y="13025"/>
                    </a:lnTo>
                    <a:lnTo>
                      <a:pt x="13497" y="17452"/>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32" name="図形"/>
              <p:cNvSpPr/>
              <p:nvPr/>
            </p:nvSpPr>
            <p:spPr>
              <a:xfrm>
                <a:off x="1810601" y="265606"/>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288" y="0"/>
                    </a:lnTo>
                    <a:lnTo>
                      <a:pt x="9158" y="3152"/>
                    </a:lnTo>
                    <a:lnTo>
                      <a:pt x="0" y="6634"/>
                    </a:lnTo>
                    <a:lnTo>
                      <a:pt x="2218" y="18804"/>
                    </a:lnTo>
                    <a:lnTo>
                      <a:pt x="9158" y="19846"/>
                    </a:lnTo>
                    <a:lnTo>
                      <a:pt x="21600" y="21600"/>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33" name="図形"/>
              <p:cNvSpPr/>
              <p:nvPr/>
            </p:nvSpPr>
            <p:spPr>
              <a:xfrm>
                <a:off x="1744135" y="143002"/>
                <a:ext cx="87231" cy="71142"/>
              </a:xfrm>
              <a:custGeom>
                <a:avLst/>
                <a:gdLst/>
                <a:ahLst/>
                <a:cxnLst>
                  <a:cxn ang="0">
                    <a:pos x="wd2" y="hd2"/>
                  </a:cxn>
                  <a:cxn ang="5400000">
                    <a:pos x="wd2" y="hd2"/>
                  </a:cxn>
                  <a:cxn ang="10800000">
                    <a:pos x="wd2" y="hd2"/>
                  </a:cxn>
                  <a:cxn ang="16200000">
                    <a:pos x="wd2" y="hd2"/>
                  </a:cxn>
                </a:cxnLst>
                <a:rect l="0" t="0" r="r" b="b"/>
                <a:pathLst>
                  <a:path w="21600" h="21600" extrusionOk="0">
                    <a:moveTo>
                      <a:pt x="21600" y="2789"/>
                    </a:moveTo>
                    <a:lnTo>
                      <a:pt x="21044" y="3132"/>
                    </a:lnTo>
                    <a:lnTo>
                      <a:pt x="20713" y="3472"/>
                    </a:lnTo>
                    <a:lnTo>
                      <a:pt x="19990" y="3951"/>
                    </a:lnTo>
                    <a:lnTo>
                      <a:pt x="18877" y="4291"/>
                    </a:lnTo>
                    <a:lnTo>
                      <a:pt x="17656" y="4154"/>
                    </a:lnTo>
                    <a:lnTo>
                      <a:pt x="16711" y="4084"/>
                    </a:lnTo>
                    <a:lnTo>
                      <a:pt x="15932" y="4497"/>
                    </a:lnTo>
                    <a:lnTo>
                      <a:pt x="14930" y="4084"/>
                    </a:lnTo>
                    <a:lnTo>
                      <a:pt x="14430" y="3815"/>
                    </a:lnTo>
                    <a:lnTo>
                      <a:pt x="13934" y="3538"/>
                    </a:lnTo>
                    <a:lnTo>
                      <a:pt x="13765" y="3132"/>
                    </a:lnTo>
                    <a:lnTo>
                      <a:pt x="13320" y="3132"/>
                    </a:lnTo>
                    <a:lnTo>
                      <a:pt x="13597" y="2789"/>
                    </a:lnTo>
                    <a:lnTo>
                      <a:pt x="12595" y="1837"/>
                    </a:lnTo>
                    <a:lnTo>
                      <a:pt x="12318" y="1088"/>
                    </a:lnTo>
                    <a:lnTo>
                      <a:pt x="11651" y="683"/>
                    </a:lnTo>
                    <a:lnTo>
                      <a:pt x="11596" y="0"/>
                    </a:lnTo>
                    <a:lnTo>
                      <a:pt x="11154" y="270"/>
                    </a:lnTo>
                    <a:lnTo>
                      <a:pt x="10209" y="476"/>
                    </a:lnTo>
                    <a:lnTo>
                      <a:pt x="9541" y="1837"/>
                    </a:lnTo>
                    <a:lnTo>
                      <a:pt x="9150" y="2247"/>
                    </a:lnTo>
                    <a:lnTo>
                      <a:pt x="8819" y="3472"/>
                    </a:lnTo>
                    <a:lnTo>
                      <a:pt x="8266" y="4767"/>
                    </a:lnTo>
                    <a:lnTo>
                      <a:pt x="7372" y="5722"/>
                    </a:lnTo>
                    <a:lnTo>
                      <a:pt x="7261" y="6404"/>
                    </a:lnTo>
                    <a:lnTo>
                      <a:pt x="7338" y="6881"/>
                    </a:lnTo>
                    <a:lnTo>
                      <a:pt x="7352" y="7153"/>
                    </a:lnTo>
                    <a:lnTo>
                      <a:pt x="6984" y="8378"/>
                    </a:lnTo>
                    <a:lnTo>
                      <a:pt x="6093" y="9880"/>
                    </a:lnTo>
                    <a:lnTo>
                      <a:pt x="5762" y="10492"/>
                    </a:lnTo>
                    <a:lnTo>
                      <a:pt x="5095" y="10762"/>
                    </a:lnTo>
                    <a:lnTo>
                      <a:pt x="3765" y="12193"/>
                    </a:lnTo>
                    <a:lnTo>
                      <a:pt x="3319" y="14646"/>
                    </a:lnTo>
                    <a:lnTo>
                      <a:pt x="2540" y="14989"/>
                    </a:lnTo>
                    <a:lnTo>
                      <a:pt x="1316" y="16896"/>
                    </a:lnTo>
                    <a:lnTo>
                      <a:pt x="813" y="17918"/>
                    </a:lnTo>
                    <a:lnTo>
                      <a:pt x="813" y="19553"/>
                    </a:lnTo>
                    <a:lnTo>
                      <a:pt x="927" y="20099"/>
                    </a:lnTo>
                    <a:lnTo>
                      <a:pt x="425" y="20575"/>
                    </a:lnTo>
                    <a:lnTo>
                      <a:pt x="0" y="20984"/>
                    </a:lnTo>
                    <a:lnTo>
                      <a:pt x="3074" y="20984"/>
                    </a:lnTo>
                    <a:lnTo>
                      <a:pt x="3374" y="20575"/>
                    </a:lnTo>
                    <a:lnTo>
                      <a:pt x="3482" y="20984"/>
                    </a:lnTo>
                    <a:lnTo>
                      <a:pt x="3596" y="21600"/>
                    </a:lnTo>
                    <a:lnTo>
                      <a:pt x="4261" y="21324"/>
                    </a:lnTo>
                    <a:lnTo>
                      <a:pt x="3930" y="20847"/>
                    </a:lnTo>
                    <a:lnTo>
                      <a:pt x="3930" y="19756"/>
                    </a:lnTo>
                    <a:lnTo>
                      <a:pt x="4207" y="18667"/>
                    </a:lnTo>
                    <a:lnTo>
                      <a:pt x="4652" y="18261"/>
                    </a:lnTo>
                    <a:lnTo>
                      <a:pt x="4929" y="18191"/>
                    </a:lnTo>
                    <a:lnTo>
                      <a:pt x="4818" y="17649"/>
                    </a:lnTo>
                    <a:lnTo>
                      <a:pt x="4652" y="17236"/>
                    </a:lnTo>
                    <a:lnTo>
                      <a:pt x="4986" y="16690"/>
                    </a:lnTo>
                    <a:lnTo>
                      <a:pt x="5762" y="15742"/>
                    </a:lnTo>
                    <a:lnTo>
                      <a:pt x="6653" y="15602"/>
                    </a:lnTo>
                    <a:lnTo>
                      <a:pt x="6707" y="14989"/>
                    </a:lnTo>
                    <a:lnTo>
                      <a:pt x="7261" y="14853"/>
                    </a:lnTo>
                    <a:lnTo>
                      <a:pt x="8206" y="14713"/>
                    </a:lnTo>
                    <a:lnTo>
                      <a:pt x="8542" y="13764"/>
                    </a:lnTo>
                    <a:lnTo>
                      <a:pt x="8542" y="12193"/>
                    </a:lnTo>
                    <a:lnTo>
                      <a:pt x="10543" y="10695"/>
                    </a:lnTo>
                    <a:lnTo>
                      <a:pt x="11262" y="10832"/>
                    </a:lnTo>
                    <a:lnTo>
                      <a:pt x="11765" y="10695"/>
                    </a:lnTo>
                    <a:lnTo>
                      <a:pt x="13209" y="10562"/>
                    </a:lnTo>
                    <a:lnTo>
                      <a:pt x="14042" y="10555"/>
                    </a:lnTo>
                    <a:lnTo>
                      <a:pt x="15378" y="9470"/>
                    </a:lnTo>
                    <a:lnTo>
                      <a:pt x="15655" y="9131"/>
                    </a:lnTo>
                    <a:lnTo>
                      <a:pt x="16100" y="8788"/>
                    </a:lnTo>
                    <a:lnTo>
                      <a:pt x="16320" y="8648"/>
                    </a:lnTo>
                    <a:lnTo>
                      <a:pt x="16543" y="8518"/>
                    </a:lnTo>
                    <a:lnTo>
                      <a:pt x="16320" y="7766"/>
                    </a:lnTo>
                    <a:lnTo>
                      <a:pt x="16657" y="7083"/>
                    </a:lnTo>
                    <a:lnTo>
                      <a:pt x="17210" y="6744"/>
                    </a:lnTo>
                    <a:lnTo>
                      <a:pt x="17764" y="6474"/>
                    </a:lnTo>
                    <a:lnTo>
                      <a:pt x="18375" y="5992"/>
                    </a:lnTo>
                    <a:lnTo>
                      <a:pt x="18931" y="6404"/>
                    </a:lnTo>
                    <a:lnTo>
                      <a:pt x="19323" y="7153"/>
                    </a:lnTo>
                    <a:lnTo>
                      <a:pt x="19656" y="6881"/>
                    </a:lnTo>
                    <a:lnTo>
                      <a:pt x="19990" y="6474"/>
                    </a:lnTo>
                    <a:lnTo>
                      <a:pt x="20376" y="5992"/>
                    </a:lnTo>
                    <a:lnTo>
                      <a:pt x="20490" y="5309"/>
                    </a:lnTo>
                    <a:lnTo>
                      <a:pt x="20770" y="4767"/>
                    </a:lnTo>
                    <a:lnTo>
                      <a:pt x="20861" y="4497"/>
                    </a:lnTo>
                    <a:lnTo>
                      <a:pt x="20929" y="4291"/>
                    </a:lnTo>
                    <a:lnTo>
                      <a:pt x="21044" y="3951"/>
                    </a:lnTo>
                    <a:lnTo>
                      <a:pt x="21266" y="3202"/>
                    </a:lnTo>
                    <a:lnTo>
                      <a:pt x="21600" y="2789"/>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935" name="object 40" descr="object 40"/>
            <p:cNvPicPr>
              <a:picLocks noChangeAspect="1"/>
            </p:cNvPicPr>
            <p:nvPr/>
          </p:nvPicPr>
          <p:blipFill>
            <a:blip r:embed="rId17"/>
            <a:stretch>
              <a:fillRect/>
            </a:stretch>
          </p:blipFill>
          <p:spPr>
            <a:xfrm>
              <a:off x="6591126" y="98366"/>
              <a:ext cx="205696" cy="159061"/>
            </a:xfrm>
            <a:prstGeom prst="rect">
              <a:avLst/>
            </a:prstGeom>
            <a:ln w="12700" cap="flat">
              <a:noFill/>
              <a:miter lim="400000"/>
            </a:ln>
            <a:effectLst/>
          </p:spPr>
        </p:pic>
        <p:sp>
          <p:nvSpPr>
            <p:cNvPr id="2936" name="図形"/>
            <p:cNvSpPr/>
            <p:nvPr/>
          </p:nvSpPr>
          <p:spPr>
            <a:xfrm>
              <a:off x="6564190" y="331811"/>
              <a:ext cx="34177" cy="26663"/>
            </a:xfrm>
            <a:custGeom>
              <a:avLst/>
              <a:gdLst/>
              <a:ahLst/>
              <a:cxnLst>
                <a:cxn ang="0">
                  <a:pos x="wd2" y="hd2"/>
                </a:cxn>
                <a:cxn ang="5400000">
                  <a:pos x="wd2" y="hd2"/>
                </a:cxn>
                <a:cxn ang="10800000">
                  <a:pos x="wd2" y="hd2"/>
                </a:cxn>
                <a:cxn ang="16200000">
                  <a:pos x="wd2" y="hd2"/>
                </a:cxn>
              </a:cxnLst>
              <a:rect l="0" t="0" r="r" b="b"/>
              <a:pathLst>
                <a:path w="21600" h="21600" extrusionOk="0">
                  <a:moveTo>
                    <a:pt x="21600" y="5724"/>
                  </a:moveTo>
                  <a:lnTo>
                    <a:pt x="20325" y="5724"/>
                  </a:lnTo>
                  <a:lnTo>
                    <a:pt x="20005" y="5052"/>
                  </a:lnTo>
                  <a:lnTo>
                    <a:pt x="19101" y="3903"/>
                  </a:lnTo>
                  <a:lnTo>
                    <a:pt x="18416" y="3007"/>
                  </a:lnTo>
                  <a:lnTo>
                    <a:pt x="17025" y="821"/>
                  </a:lnTo>
                  <a:lnTo>
                    <a:pt x="16391" y="0"/>
                  </a:lnTo>
                  <a:lnTo>
                    <a:pt x="15961" y="271"/>
                  </a:lnTo>
                  <a:lnTo>
                    <a:pt x="15539" y="420"/>
                  </a:lnTo>
                  <a:lnTo>
                    <a:pt x="15109" y="541"/>
                  </a:lnTo>
                  <a:lnTo>
                    <a:pt x="15211" y="1316"/>
                  </a:lnTo>
                  <a:lnTo>
                    <a:pt x="15859" y="3007"/>
                  </a:lnTo>
                  <a:lnTo>
                    <a:pt x="14789" y="3007"/>
                  </a:lnTo>
                  <a:lnTo>
                    <a:pt x="14439" y="2960"/>
                  </a:lnTo>
                  <a:lnTo>
                    <a:pt x="14614" y="2736"/>
                  </a:lnTo>
                  <a:lnTo>
                    <a:pt x="14934" y="2325"/>
                  </a:lnTo>
                  <a:lnTo>
                    <a:pt x="14614" y="2091"/>
                  </a:lnTo>
                  <a:lnTo>
                    <a:pt x="14322" y="2549"/>
                  </a:lnTo>
                  <a:lnTo>
                    <a:pt x="14228" y="2736"/>
                  </a:lnTo>
                  <a:lnTo>
                    <a:pt x="13863" y="2418"/>
                  </a:lnTo>
                  <a:lnTo>
                    <a:pt x="13586" y="1316"/>
                  </a:lnTo>
                  <a:lnTo>
                    <a:pt x="13193" y="1465"/>
                  </a:lnTo>
                  <a:lnTo>
                    <a:pt x="13397" y="1643"/>
                  </a:lnTo>
                  <a:lnTo>
                    <a:pt x="13419" y="2549"/>
                  </a:lnTo>
                  <a:lnTo>
                    <a:pt x="13492" y="2736"/>
                  </a:lnTo>
                  <a:lnTo>
                    <a:pt x="13586" y="2857"/>
                  </a:lnTo>
                  <a:lnTo>
                    <a:pt x="13863" y="3688"/>
                  </a:lnTo>
                  <a:lnTo>
                    <a:pt x="13623" y="3903"/>
                  </a:lnTo>
                  <a:lnTo>
                    <a:pt x="13689" y="3464"/>
                  </a:lnTo>
                  <a:lnTo>
                    <a:pt x="13273" y="2960"/>
                  </a:lnTo>
                  <a:lnTo>
                    <a:pt x="13142" y="2736"/>
                  </a:lnTo>
                  <a:lnTo>
                    <a:pt x="13135" y="2148"/>
                  </a:lnTo>
                  <a:lnTo>
                    <a:pt x="13157" y="1961"/>
                  </a:lnTo>
                  <a:lnTo>
                    <a:pt x="12953" y="2148"/>
                  </a:lnTo>
                  <a:lnTo>
                    <a:pt x="12340" y="1961"/>
                  </a:lnTo>
                  <a:lnTo>
                    <a:pt x="11561" y="2325"/>
                  </a:lnTo>
                  <a:lnTo>
                    <a:pt x="11095" y="3044"/>
                  </a:lnTo>
                  <a:lnTo>
                    <a:pt x="10680" y="4146"/>
                  </a:lnTo>
                  <a:lnTo>
                    <a:pt x="9930" y="4734"/>
                  </a:lnTo>
                  <a:lnTo>
                    <a:pt x="9288" y="4827"/>
                  </a:lnTo>
                  <a:lnTo>
                    <a:pt x="9004" y="5323"/>
                  </a:lnTo>
                  <a:lnTo>
                    <a:pt x="8793" y="6331"/>
                  </a:lnTo>
                  <a:lnTo>
                    <a:pt x="9259" y="6424"/>
                  </a:lnTo>
                  <a:lnTo>
                    <a:pt x="10250" y="6780"/>
                  </a:lnTo>
                  <a:lnTo>
                    <a:pt x="10301" y="7368"/>
                  </a:lnTo>
                  <a:lnTo>
                    <a:pt x="10680" y="8414"/>
                  </a:lnTo>
                  <a:lnTo>
                    <a:pt x="10316" y="8461"/>
                  </a:lnTo>
                  <a:lnTo>
                    <a:pt x="8727" y="6863"/>
                  </a:lnTo>
                  <a:lnTo>
                    <a:pt x="8298" y="7050"/>
                  </a:lnTo>
                  <a:lnTo>
                    <a:pt x="8334" y="7368"/>
                  </a:lnTo>
                  <a:lnTo>
                    <a:pt x="8188" y="7638"/>
                  </a:lnTo>
                  <a:lnTo>
                    <a:pt x="7868" y="7601"/>
                  </a:lnTo>
                  <a:lnTo>
                    <a:pt x="7737" y="7050"/>
                  </a:lnTo>
                  <a:lnTo>
                    <a:pt x="5821" y="7088"/>
                  </a:lnTo>
                  <a:lnTo>
                    <a:pt x="4750" y="7825"/>
                  </a:lnTo>
                  <a:lnTo>
                    <a:pt x="3547" y="8283"/>
                  </a:lnTo>
                  <a:lnTo>
                    <a:pt x="2695" y="8461"/>
                  </a:lnTo>
                  <a:lnTo>
                    <a:pt x="1850" y="9011"/>
                  </a:lnTo>
                  <a:lnTo>
                    <a:pt x="1209" y="9366"/>
                  </a:lnTo>
                  <a:lnTo>
                    <a:pt x="568" y="9600"/>
                  </a:lnTo>
                  <a:lnTo>
                    <a:pt x="0" y="10319"/>
                  </a:lnTo>
                  <a:lnTo>
                    <a:pt x="495" y="11187"/>
                  </a:lnTo>
                  <a:lnTo>
                    <a:pt x="779" y="12009"/>
                  </a:lnTo>
                  <a:lnTo>
                    <a:pt x="1187" y="12635"/>
                  </a:lnTo>
                  <a:lnTo>
                    <a:pt x="1355" y="12915"/>
                  </a:lnTo>
                  <a:lnTo>
                    <a:pt x="1530" y="13242"/>
                  </a:lnTo>
                  <a:lnTo>
                    <a:pt x="1420" y="14008"/>
                  </a:lnTo>
                  <a:lnTo>
                    <a:pt x="1282" y="14456"/>
                  </a:lnTo>
                  <a:lnTo>
                    <a:pt x="1100" y="14512"/>
                  </a:lnTo>
                  <a:lnTo>
                    <a:pt x="823" y="14633"/>
                  </a:lnTo>
                  <a:lnTo>
                    <a:pt x="539" y="14783"/>
                  </a:lnTo>
                  <a:lnTo>
                    <a:pt x="393" y="15100"/>
                  </a:lnTo>
                  <a:lnTo>
                    <a:pt x="335" y="15278"/>
                  </a:lnTo>
                  <a:lnTo>
                    <a:pt x="146" y="16184"/>
                  </a:lnTo>
                  <a:lnTo>
                    <a:pt x="495" y="16548"/>
                  </a:lnTo>
                  <a:lnTo>
                    <a:pt x="568" y="16417"/>
                  </a:lnTo>
                  <a:lnTo>
                    <a:pt x="823" y="16679"/>
                  </a:lnTo>
                  <a:lnTo>
                    <a:pt x="859" y="16828"/>
                  </a:lnTo>
                  <a:lnTo>
                    <a:pt x="539" y="17098"/>
                  </a:lnTo>
                  <a:lnTo>
                    <a:pt x="889" y="17547"/>
                  </a:lnTo>
                  <a:lnTo>
                    <a:pt x="961" y="17500"/>
                  </a:lnTo>
                  <a:lnTo>
                    <a:pt x="1166" y="17323"/>
                  </a:lnTo>
                  <a:lnTo>
                    <a:pt x="1311" y="17323"/>
                  </a:lnTo>
                  <a:lnTo>
                    <a:pt x="1595" y="17650"/>
                  </a:lnTo>
                  <a:lnTo>
                    <a:pt x="1704" y="17724"/>
                  </a:lnTo>
                  <a:lnTo>
                    <a:pt x="1814" y="17837"/>
                  </a:lnTo>
                  <a:lnTo>
                    <a:pt x="1843" y="17323"/>
                  </a:lnTo>
                  <a:lnTo>
                    <a:pt x="1930" y="17098"/>
                  </a:lnTo>
                  <a:lnTo>
                    <a:pt x="1894" y="16772"/>
                  </a:lnTo>
                  <a:lnTo>
                    <a:pt x="1741" y="16454"/>
                  </a:lnTo>
                  <a:lnTo>
                    <a:pt x="1501" y="16146"/>
                  </a:lnTo>
                  <a:lnTo>
                    <a:pt x="1559" y="15595"/>
                  </a:lnTo>
                  <a:lnTo>
                    <a:pt x="1960" y="15100"/>
                  </a:lnTo>
                  <a:lnTo>
                    <a:pt x="2200" y="15315"/>
                  </a:lnTo>
                  <a:lnTo>
                    <a:pt x="2550" y="15315"/>
                  </a:lnTo>
                  <a:lnTo>
                    <a:pt x="2732" y="15278"/>
                  </a:lnTo>
                  <a:lnTo>
                    <a:pt x="2557" y="15735"/>
                  </a:lnTo>
                  <a:lnTo>
                    <a:pt x="2433" y="16184"/>
                  </a:lnTo>
                  <a:lnTo>
                    <a:pt x="2192" y="16772"/>
                  </a:lnTo>
                  <a:lnTo>
                    <a:pt x="2149" y="16959"/>
                  </a:lnTo>
                  <a:lnTo>
                    <a:pt x="2346" y="17416"/>
                  </a:lnTo>
                  <a:lnTo>
                    <a:pt x="2477" y="17873"/>
                  </a:lnTo>
                  <a:lnTo>
                    <a:pt x="2630" y="18332"/>
                  </a:lnTo>
                  <a:lnTo>
                    <a:pt x="2841" y="18462"/>
                  </a:lnTo>
                  <a:lnTo>
                    <a:pt x="3402" y="20003"/>
                  </a:lnTo>
                  <a:lnTo>
                    <a:pt x="3438" y="19872"/>
                  </a:lnTo>
                  <a:lnTo>
                    <a:pt x="4014" y="20329"/>
                  </a:lnTo>
                  <a:lnTo>
                    <a:pt x="4364" y="20778"/>
                  </a:lnTo>
                  <a:lnTo>
                    <a:pt x="3868" y="20918"/>
                  </a:lnTo>
                  <a:lnTo>
                    <a:pt x="3803" y="21543"/>
                  </a:lnTo>
                  <a:lnTo>
                    <a:pt x="4298" y="21600"/>
                  </a:lnTo>
                  <a:lnTo>
                    <a:pt x="4859" y="21142"/>
                  </a:lnTo>
                  <a:lnTo>
                    <a:pt x="5289" y="21049"/>
                  </a:lnTo>
                  <a:lnTo>
                    <a:pt x="5529" y="20955"/>
                  </a:lnTo>
                  <a:lnTo>
                    <a:pt x="6024" y="20955"/>
                  </a:lnTo>
                  <a:lnTo>
                    <a:pt x="5959" y="20778"/>
                  </a:lnTo>
                  <a:lnTo>
                    <a:pt x="6047" y="19872"/>
                  </a:lnTo>
                  <a:lnTo>
                    <a:pt x="6061" y="19779"/>
                  </a:lnTo>
                  <a:lnTo>
                    <a:pt x="6425" y="19452"/>
                  </a:lnTo>
                  <a:lnTo>
                    <a:pt x="6636" y="19190"/>
                  </a:lnTo>
                  <a:lnTo>
                    <a:pt x="6105" y="18145"/>
                  </a:lnTo>
                  <a:lnTo>
                    <a:pt x="6600" y="17780"/>
                  </a:lnTo>
                  <a:lnTo>
                    <a:pt x="6651" y="16959"/>
                  </a:lnTo>
                  <a:lnTo>
                    <a:pt x="6811" y="16679"/>
                  </a:lnTo>
                  <a:lnTo>
                    <a:pt x="7241" y="16323"/>
                  </a:lnTo>
                  <a:lnTo>
                    <a:pt x="7350" y="16604"/>
                  </a:lnTo>
                  <a:lnTo>
                    <a:pt x="7977" y="17052"/>
                  </a:lnTo>
                  <a:lnTo>
                    <a:pt x="8793" y="17780"/>
                  </a:lnTo>
                  <a:lnTo>
                    <a:pt x="9223" y="17724"/>
                  </a:lnTo>
                  <a:lnTo>
                    <a:pt x="9784" y="17276"/>
                  </a:lnTo>
                  <a:lnTo>
                    <a:pt x="9441" y="16912"/>
                  </a:lnTo>
                  <a:lnTo>
                    <a:pt x="9499" y="16370"/>
                  </a:lnTo>
                  <a:lnTo>
                    <a:pt x="9587" y="16323"/>
                  </a:lnTo>
                  <a:lnTo>
                    <a:pt x="9864" y="16184"/>
                  </a:lnTo>
                  <a:lnTo>
                    <a:pt x="9973" y="16146"/>
                  </a:lnTo>
                  <a:lnTo>
                    <a:pt x="10075" y="16090"/>
                  </a:lnTo>
                  <a:lnTo>
                    <a:pt x="10279" y="16184"/>
                  </a:lnTo>
                  <a:lnTo>
                    <a:pt x="10352" y="16090"/>
                  </a:lnTo>
                  <a:lnTo>
                    <a:pt x="10491" y="15922"/>
                  </a:lnTo>
                  <a:lnTo>
                    <a:pt x="10600" y="15679"/>
                  </a:lnTo>
                  <a:lnTo>
                    <a:pt x="10877" y="15595"/>
                  </a:lnTo>
                  <a:lnTo>
                    <a:pt x="10986" y="15959"/>
                  </a:lnTo>
                  <a:lnTo>
                    <a:pt x="11175" y="15997"/>
                  </a:lnTo>
                  <a:lnTo>
                    <a:pt x="11350" y="16053"/>
                  </a:lnTo>
                  <a:lnTo>
                    <a:pt x="11481" y="15866"/>
                  </a:lnTo>
                  <a:lnTo>
                    <a:pt x="11525" y="15679"/>
                  </a:lnTo>
                  <a:lnTo>
                    <a:pt x="11670" y="15502"/>
                  </a:lnTo>
                  <a:lnTo>
                    <a:pt x="11948" y="15409"/>
                  </a:lnTo>
                  <a:lnTo>
                    <a:pt x="11925" y="15278"/>
                  </a:lnTo>
                  <a:lnTo>
                    <a:pt x="11860" y="15100"/>
                  </a:lnTo>
                  <a:lnTo>
                    <a:pt x="11561" y="14876"/>
                  </a:lnTo>
                  <a:lnTo>
                    <a:pt x="11590" y="14596"/>
                  </a:lnTo>
                  <a:lnTo>
                    <a:pt x="11802" y="14231"/>
                  </a:lnTo>
                  <a:lnTo>
                    <a:pt x="11948" y="14325"/>
                  </a:lnTo>
                  <a:lnTo>
                    <a:pt x="12377" y="14325"/>
                  </a:lnTo>
                  <a:lnTo>
                    <a:pt x="12231" y="14596"/>
                  </a:lnTo>
                  <a:lnTo>
                    <a:pt x="12202" y="14876"/>
                  </a:lnTo>
                  <a:lnTo>
                    <a:pt x="12275" y="15866"/>
                  </a:lnTo>
                  <a:lnTo>
                    <a:pt x="12421" y="15371"/>
                  </a:lnTo>
                  <a:lnTo>
                    <a:pt x="12698" y="15315"/>
                  </a:lnTo>
                  <a:lnTo>
                    <a:pt x="12982" y="15278"/>
                  </a:lnTo>
                  <a:lnTo>
                    <a:pt x="12909" y="15137"/>
                  </a:lnTo>
                  <a:lnTo>
                    <a:pt x="12960" y="14783"/>
                  </a:lnTo>
                  <a:lnTo>
                    <a:pt x="13011" y="14596"/>
                  </a:lnTo>
                  <a:lnTo>
                    <a:pt x="13113" y="14633"/>
                  </a:lnTo>
                  <a:lnTo>
                    <a:pt x="13623" y="14269"/>
                  </a:lnTo>
                  <a:lnTo>
                    <a:pt x="13368" y="14008"/>
                  </a:lnTo>
                  <a:lnTo>
                    <a:pt x="13011" y="13373"/>
                  </a:lnTo>
                  <a:lnTo>
                    <a:pt x="13047" y="12597"/>
                  </a:lnTo>
                  <a:lnTo>
                    <a:pt x="13368" y="12280"/>
                  </a:lnTo>
                  <a:lnTo>
                    <a:pt x="13827" y="12009"/>
                  </a:lnTo>
                  <a:lnTo>
                    <a:pt x="13797" y="12420"/>
                  </a:lnTo>
                  <a:lnTo>
                    <a:pt x="14162" y="12420"/>
                  </a:lnTo>
                  <a:lnTo>
                    <a:pt x="14322" y="12327"/>
                  </a:lnTo>
                  <a:lnTo>
                    <a:pt x="14250" y="12009"/>
                  </a:lnTo>
                  <a:lnTo>
                    <a:pt x="14184" y="11775"/>
                  </a:lnTo>
                  <a:lnTo>
                    <a:pt x="14504" y="11458"/>
                  </a:lnTo>
                  <a:lnTo>
                    <a:pt x="14934" y="11598"/>
                  </a:lnTo>
                  <a:lnTo>
                    <a:pt x="15364" y="11598"/>
                  </a:lnTo>
                  <a:lnTo>
                    <a:pt x="15634" y="12140"/>
                  </a:lnTo>
                  <a:lnTo>
                    <a:pt x="16289" y="12140"/>
                  </a:lnTo>
                  <a:lnTo>
                    <a:pt x="16610" y="12420"/>
                  </a:lnTo>
                  <a:lnTo>
                    <a:pt x="17236" y="11598"/>
                  </a:lnTo>
                  <a:lnTo>
                    <a:pt x="16289" y="11598"/>
                  </a:lnTo>
                  <a:lnTo>
                    <a:pt x="16144" y="11458"/>
                  </a:lnTo>
                  <a:lnTo>
                    <a:pt x="15429" y="10776"/>
                  </a:lnTo>
                  <a:lnTo>
                    <a:pt x="15750" y="10506"/>
                  </a:lnTo>
                  <a:lnTo>
                    <a:pt x="16610" y="9142"/>
                  </a:lnTo>
                  <a:lnTo>
                    <a:pt x="16712" y="9422"/>
                  </a:lnTo>
                  <a:lnTo>
                    <a:pt x="17345" y="9422"/>
                  </a:lnTo>
                  <a:lnTo>
                    <a:pt x="17447" y="9544"/>
                  </a:lnTo>
                  <a:lnTo>
                    <a:pt x="18256" y="9142"/>
                  </a:lnTo>
                  <a:lnTo>
                    <a:pt x="18518" y="9011"/>
                  </a:lnTo>
                  <a:lnTo>
                    <a:pt x="18723" y="8741"/>
                  </a:lnTo>
                  <a:lnTo>
                    <a:pt x="19363" y="8741"/>
                  </a:lnTo>
                  <a:lnTo>
                    <a:pt x="19254" y="9544"/>
                  </a:lnTo>
                  <a:lnTo>
                    <a:pt x="20114" y="9273"/>
                  </a:lnTo>
                  <a:lnTo>
                    <a:pt x="20740" y="9011"/>
                  </a:lnTo>
                  <a:lnTo>
                    <a:pt x="20675" y="8741"/>
                  </a:lnTo>
                  <a:lnTo>
                    <a:pt x="20609" y="8461"/>
                  </a:lnTo>
                  <a:lnTo>
                    <a:pt x="20544" y="8189"/>
                  </a:lnTo>
                  <a:lnTo>
                    <a:pt x="20434" y="7227"/>
                  </a:lnTo>
                  <a:lnTo>
                    <a:pt x="21279" y="6686"/>
                  </a:lnTo>
                  <a:lnTo>
                    <a:pt x="21600" y="5724"/>
                  </a:lnTo>
                  <a:close/>
                </a:path>
              </a:pathLst>
            </a:custGeom>
            <a:solidFill>
              <a:srgbClr val="83C7E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37" name="object 42"/>
            <p:cNvSpPr/>
            <p:nvPr/>
          </p:nvSpPr>
          <p:spPr>
            <a:xfrm>
              <a:off x="6256803" y="1837893"/>
              <a:ext cx="604379" cy="117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576" y="17684"/>
                  </a:lnTo>
                  <a:lnTo>
                    <a:pt x="18153" y="15200"/>
                  </a:lnTo>
                  <a:lnTo>
                    <a:pt x="16715" y="12895"/>
                  </a:lnTo>
                  <a:lnTo>
                    <a:pt x="15261" y="10769"/>
                  </a:lnTo>
                  <a:lnTo>
                    <a:pt x="13793" y="8827"/>
                  </a:lnTo>
                  <a:lnTo>
                    <a:pt x="12310" y="7070"/>
                  </a:lnTo>
                  <a:lnTo>
                    <a:pt x="10814" y="5502"/>
                  </a:lnTo>
                  <a:lnTo>
                    <a:pt x="9305" y="4123"/>
                  </a:lnTo>
                  <a:lnTo>
                    <a:pt x="7783" y="2938"/>
                  </a:lnTo>
                  <a:lnTo>
                    <a:pt x="6249" y="1949"/>
                  </a:lnTo>
                  <a:lnTo>
                    <a:pt x="4703" y="1158"/>
                  </a:lnTo>
                  <a:lnTo>
                    <a:pt x="3146" y="568"/>
                  </a:lnTo>
                  <a:lnTo>
                    <a:pt x="1578" y="181"/>
                  </a:lnTo>
                  <a:lnTo>
                    <a:pt x="0" y="0"/>
                  </a:lnTo>
                </a:path>
              </a:pathLst>
            </a:custGeom>
            <a:noFill/>
            <a:ln w="17995" cap="flat">
              <a:solidFill>
                <a:srgbClr val="FFFFFF"/>
              </a:solidFill>
              <a:prstDash val="dot"/>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38" name="object 43"/>
            <p:cNvSpPr/>
            <p:nvPr/>
          </p:nvSpPr>
          <p:spPr>
            <a:xfrm>
              <a:off x="4549692" y="1838127"/>
              <a:ext cx="1657920" cy="16740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026" y="18"/>
                  </a:lnTo>
                  <a:lnTo>
                    <a:pt x="20456" y="51"/>
                  </a:lnTo>
                  <a:lnTo>
                    <a:pt x="19890" y="97"/>
                  </a:lnTo>
                  <a:lnTo>
                    <a:pt x="19328" y="158"/>
                  </a:lnTo>
                  <a:lnTo>
                    <a:pt x="18770" y="233"/>
                  </a:lnTo>
                  <a:lnTo>
                    <a:pt x="18217" y="321"/>
                  </a:lnTo>
                  <a:lnTo>
                    <a:pt x="17669" y="423"/>
                  </a:lnTo>
                  <a:lnTo>
                    <a:pt x="17125" y="538"/>
                  </a:lnTo>
                  <a:lnTo>
                    <a:pt x="16587" y="666"/>
                  </a:lnTo>
                  <a:lnTo>
                    <a:pt x="16053" y="808"/>
                  </a:lnTo>
                  <a:lnTo>
                    <a:pt x="15525" y="962"/>
                  </a:lnTo>
                  <a:lnTo>
                    <a:pt x="15003" y="1129"/>
                  </a:lnTo>
                  <a:lnTo>
                    <a:pt x="14486" y="1308"/>
                  </a:lnTo>
                  <a:lnTo>
                    <a:pt x="13976" y="1499"/>
                  </a:lnTo>
                  <a:lnTo>
                    <a:pt x="13471" y="1703"/>
                  </a:lnTo>
                  <a:lnTo>
                    <a:pt x="12973" y="1918"/>
                  </a:lnTo>
                  <a:lnTo>
                    <a:pt x="12482" y="2145"/>
                  </a:lnTo>
                  <a:lnTo>
                    <a:pt x="11997" y="2384"/>
                  </a:lnTo>
                  <a:lnTo>
                    <a:pt x="11518" y="2634"/>
                  </a:lnTo>
                  <a:lnTo>
                    <a:pt x="11047" y="2895"/>
                  </a:lnTo>
                  <a:lnTo>
                    <a:pt x="10583" y="3167"/>
                  </a:lnTo>
                  <a:lnTo>
                    <a:pt x="10127" y="3450"/>
                  </a:lnTo>
                  <a:lnTo>
                    <a:pt x="9678" y="3744"/>
                  </a:lnTo>
                  <a:lnTo>
                    <a:pt x="9237" y="4048"/>
                  </a:lnTo>
                  <a:lnTo>
                    <a:pt x="8804" y="4362"/>
                  </a:lnTo>
                  <a:lnTo>
                    <a:pt x="8378" y="4687"/>
                  </a:lnTo>
                  <a:lnTo>
                    <a:pt x="7962" y="5022"/>
                  </a:lnTo>
                  <a:lnTo>
                    <a:pt x="7553" y="5366"/>
                  </a:lnTo>
                  <a:lnTo>
                    <a:pt x="7154" y="5720"/>
                  </a:lnTo>
                  <a:lnTo>
                    <a:pt x="6763" y="6083"/>
                  </a:lnTo>
                  <a:lnTo>
                    <a:pt x="6381" y="6455"/>
                  </a:lnTo>
                  <a:lnTo>
                    <a:pt x="6008" y="6837"/>
                  </a:lnTo>
                  <a:lnTo>
                    <a:pt x="5645" y="7227"/>
                  </a:lnTo>
                  <a:lnTo>
                    <a:pt x="5291" y="7626"/>
                  </a:lnTo>
                  <a:lnTo>
                    <a:pt x="4947" y="8034"/>
                  </a:lnTo>
                  <a:lnTo>
                    <a:pt x="4613" y="8450"/>
                  </a:lnTo>
                  <a:lnTo>
                    <a:pt x="4289" y="8874"/>
                  </a:lnTo>
                  <a:lnTo>
                    <a:pt x="3975" y="9306"/>
                  </a:lnTo>
                  <a:lnTo>
                    <a:pt x="3672" y="9745"/>
                  </a:lnTo>
                  <a:lnTo>
                    <a:pt x="3380" y="10193"/>
                  </a:lnTo>
                  <a:lnTo>
                    <a:pt x="3098" y="10648"/>
                  </a:lnTo>
                  <a:lnTo>
                    <a:pt x="2827" y="11110"/>
                  </a:lnTo>
                  <a:lnTo>
                    <a:pt x="2568" y="11579"/>
                  </a:lnTo>
                  <a:lnTo>
                    <a:pt x="2319" y="12055"/>
                  </a:lnTo>
                  <a:lnTo>
                    <a:pt x="2083" y="12538"/>
                  </a:lnTo>
                  <a:lnTo>
                    <a:pt x="1858" y="13027"/>
                  </a:lnTo>
                  <a:lnTo>
                    <a:pt x="1645" y="13523"/>
                  </a:lnTo>
                  <a:lnTo>
                    <a:pt x="1444" y="14025"/>
                  </a:lnTo>
                  <a:lnTo>
                    <a:pt x="1255" y="14533"/>
                  </a:lnTo>
                  <a:lnTo>
                    <a:pt x="1079" y="15046"/>
                  </a:lnTo>
                  <a:lnTo>
                    <a:pt x="915" y="15566"/>
                  </a:lnTo>
                  <a:lnTo>
                    <a:pt x="764" y="16090"/>
                  </a:lnTo>
                  <a:lnTo>
                    <a:pt x="626" y="16621"/>
                  </a:lnTo>
                  <a:lnTo>
                    <a:pt x="502" y="17156"/>
                  </a:lnTo>
                  <a:lnTo>
                    <a:pt x="390" y="17696"/>
                  </a:lnTo>
                  <a:lnTo>
                    <a:pt x="293" y="18241"/>
                  </a:lnTo>
                  <a:lnTo>
                    <a:pt x="209" y="18790"/>
                  </a:lnTo>
                  <a:lnTo>
                    <a:pt x="138" y="19344"/>
                  </a:lnTo>
                  <a:lnTo>
                    <a:pt x="82" y="19902"/>
                  </a:lnTo>
                  <a:lnTo>
                    <a:pt x="40" y="20464"/>
                  </a:lnTo>
                  <a:lnTo>
                    <a:pt x="13" y="21030"/>
                  </a:lnTo>
                  <a:lnTo>
                    <a:pt x="0" y="21600"/>
                  </a:lnTo>
                </a:path>
              </a:pathLst>
            </a:custGeom>
            <a:noFill/>
            <a:ln w="17995" cap="flat">
              <a:solidFill>
                <a:srgbClr val="FFFFFF"/>
              </a:solidFill>
              <a:prstDash val="dot"/>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39" name="object 44"/>
            <p:cNvSpPr/>
            <p:nvPr/>
          </p:nvSpPr>
          <p:spPr>
            <a:xfrm>
              <a:off x="4549924" y="3561401"/>
              <a:ext cx="1674080" cy="16579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 y="574"/>
                  </a:lnTo>
                  <a:lnTo>
                    <a:pt x="51" y="1144"/>
                  </a:lnTo>
                  <a:lnTo>
                    <a:pt x="97" y="1710"/>
                  </a:lnTo>
                  <a:lnTo>
                    <a:pt x="158" y="2272"/>
                  </a:lnTo>
                  <a:lnTo>
                    <a:pt x="233" y="2830"/>
                  </a:lnTo>
                  <a:lnTo>
                    <a:pt x="321" y="3383"/>
                  </a:lnTo>
                  <a:lnTo>
                    <a:pt x="423" y="3931"/>
                  </a:lnTo>
                  <a:lnTo>
                    <a:pt x="538" y="4475"/>
                  </a:lnTo>
                  <a:lnTo>
                    <a:pt x="666" y="5013"/>
                  </a:lnTo>
                  <a:lnTo>
                    <a:pt x="808" y="5547"/>
                  </a:lnTo>
                  <a:lnTo>
                    <a:pt x="962" y="6075"/>
                  </a:lnTo>
                  <a:lnTo>
                    <a:pt x="1129" y="6597"/>
                  </a:lnTo>
                  <a:lnTo>
                    <a:pt x="1308" y="7113"/>
                  </a:lnTo>
                  <a:lnTo>
                    <a:pt x="1499" y="7624"/>
                  </a:lnTo>
                  <a:lnTo>
                    <a:pt x="1703" y="8128"/>
                  </a:lnTo>
                  <a:lnTo>
                    <a:pt x="1918" y="8627"/>
                  </a:lnTo>
                  <a:lnTo>
                    <a:pt x="2145" y="9118"/>
                  </a:lnTo>
                  <a:lnTo>
                    <a:pt x="2384" y="9603"/>
                  </a:lnTo>
                  <a:lnTo>
                    <a:pt x="2634" y="10081"/>
                  </a:lnTo>
                  <a:lnTo>
                    <a:pt x="2895" y="10553"/>
                  </a:lnTo>
                  <a:lnTo>
                    <a:pt x="3167" y="11016"/>
                  </a:lnTo>
                  <a:lnTo>
                    <a:pt x="3450" y="11473"/>
                  </a:lnTo>
                  <a:lnTo>
                    <a:pt x="3744" y="11922"/>
                  </a:lnTo>
                  <a:lnTo>
                    <a:pt x="4048" y="12363"/>
                  </a:lnTo>
                  <a:lnTo>
                    <a:pt x="4362" y="12796"/>
                  </a:lnTo>
                  <a:lnTo>
                    <a:pt x="4687" y="13221"/>
                  </a:lnTo>
                  <a:lnTo>
                    <a:pt x="5022" y="13638"/>
                  </a:lnTo>
                  <a:lnTo>
                    <a:pt x="5366" y="14047"/>
                  </a:lnTo>
                  <a:lnTo>
                    <a:pt x="5720" y="14446"/>
                  </a:lnTo>
                  <a:lnTo>
                    <a:pt x="6083" y="14837"/>
                  </a:lnTo>
                  <a:lnTo>
                    <a:pt x="6455" y="15219"/>
                  </a:lnTo>
                  <a:lnTo>
                    <a:pt x="6837" y="15592"/>
                  </a:lnTo>
                  <a:lnTo>
                    <a:pt x="7227" y="15955"/>
                  </a:lnTo>
                  <a:lnTo>
                    <a:pt x="7626" y="16309"/>
                  </a:lnTo>
                  <a:lnTo>
                    <a:pt x="8034" y="16653"/>
                  </a:lnTo>
                  <a:lnTo>
                    <a:pt x="8450" y="16987"/>
                  </a:lnTo>
                  <a:lnTo>
                    <a:pt x="8874" y="17311"/>
                  </a:lnTo>
                  <a:lnTo>
                    <a:pt x="9306" y="17624"/>
                  </a:lnTo>
                  <a:lnTo>
                    <a:pt x="9745" y="17928"/>
                  </a:lnTo>
                  <a:lnTo>
                    <a:pt x="10193" y="18220"/>
                  </a:lnTo>
                  <a:lnTo>
                    <a:pt x="10648" y="18502"/>
                  </a:lnTo>
                  <a:lnTo>
                    <a:pt x="11110" y="18773"/>
                  </a:lnTo>
                  <a:lnTo>
                    <a:pt x="11579" y="19032"/>
                  </a:lnTo>
                  <a:lnTo>
                    <a:pt x="12055" y="19281"/>
                  </a:lnTo>
                  <a:lnTo>
                    <a:pt x="12538" y="19517"/>
                  </a:lnTo>
                  <a:lnTo>
                    <a:pt x="13027" y="19742"/>
                  </a:lnTo>
                  <a:lnTo>
                    <a:pt x="13523" y="19955"/>
                  </a:lnTo>
                  <a:lnTo>
                    <a:pt x="14025" y="20156"/>
                  </a:lnTo>
                  <a:lnTo>
                    <a:pt x="14533" y="20345"/>
                  </a:lnTo>
                  <a:lnTo>
                    <a:pt x="15046" y="20521"/>
                  </a:lnTo>
                  <a:lnTo>
                    <a:pt x="15566" y="20685"/>
                  </a:lnTo>
                  <a:lnTo>
                    <a:pt x="16090" y="20836"/>
                  </a:lnTo>
                  <a:lnTo>
                    <a:pt x="16621" y="20974"/>
                  </a:lnTo>
                  <a:lnTo>
                    <a:pt x="17156" y="21098"/>
                  </a:lnTo>
                  <a:lnTo>
                    <a:pt x="17696" y="21210"/>
                  </a:lnTo>
                  <a:lnTo>
                    <a:pt x="18241" y="21307"/>
                  </a:lnTo>
                  <a:lnTo>
                    <a:pt x="18790" y="21391"/>
                  </a:lnTo>
                  <a:lnTo>
                    <a:pt x="19344" y="21462"/>
                  </a:lnTo>
                  <a:lnTo>
                    <a:pt x="19902" y="21518"/>
                  </a:lnTo>
                  <a:lnTo>
                    <a:pt x="20464" y="21560"/>
                  </a:lnTo>
                  <a:lnTo>
                    <a:pt x="21030" y="21587"/>
                  </a:lnTo>
                  <a:lnTo>
                    <a:pt x="21600" y="21600"/>
                  </a:lnTo>
                </a:path>
              </a:pathLst>
            </a:custGeom>
            <a:noFill/>
            <a:ln w="17995" cap="flat">
              <a:solidFill>
                <a:srgbClr val="FFFFFF"/>
              </a:solidFill>
              <a:prstDash val="dot"/>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2944" name="object 45"/>
            <p:cNvGrpSpPr/>
            <p:nvPr/>
          </p:nvGrpSpPr>
          <p:grpSpPr>
            <a:xfrm>
              <a:off x="2251855" y="0"/>
              <a:ext cx="3286968" cy="1636459"/>
              <a:chOff x="0" y="0"/>
              <a:chExt cx="3286967" cy="1636458"/>
            </a:xfrm>
          </p:grpSpPr>
          <p:sp>
            <p:nvSpPr>
              <p:cNvPr id="2940" name="図形"/>
              <p:cNvSpPr/>
              <p:nvPr/>
            </p:nvSpPr>
            <p:spPr>
              <a:xfrm>
                <a:off x="2256951" y="1455093"/>
                <a:ext cx="37992" cy="31238"/>
              </a:xfrm>
              <a:custGeom>
                <a:avLst/>
                <a:gdLst/>
                <a:ahLst/>
                <a:cxnLst>
                  <a:cxn ang="0">
                    <a:pos x="wd2" y="hd2"/>
                  </a:cxn>
                  <a:cxn ang="5400000">
                    <a:pos x="wd2" y="hd2"/>
                  </a:cxn>
                  <a:cxn ang="10800000">
                    <a:pos x="wd2" y="hd2"/>
                  </a:cxn>
                  <a:cxn ang="16200000">
                    <a:pos x="wd2" y="hd2"/>
                  </a:cxn>
                </a:cxnLst>
                <a:rect l="0" t="0" r="r" b="b"/>
                <a:pathLst>
                  <a:path w="21600" h="21600" extrusionOk="0">
                    <a:moveTo>
                      <a:pt x="21600" y="7477"/>
                    </a:moveTo>
                    <a:lnTo>
                      <a:pt x="20486" y="4934"/>
                    </a:lnTo>
                    <a:lnTo>
                      <a:pt x="16265" y="2822"/>
                    </a:lnTo>
                    <a:lnTo>
                      <a:pt x="10275" y="693"/>
                    </a:lnTo>
                    <a:lnTo>
                      <a:pt x="4620" y="0"/>
                    </a:lnTo>
                    <a:lnTo>
                      <a:pt x="721" y="1578"/>
                    </a:lnTo>
                    <a:lnTo>
                      <a:pt x="0" y="6289"/>
                    </a:lnTo>
                    <a:lnTo>
                      <a:pt x="2438" y="12920"/>
                    </a:lnTo>
                    <a:lnTo>
                      <a:pt x="6239" y="18556"/>
                    </a:lnTo>
                    <a:lnTo>
                      <a:pt x="10282" y="21600"/>
                    </a:lnTo>
                    <a:lnTo>
                      <a:pt x="13428" y="20445"/>
                    </a:lnTo>
                    <a:lnTo>
                      <a:pt x="19333" y="12099"/>
                    </a:lnTo>
                    <a:lnTo>
                      <a:pt x="21600" y="7477"/>
                    </a:lnTo>
                    <a:close/>
                  </a:path>
                </a:pathLst>
              </a:custGeom>
              <a:solidFill>
                <a:srgbClr val="F5F8FA"/>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41" name="図形"/>
              <p:cNvSpPr/>
              <p:nvPr/>
            </p:nvSpPr>
            <p:spPr>
              <a:xfrm>
                <a:off x="2261515" y="1589454"/>
                <a:ext cx="88672" cy="47005"/>
              </a:xfrm>
              <a:custGeom>
                <a:avLst/>
                <a:gdLst/>
                <a:ahLst/>
                <a:cxnLst>
                  <a:cxn ang="0">
                    <a:pos x="wd2" y="hd2"/>
                  </a:cxn>
                  <a:cxn ang="5400000">
                    <a:pos x="wd2" y="hd2"/>
                  </a:cxn>
                  <a:cxn ang="10800000">
                    <a:pos x="wd2" y="hd2"/>
                  </a:cxn>
                  <a:cxn ang="16200000">
                    <a:pos x="wd2" y="hd2"/>
                  </a:cxn>
                </a:cxnLst>
                <a:rect l="0" t="0" r="r" b="b"/>
                <a:pathLst>
                  <a:path w="21600" h="21600" extrusionOk="0">
                    <a:moveTo>
                      <a:pt x="21600" y="6007"/>
                    </a:moveTo>
                    <a:lnTo>
                      <a:pt x="20522" y="3348"/>
                    </a:lnTo>
                    <a:lnTo>
                      <a:pt x="16816" y="1473"/>
                    </a:lnTo>
                    <a:lnTo>
                      <a:pt x="12854" y="366"/>
                    </a:lnTo>
                    <a:lnTo>
                      <a:pt x="11006" y="0"/>
                    </a:lnTo>
                    <a:lnTo>
                      <a:pt x="7581" y="472"/>
                    </a:lnTo>
                    <a:lnTo>
                      <a:pt x="4332" y="3025"/>
                    </a:lnTo>
                    <a:lnTo>
                      <a:pt x="1671" y="6907"/>
                    </a:lnTo>
                    <a:lnTo>
                      <a:pt x="0" y="11356"/>
                    </a:lnTo>
                    <a:lnTo>
                      <a:pt x="1056" y="15530"/>
                    </a:lnTo>
                    <a:lnTo>
                      <a:pt x="5054" y="18766"/>
                    </a:lnTo>
                    <a:lnTo>
                      <a:pt x="10052" y="20864"/>
                    </a:lnTo>
                    <a:lnTo>
                      <a:pt x="14117" y="21600"/>
                    </a:lnTo>
                    <a:lnTo>
                      <a:pt x="16762" y="19730"/>
                    </a:lnTo>
                    <a:lnTo>
                      <a:pt x="18832" y="15323"/>
                    </a:lnTo>
                    <a:lnTo>
                      <a:pt x="20412" y="10154"/>
                    </a:lnTo>
                    <a:lnTo>
                      <a:pt x="21600" y="6007"/>
                    </a:lnTo>
                    <a:close/>
                  </a:path>
                </a:pathLst>
              </a:custGeom>
              <a:solidFill>
                <a:srgbClr val="F5F8FA"/>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42" name="図形"/>
              <p:cNvSpPr/>
              <p:nvPr/>
            </p:nvSpPr>
            <p:spPr>
              <a:xfrm>
                <a:off x="2511296" y="1453226"/>
                <a:ext cx="24299" cy="34189"/>
              </a:xfrm>
              <a:custGeom>
                <a:avLst/>
                <a:gdLst/>
                <a:ahLst/>
                <a:cxnLst>
                  <a:cxn ang="0">
                    <a:pos x="wd2" y="hd2"/>
                  </a:cxn>
                  <a:cxn ang="5400000">
                    <a:pos x="wd2" y="hd2"/>
                  </a:cxn>
                  <a:cxn ang="10800000">
                    <a:pos x="wd2" y="hd2"/>
                  </a:cxn>
                  <a:cxn ang="16200000">
                    <a:pos x="wd2" y="hd2"/>
                  </a:cxn>
                </a:cxnLst>
                <a:rect l="0" t="0" r="r" b="b"/>
                <a:pathLst>
                  <a:path w="21600" h="21600" extrusionOk="0">
                    <a:moveTo>
                      <a:pt x="21600" y="6125"/>
                    </a:moveTo>
                    <a:lnTo>
                      <a:pt x="21006" y="4114"/>
                    </a:lnTo>
                    <a:lnTo>
                      <a:pt x="17809" y="3183"/>
                    </a:lnTo>
                    <a:lnTo>
                      <a:pt x="12050" y="1500"/>
                    </a:lnTo>
                    <a:lnTo>
                      <a:pt x="5266" y="0"/>
                    </a:lnTo>
                    <a:lnTo>
                      <a:pt x="307" y="1325"/>
                    </a:lnTo>
                    <a:lnTo>
                      <a:pt x="0" y="8120"/>
                    </a:lnTo>
                    <a:lnTo>
                      <a:pt x="1895" y="16408"/>
                    </a:lnTo>
                    <a:lnTo>
                      <a:pt x="3166" y="20734"/>
                    </a:lnTo>
                    <a:lnTo>
                      <a:pt x="6179" y="21600"/>
                    </a:lnTo>
                    <a:lnTo>
                      <a:pt x="13290" y="19532"/>
                    </a:lnTo>
                    <a:lnTo>
                      <a:pt x="19171" y="10756"/>
                    </a:lnTo>
                    <a:lnTo>
                      <a:pt x="21600" y="6125"/>
                    </a:lnTo>
                    <a:close/>
                  </a:path>
                </a:pathLst>
              </a:custGeom>
              <a:solidFill>
                <a:srgbClr val="F5F8FA"/>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43" name="図形"/>
              <p:cNvSpPr/>
              <p:nvPr/>
            </p:nvSpPr>
            <p:spPr>
              <a:xfrm>
                <a:off x="-1" y="-1"/>
                <a:ext cx="3286969" cy="14859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97" y="0"/>
                    </a:lnTo>
                    <a:lnTo>
                      <a:pt x="18813" y="128"/>
                    </a:lnTo>
                    <a:lnTo>
                      <a:pt x="18797" y="0"/>
                    </a:lnTo>
                    <a:lnTo>
                      <a:pt x="18769" y="0"/>
                    </a:lnTo>
                    <a:lnTo>
                      <a:pt x="18769" y="339"/>
                    </a:lnTo>
                    <a:lnTo>
                      <a:pt x="18709" y="376"/>
                    </a:lnTo>
                    <a:lnTo>
                      <a:pt x="18768" y="339"/>
                    </a:lnTo>
                    <a:lnTo>
                      <a:pt x="18769" y="0"/>
                    </a:lnTo>
                    <a:lnTo>
                      <a:pt x="18653" y="0"/>
                    </a:lnTo>
                    <a:lnTo>
                      <a:pt x="18653" y="391"/>
                    </a:lnTo>
                    <a:lnTo>
                      <a:pt x="18611" y="409"/>
                    </a:lnTo>
                    <a:lnTo>
                      <a:pt x="18590" y="457"/>
                    </a:lnTo>
                    <a:lnTo>
                      <a:pt x="18574" y="529"/>
                    </a:lnTo>
                    <a:lnTo>
                      <a:pt x="18544" y="597"/>
                    </a:lnTo>
                    <a:lnTo>
                      <a:pt x="18508" y="657"/>
                    </a:lnTo>
                    <a:lnTo>
                      <a:pt x="18473" y="705"/>
                    </a:lnTo>
                    <a:lnTo>
                      <a:pt x="18442" y="765"/>
                    </a:lnTo>
                    <a:lnTo>
                      <a:pt x="18420" y="850"/>
                    </a:lnTo>
                    <a:lnTo>
                      <a:pt x="18442" y="764"/>
                    </a:lnTo>
                    <a:lnTo>
                      <a:pt x="18473" y="705"/>
                    </a:lnTo>
                    <a:lnTo>
                      <a:pt x="18508" y="657"/>
                    </a:lnTo>
                    <a:lnTo>
                      <a:pt x="18544" y="597"/>
                    </a:lnTo>
                    <a:lnTo>
                      <a:pt x="18574" y="529"/>
                    </a:lnTo>
                    <a:lnTo>
                      <a:pt x="18590" y="457"/>
                    </a:lnTo>
                    <a:lnTo>
                      <a:pt x="18611" y="408"/>
                    </a:lnTo>
                    <a:lnTo>
                      <a:pt x="18653" y="391"/>
                    </a:lnTo>
                    <a:lnTo>
                      <a:pt x="18653" y="0"/>
                    </a:lnTo>
                    <a:lnTo>
                      <a:pt x="18237" y="0"/>
                    </a:lnTo>
                    <a:lnTo>
                      <a:pt x="18237" y="1611"/>
                    </a:lnTo>
                    <a:lnTo>
                      <a:pt x="18219" y="1509"/>
                    </a:lnTo>
                    <a:lnTo>
                      <a:pt x="18237" y="1611"/>
                    </a:lnTo>
                    <a:lnTo>
                      <a:pt x="18237" y="0"/>
                    </a:lnTo>
                    <a:lnTo>
                      <a:pt x="18103" y="0"/>
                    </a:lnTo>
                    <a:lnTo>
                      <a:pt x="18103" y="626"/>
                    </a:lnTo>
                    <a:lnTo>
                      <a:pt x="18070" y="754"/>
                    </a:lnTo>
                    <a:lnTo>
                      <a:pt x="18034" y="882"/>
                    </a:lnTo>
                    <a:lnTo>
                      <a:pt x="18018" y="993"/>
                    </a:lnTo>
                    <a:lnTo>
                      <a:pt x="18034" y="882"/>
                    </a:lnTo>
                    <a:lnTo>
                      <a:pt x="18070" y="754"/>
                    </a:lnTo>
                    <a:lnTo>
                      <a:pt x="18103" y="626"/>
                    </a:lnTo>
                    <a:lnTo>
                      <a:pt x="18103" y="0"/>
                    </a:lnTo>
                    <a:lnTo>
                      <a:pt x="18088" y="0"/>
                    </a:lnTo>
                    <a:lnTo>
                      <a:pt x="18088" y="439"/>
                    </a:lnTo>
                    <a:lnTo>
                      <a:pt x="18051" y="370"/>
                    </a:lnTo>
                    <a:lnTo>
                      <a:pt x="18088" y="439"/>
                    </a:lnTo>
                    <a:lnTo>
                      <a:pt x="18088" y="0"/>
                    </a:lnTo>
                    <a:lnTo>
                      <a:pt x="18043" y="0"/>
                    </a:lnTo>
                    <a:lnTo>
                      <a:pt x="18043" y="350"/>
                    </a:lnTo>
                    <a:lnTo>
                      <a:pt x="18020" y="294"/>
                    </a:lnTo>
                    <a:lnTo>
                      <a:pt x="18043" y="350"/>
                    </a:lnTo>
                    <a:lnTo>
                      <a:pt x="18043" y="0"/>
                    </a:lnTo>
                    <a:lnTo>
                      <a:pt x="18011" y="0"/>
                    </a:lnTo>
                    <a:lnTo>
                      <a:pt x="18015" y="55"/>
                    </a:lnTo>
                    <a:lnTo>
                      <a:pt x="18011" y="0"/>
                    </a:lnTo>
                    <a:lnTo>
                      <a:pt x="17792" y="0"/>
                    </a:lnTo>
                    <a:lnTo>
                      <a:pt x="17789" y="10"/>
                    </a:lnTo>
                    <a:lnTo>
                      <a:pt x="17655" y="10"/>
                    </a:lnTo>
                    <a:lnTo>
                      <a:pt x="17655" y="2003"/>
                    </a:lnTo>
                    <a:lnTo>
                      <a:pt x="17651" y="1965"/>
                    </a:lnTo>
                    <a:lnTo>
                      <a:pt x="17651" y="3772"/>
                    </a:lnTo>
                    <a:lnTo>
                      <a:pt x="17648" y="3645"/>
                    </a:lnTo>
                    <a:lnTo>
                      <a:pt x="17626" y="3528"/>
                    </a:lnTo>
                    <a:lnTo>
                      <a:pt x="17594" y="3428"/>
                    </a:lnTo>
                    <a:lnTo>
                      <a:pt x="17563" y="3327"/>
                    </a:lnTo>
                    <a:lnTo>
                      <a:pt x="17555" y="3256"/>
                    </a:lnTo>
                    <a:lnTo>
                      <a:pt x="17555" y="4514"/>
                    </a:lnTo>
                    <a:lnTo>
                      <a:pt x="17548" y="4366"/>
                    </a:lnTo>
                    <a:lnTo>
                      <a:pt x="17546" y="4332"/>
                    </a:lnTo>
                    <a:lnTo>
                      <a:pt x="17540" y="4232"/>
                    </a:lnTo>
                    <a:lnTo>
                      <a:pt x="17541" y="4228"/>
                    </a:lnTo>
                    <a:lnTo>
                      <a:pt x="17548" y="4358"/>
                    </a:lnTo>
                    <a:lnTo>
                      <a:pt x="17555" y="4498"/>
                    </a:lnTo>
                    <a:lnTo>
                      <a:pt x="17555" y="4514"/>
                    </a:lnTo>
                    <a:lnTo>
                      <a:pt x="17555" y="3256"/>
                    </a:lnTo>
                    <a:lnTo>
                      <a:pt x="17550" y="3210"/>
                    </a:lnTo>
                    <a:lnTo>
                      <a:pt x="17563" y="3322"/>
                    </a:lnTo>
                    <a:lnTo>
                      <a:pt x="17594" y="3414"/>
                    </a:lnTo>
                    <a:lnTo>
                      <a:pt x="17626" y="3523"/>
                    </a:lnTo>
                    <a:lnTo>
                      <a:pt x="17648" y="3645"/>
                    </a:lnTo>
                    <a:lnTo>
                      <a:pt x="17651" y="3772"/>
                    </a:lnTo>
                    <a:lnTo>
                      <a:pt x="17651" y="1965"/>
                    </a:lnTo>
                    <a:lnTo>
                      <a:pt x="17627" y="1752"/>
                    </a:lnTo>
                    <a:lnTo>
                      <a:pt x="17458" y="981"/>
                    </a:lnTo>
                    <a:lnTo>
                      <a:pt x="17427" y="864"/>
                    </a:lnTo>
                    <a:lnTo>
                      <a:pt x="17388" y="730"/>
                    </a:lnTo>
                    <a:lnTo>
                      <a:pt x="17379" y="663"/>
                    </a:lnTo>
                    <a:lnTo>
                      <a:pt x="17376" y="646"/>
                    </a:lnTo>
                    <a:lnTo>
                      <a:pt x="17377" y="643"/>
                    </a:lnTo>
                    <a:lnTo>
                      <a:pt x="17388" y="726"/>
                    </a:lnTo>
                    <a:lnTo>
                      <a:pt x="17450" y="944"/>
                    </a:lnTo>
                    <a:lnTo>
                      <a:pt x="17545" y="1342"/>
                    </a:lnTo>
                    <a:lnTo>
                      <a:pt x="17627" y="1752"/>
                    </a:lnTo>
                    <a:lnTo>
                      <a:pt x="17655" y="2003"/>
                    </a:lnTo>
                    <a:lnTo>
                      <a:pt x="17655" y="10"/>
                    </a:lnTo>
                    <a:lnTo>
                      <a:pt x="17260" y="10"/>
                    </a:lnTo>
                    <a:lnTo>
                      <a:pt x="17260" y="5137"/>
                    </a:lnTo>
                    <a:lnTo>
                      <a:pt x="17259" y="5162"/>
                    </a:lnTo>
                    <a:lnTo>
                      <a:pt x="17256" y="5189"/>
                    </a:lnTo>
                    <a:lnTo>
                      <a:pt x="17250" y="5210"/>
                    </a:lnTo>
                    <a:lnTo>
                      <a:pt x="17226" y="5342"/>
                    </a:lnTo>
                    <a:lnTo>
                      <a:pt x="17250" y="5210"/>
                    </a:lnTo>
                    <a:lnTo>
                      <a:pt x="17256" y="5189"/>
                    </a:lnTo>
                    <a:lnTo>
                      <a:pt x="17259" y="5162"/>
                    </a:lnTo>
                    <a:lnTo>
                      <a:pt x="17259" y="5137"/>
                    </a:lnTo>
                    <a:lnTo>
                      <a:pt x="17260" y="5135"/>
                    </a:lnTo>
                    <a:lnTo>
                      <a:pt x="17253" y="5003"/>
                    </a:lnTo>
                    <a:lnTo>
                      <a:pt x="17235" y="4869"/>
                    </a:lnTo>
                    <a:lnTo>
                      <a:pt x="17217" y="4751"/>
                    </a:lnTo>
                    <a:lnTo>
                      <a:pt x="17211" y="4651"/>
                    </a:lnTo>
                    <a:lnTo>
                      <a:pt x="17217" y="4735"/>
                    </a:lnTo>
                    <a:lnTo>
                      <a:pt x="17235" y="4862"/>
                    </a:lnTo>
                    <a:lnTo>
                      <a:pt x="17253" y="5002"/>
                    </a:lnTo>
                    <a:lnTo>
                      <a:pt x="17260" y="5135"/>
                    </a:lnTo>
                    <a:lnTo>
                      <a:pt x="17260" y="10"/>
                    </a:lnTo>
                    <a:lnTo>
                      <a:pt x="16705" y="10"/>
                    </a:lnTo>
                    <a:lnTo>
                      <a:pt x="16705" y="5165"/>
                    </a:lnTo>
                    <a:lnTo>
                      <a:pt x="16697" y="4919"/>
                    </a:lnTo>
                    <a:lnTo>
                      <a:pt x="16688" y="4617"/>
                    </a:lnTo>
                    <a:lnTo>
                      <a:pt x="16705" y="5165"/>
                    </a:lnTo>
                    <a:lnTo>
                      <a:pt x="16705" y="10"/>
                    </a:lnTo>
                    <a:lnTo>
                      <a:pt x="15979" y="10"/>
                    </a:lnTo>
                    <a:lnTo>
                      <a:pt x="15979" y="6996"/>
                    </a:lnTo>
                    <a:lnTo>
                      <a:pt x="15888" y="6678"/>
                    </a:lnTo>
                    <a:lnTo>
                      <a:pt x="15805" y="6393"/>
                    </a:lnTo>
                    <a:lnTo>
                      <a:pt x="15788" y="6242"/>
                    </a:lnTo>
                    <a:lnTo>
                      <a:pt x="15780" y="6175"/>
                    </a:lnTo>
                    <a:lnTo>
                      <a:pt x="15806" y="6385"/>
                    </a:lnTo>
                    <a:lnTo>
                      <a:pt x="15888" y="6678"/>
                    </a:lnTo>
                    <a:lnTo>
                      <a:pt x="15979" y="6988"/>
                    </a:lnTo>
                    <a:lnTo>
                      <a:pt x="15979" y="10"/>
                    </a:lnTo>
                    <a:lnTo>
                      <a:pt x="15309" y="10"/>
                    </a:lnTo>
                    <a:lnTo>
                      <a:pt x="15309" y="13799"/>
                    </a:lnTo>
                    <a:lnTo>
                      <a:pt x="15230" y="13909"/>
                    </a:lnTo>
                    <a:lnTo>
                      <a:pt x="15309" y="13799"/>
                    </a:lnTo>
                    <a:lnTo>
                      <a:pt x="15309" y="10"/>
                    </a:lnTo>
                    <a:lnTo>
                      <a:pt x="14806" y="10"/>
                    </a:lnTo>
                    <a:lnTo>
                      <a:pt x="14806" y="14097"/>
                    </a:lnTo>
                    <a:lnTo>
                      <a:pt x="14711" y="14181"/>
                    </a:lnTo>
                    <a:lnTo>
                      <a:pt x="14672" y="14225"/>
                    </a:lnTo>
                    <a:lnTo>
                      <a:pt x="14711" y="14181"/>
                    </a:lnTo>
                    <a:lnTo>
                      <a:pt x="14758" y="14138"/>
                    </a:lnTo>
                    <a:lnTo>
                      <a:pt x="14806" y="14097"/>
                    </a:lnTo>
                    <a:lnTo>
                      <a:pt x="14806" y="10"/>
                    </a:lnTo>
                    <a:lnTo>
                      <a:pt x="4955" y="10"/>
                    </a:lnTo>
                    <a:lnTo>
                      <a:pt x="4926" y="110"/>
                    </a:lnTo>
                    <a:lnTo>
                      <a:pt x="4847" y="362"/>
                    </a:lnTo>
                    <a:lnTo>
                      <a:pt x="4760" y="579"/>
                    </a:lnTo>
                    <a:lnTo>
                      <a:pt x="4688" y="663"/>
                    </a:lnTo>
                    <a:lnTo>
                      <a:pt x="4600" y="630"/>
                    </a:lnTo>
                    <a:lnTo>
                      <a:pt x="4352" y="563"/>
                    </a:lnTo>
                    <a:lnTo>
                      <a:pt x="4266" y="579"/>
                    </a:lnTo>
                    <a:lnTo>
                      <a:pt x="4193" y="646"/>
                    </a:lnTo>
                    <a:lnTo>
                      <a:pt x="4098" y="747"/>
                    </a:lnTo>
                    <a:lnTo>
                      <a:pt x="3996" y="831"/>
                    </a:lnTo>
                    <a:lnTo>
                      <a:pt x="3905" y="864"/>
                    </a:lnTo>
                    <a:lnTo>
                      <a:pt x="3814" y="814"/>
                    </a:lnTo>
                    <a:lnTo>
                      <a:pt x="3712" y="747"/>
                    </a:lnTo>
                    <a:lnTo>
                      <a:pt x="3617" y="680"/>
                    </a:lnTo>
                    <a:lnTo>
                      <a:pt x="3548" y="680"/>
                    </a:lnTo>
                    <a:lnTo>
                      <a:pt x="3346" y="764"/>
                    </a:lnTo>
                    <a:lnTo>
                      <a:pt x="3209" y="797"/>
                    </a:lnTo>
                    <a:lnTo>
                      <a:pt x="2956" y="831"/>
                    </a:lnTo>
                    <a:lnTo>
                      <a:pt x="2812" y="898"/>
                    </a:lnTo>
                    <a:lnTo>
                      <a:pt x="2679" y="965"/>
                    </a:lnTo>
                    <a:lnTo>
                      <a:pt x="2584" y="981"/>
                    </a:lnTo>
                    <a:lnTo>
                      <a:pt x="2523" y="948"/>
                    </a:lnTo>
                    <a:lnTo>
                      <a:pt x="2427" y="948"/>
                    </a:lnTo>
                    <a:lnTo>
                      <a:pt x="2386" y="998"/>
                    </a:lnTo>
                    <a:lnTo>
                      <a:pt x="2283" y="1166"/>
                    </a:lnTo>
                    <a:lnTo>
                      <a:pt x="2099" y="1417"/>
                    </a:lnTo>
                    <a:lnTo>
                      <a:pt x="1897" y="1618"/>
                    </a:lnTo>
                    <a:lnTo>
                      <a:pt x="1743" y="1685"/>
                    </a:lnTo>
                    <a:lnTo>
                      <a:pt x="1646" y="1601"/>
                    </a:lnTo>
                    <a:lnTo>
                      <a:pt x="1576" y="1518"/>
                    </a:lnTo>
                    <a:lnTo>
                      <a:pt x="1537" y="1434"/>
                    </a:lnTo>
                    <a:lnTo>
                      <a:pt x="1533" y="1367"/>
                    </a:lnTo>
                    <a:lnTo>
                      <a:pt x="1533" y="1363"/>
                    </a:lnTo>
                    <a:lnTo>
                      <a:pt x="1537" y="1431"/>
                    </a:lnTo>
                    <a:lnTo>
                      <a:pt x="1576" y="1514"/>
                    </a:lnTo>
                    <a:lnTo>
                      <a:pt x="1646" y="1596"/>
                    </a:lnTo>
                    <a:lnTo>
                      <a:pt x="1743" y="1671"/>
                    </a:lnTo>
                    <a:lnTo>
                      <a:pt x="1897" y="1616"/>
                    </a:lnTo>
                    <a:lnTo>
                      <a:pt x="2099" y="1401"/>
                    </a:lnTo>
                    <a:lnTo>
                      <a:pt x="2283" y="1150"/>
                    </a:lnTo>
                    <a:lnTo>
                      <a:pt x="2386" y="992"/>
                    </a:lnTo>
                    <a:lnTo>
                      <a:pt x="2427" y="944"/>
                    </a:lnTo>
                    <a:lnTo>
                      <a:pt x="2472" y="933"/>
                    </a:lnTo>
                    <a:lnTo>
                      <a:pt x="2524" y="945"/>
                    </a:lnTo>
                    <a:lnTo>
                      <a:pt x="2584" y="965"/>
                    </a:lnTo>
                    <a:lnTo>
                      <a:pt x="2679" y="948"/>
                    </a:lnTo>
                    <a:lnTo>
                      <a:pt x="2956" y="822"/>
                    </a:lnTo>
                    <a:lnTo>
                      <a:pt x="3084" y="798"/>
                    </a:lnTo>
                    <a:lnTo>
                      <a:pt x="3209" y="789"/>
                    </a:lnTo>
                    <a:lnTo>
                      <a:pt x="3346" y="755"/>
                    </a:lnTo>
                    <a:lnTo>
                      <a:pt x="3468" y="709"/>
                    </a:lnTo>
                    <a:lnTo>
                      <a:pt x="3548" y="664"/>
                    </a:lnTo>
                    <a:lnTo>
                      <a:pt x="3617" y="669"/>
                    </a:lnTo>
                    <a:lnTo>
                      <a:pt x="3712" y="735"/>
                    </a:lnTo>
                    <a:lnTo>
                      <a:pt x="3814" y="814"/>
                    </a:lnTo>
                    <a:lnTo>
                      <a:pt x="3905" y="857"/>
                    </a:lnTo>
                    <a:lnTo>
                      <a:pt x="3996" y="826"/>
                    </a:lnTo>
                    <a:lnTo>
                      <a:pt x="4098" y="741"/>
                    </a:lnTo>
                    <a:lnTo>
                      <a:pt x="4266" y="571"/>
                    </a:lnTo>
                    <a:lnTo>
                      <a:pt x="4352" y="554"/>
                    </a:lnTo>
                    <a:lnTo>
                      <a:pt x="4476" y="580"/>
                    </a:lnTo>
                    <a:lnTo>
                      <a:pt x="4600" y="625"/>
                    </a:lnTo>
                    <a:lnTo>
                      <a:pt x="4688" y="660"/>
                    </a:lnTo>
                    <a:lnTo>
                      <a:pt x="4759" y="575"/>
                    </a:lnTo>
                    <a:lnTo>
                      <a:pt x="4847" y="350"/>
                    </a:lnTo>
                    <a:lnTo>
                      <a:pt x="4926" y="98"/>
                    </a:lnTo>
                    <a:lnTo>
                      <a:pt x="4955" y="0"/>
                    </a:lnTo>
                    <a:lnTo>
                      <a:pt x="362" y="0"/>
                    </a:lnTo>
                    <a:lnTo>
                      <a:pt x="387" y="46"/>
                    </a:lnTo>
                    <a:lnTo>
                      <a:pt x="535" y="280"/>
                    </a:lnTo>
                    <a:lnTo>
                      <a:pt x="638" y="420"/>
                    </a:lnTo>
                    <a:lnTo>
                      <a:pt x="740" y="550"/>
                    </a:lnTo>
                    <a:lnTo>
                      <a:pt x="1176" y="1140"/>
                    </a:lnTo>
                    <a:lnTo>
                      <a:pt x="1274" y="1198"/>
                    </a:lnTo>
                    <a:lnTo>
                      <a:pt x="1377" y="1172"/>
                    </a:lnTo>
                    <a:lnTo>
                      <a:pt x="1465" y="1117"/>
                    </a:lnTo>
                    <a:lnTo>
                      <a:pt x="1521" y="1089"/>
                    </a:lnTo>
                    <a:lnTo>
                      <a:pt x="1565" y="1089"/>
                    </a:lnTo>
                    <a:lnTo>
                      <a:pt x="1565" y="1099"/>
                    </a:lnTo>
                    <a:lnTo>
                      <a:pt x="1521" y="1099"/>
                    </a:lnTo>
                    <a:lnTo>
                      <a:pt x="1465" y="1132"/>
                    </a:lnTo>
                    <a:lnTo>
                      <a:pt x="1377" y="1183"/>
                    </a:lnTo>
                    <a:lnTo>
                      <a:pt x="1274" y="1199"/>
                    </a:lnTo>
                    <a:lnTo>
                      <a:pt x="1176" y="1149"/>
                    </a:lnTo>
                    <a:lnTo>
                      <a:pt x="894" y="764"/>
                    </a:lnTo>
                    <a:lnTo>
                      <a:pt x="535" y="295"/>
                    </a:lnTo>
                    <a:lnTo>
                      <a:pt x="387" y="60"/>
                    </a:lnTo>
                    <a:lnTo>
                      <a:pt x="362" y="10"/>
                    </a:lnTo>
                    <a:lnTo>
                      <a:pt x="0" y="10"/>
                    </a:lnTo>
                    <a:lnTo>
                      <a:pt x="0" y="9510"/>
                    </a:lnTo>
                    <a:lnTo>
                      <a:pt x="9482" y="9510"/>
                    </a:lnTo>
                    <a:lnTo>
                      <a:pt x="9506" y="9577"/>
                    </a:lnTo>
                    <a:lnTo>
                      <a:pt x="9529" y="9627"/>
                    </a:lnTo>
                    <a:lnTo>
                      <a:pt x="9563" y="9677"/>
                    </a:lnTo>
                    <a:lnTo>
                      <a:pt x="9620" y="9711"/>
                    </a:lnTo>
                    <a:lnTo>
                      <a:pt x="9728" y="9778"/>
                    </a:lnTo>
                    <a:lnTo>
                      <a:pt x="9845" y="9861"/>
                    </a:lnTo>
                    <a:lnTo>
                      <a:pt x="9950" y="9895"/>
                    </a:lnTo>
                    <a:lnTo>
                      <a:pt x="10019" y="9845"/>
                    </a:lnTo>
                    <a:lnTo>
                      <a:pt x="10035" y="9761"/>
                    </a:lnTo>
                    <a:lnTo>
                      <a:pt x="10018" y="9660"/>
                    </a:lnTo>
                    <a:lnTo>
                      <a:pt x="10002" y="9593"/>
                    </a:lnTo>
                    <a:lnTo>
                      <a:pt x="10022" y="9577"/>
                    </a:lnTo>
                    <a:lnTo>
                      <a:pt x="10128" y="9577"/>
                    </a:lnTo>
                    <a:lnTo>
                      <a:pt x="10130" y="9459"/>
                    </a:lnTo>
                    <a:lnTo>
                      <a:pt x="10122" y="9359"/>
                    </a:lnTo>
                    <a:lnTo>
                      <a:pt x="10107" y="9242"/>
                    </a:lnTo>
                    <a:lnTo>
                      <a:pt x="10104" y="9108"/>
                    </a:lnTo>
                    <a:lnTo>
                      <a:pt x="10131" y="9024"/>
                    </a:lnTo>
                    <a:lnTo>
                      <a:pt x="10181" y="8940"/>
                    </a:lnTo>
                    <a:lnTo>
                      <a:pt x="10229" y="8839"/>
                    </a:lnTo>
                    <a:lnTo>
                      <a:pt x="10264" y="8722"/>
                    </a:lnTo>
                    <a:lnTo>
                      <a:pt x="10274" y="8605"/>
                    </a:lnTo>
                    <a:lnTo>
                      <a:pt x="10262" y="8488"/>
                    </a:lnTo>
                    <a:lnTo>
                      <a:pt x="10252" y="8404"/>
                    </a:lnTo>
                    <a:lnTo>
                      <a:pt x="10272" y="8337"/>
                    </a:lnTo>
                    <a:lnTo>
                      <a:pt x="10348" y="8320"/>
                    </a:lnTo>
                    <a:lnTo>
                      <a:pt x="10452" y="8337"/>
                    </a:lnTo>
                    <a:lnTo>
                      <a:pt x="10540" y="8354"/>
                    </a:lnTo>
                    <a:lnTo>
                      <a:pt x="10613" y="8354"/>
                    </a:lnTo>
                    <a:lnTo>
                      <a:pt x="10671" y="8320"/>
                    </a:lnTo>
                    <a:lnTo>
                      <a:pt x="10716" y="8236"/>
                    </a:lnTo>
                    <a:lnTo>
                      <a:pt x="10753" y="8136"/>
                    </a:lnTo>
                    <a:lnTo>
                      <a:pt x="10787" y="8069"/>
                    </a:lnTo>
                    <a:lnTo>
                      <a:pt x="10824" y="8052"/>
                    </a:lnTo>
                    <a:lnTo>
                      <a:pt x="10878" y="8085"/>
                    </a:lnTo>
                    <a:lnTo>
                      <a:pt x="10882" y="8052"/>
                    </a:lnTo>
                    <a:lnTo>
                      <a:pt x="10896" y="7935"/>
                    </a:lnTo>
                    <a:lnTo>
                      <a:pt x="10903" y="7851"/>
                    </a:lnTo>
                    <a:lnTo>
                      <a:pt x="10906" y="7767"/>
                    </a:lnTo>
                    <a:lnTo>
                      <a:pt x="10914" y="7616"/>
                    </a:lnTo>
                    <a:lnTo>
                      <a:pt x="10939" y="7482"/>
                    </a:lnTo>
                    <a:lnTo>
                      <a:pt x="10995" y="7399"/>
                    </a:lnTo>
                    <a:lnTo>
                      <a:pt x="11061" y="7332"/>
                    </a:lnTo>
                    <a:lnTo>
                      <a:pt x="11109" y="7264"/>
                    </a:lnTo>
                    <a:lnTo>
                      <a:pt x="11142" y="7181"/>
                    </a:lnTo>
                    <a:lnTo>
                      <a:pt x="11162" y="7080"/>
                    </a:lnTo>
                    <a:lnTo>
                      <a:pt x="11184" y="6963"/>
                    </a:lnTo>
                    <a:lnTo>
                      <a:pt x="11220" y="6829"/>
                    </a:lnTo>
                    <a:lnTo>
                      <a:pt x="11270" y="6728"/>
                    </a:lnTo>
                    <a:lnTo>
                      <a:pt x="11330" y="6712"/>
                    </a:lnTo>
                    <a:lnTo>
                      <a:pt x="11386" y="6762"/>
                    </a:lnTo>
                    <a:lnTo>
                      <a:pt x="11429" y="6829"/>
                    </a:lnTo>
                    <a:lnTo>
                      <a:pt x="11474" y="6896"/>
                    </a:lnTo>
                    <a:lnTo>
                      <a:pt x="11533" y="6929"/>
                    </a:lnTo>
                    <a:lnTo>
                      <a:pt x="11595" y="6913"/>
                    </a:lnTo>
                    <a:lnTo>
                      <a:pt x="11683" y="6762"/>
                    </a:lnTo>
                    <a:lnTo>
                      <a:pt x="11717" y="6795"/>
                    </a:lnTo>
                    <a:lnTo>
                      <a:pt x="11737" y="6896"/>
                    </a:lnTo>
                    <a:lnTo>
                      <a:pt x="11750" y="7030"/>
                    </a:lnTo>
                    <a:lnTo>
                      <a:pt x="11776" y="7164"/>
                    </a:lnTo>
                    <a:lnTo>
                      <a:pt x="11838" y="7315"/>
                    </a:lnTo>
                    <a:lnTo>
                      <a:pt x="11938" y="7466"/>
                    </a:lnTo>
                    <a:lnTo>
                      <a:pt x="12040" y="7667"/>
                    </a:lnTo>
                    <a:lnTo>
                      <a:pt x="12106" y="7868"/>
                    </a:lnTo>
                    <a:lnTo>
                      <a:pt x="12098" y="8002"/>
                    </a:lnTo>
                    <a:lnTo>
                      <a:pt x="12036" y="8102"/>
                    </a:lnTo>
                    <a:lnTo>
                      <a:pt x="11969" y="8203"/>
                    </a:lnTo>
                    <a:lnTo>
                      <a:pt x="11909" y="8287"/>
                    </a:lnTo>
                    <a:lnTo>
                      <a:pt x="11868" y="8354"/>
                    </a:lnTo>
                    <a:lnTo>
                      <a:pt x="11841" y="8488"/>
                    </a:lnTo>
                    <a:lnTo>
                      <a:pt x="11814" y="8672"/>
                    </a:lnTo>
                    <a:lnTo>
                      <a:pt x="11782" y="8823"/>
                    </a:lnTo>
                    <a:lnTo>
                      <a:pt x="11746" y="8906"/>
                    </a:lnTo>
                    <a:lnTo>
                      <a:pt x="11692" y="8923"/>
                    </a:lnTo>
                    <a:lnTo>
                      <a:pt x="11639" y="8873"/>
                    </a:lnTo>
                    <a:lnTo>
                      <a:pt x="11616" y="8973"/>
                    </a:lnTo>
                    <a:lnTo>
                      <a:pt x="11598" y="9074"/>
                    </a:lnTo>
                    <a:lnTo>
                      <a:pt x="11584" y="9191"/>
                    </a:lnTo>
                    <a:lnTo>
                      <a:pt x="11586" y="9309"/>
                    </a:lnTo>
                    <a:lnTo>
                      <a:pt x="11615" y="9426"/>
                    </a:lnTo>
                    <a:lnTo>
                      <a:pt x="11683" y="9593"/>
                    </a:lnTo>
                    <a:lnTo>
                      <a:pt x="11695" y="9644"/>
                    </a:lnTo>
                    <a:lnTo>
                      <a:pt x="11689" y="9694"/>
                    </a:lnTo>
                    <a:lnTo>
                      <a:pt x="11658" y="9761"/>
                    </a:lnTo>
                    <a:lnTo>
                      <a:pt x="11610" y="9845"/>
                    </a:lnTo>
                    <a:lnTo>
                      <a:pt x="11569" y="9912"/>
                    </a:lnTo>
                    <a:lnTo>
                      <a:pt x="11557" y="9979"/>
                    </a:lnTo>
                    <a:lnTo>
                      <a:pt x="11567" y="10063"/>
                    </a:lnTo>
                    <a:lnTo>
                      <a:pt x="11583" y="10130"/>
                    </a:lnTo>
                    <a:lnTo>
                      <a:pt x="11616" y="10180"/>
                    </a:lnTo>
                    <a:lnTo>
                      <a:pt x="11674" y="10213"/>
                    </a:lnTo>
                    <a:lnTo>
                      <a:pt x="11758" y="10180"/>
                    </a:lnTo>
                    <a:lnTo>
                      <a:pt x="11845" y="10113"/>
                    </a:lnTo>
                    <a:lnTo>
                      <a:pt x="11913" y="10063"/>
                    </a:lnTo>
                    <a:lnTo>
                      <a:pt x="11943" y="10079"/>
                    </a:lnTo>
                    <a:lnTo>
                      <a:pt x="11912" y="10130"/>
                    </a:lnTo>
                    <a:lnTo>
                      <a:pt x="11841" y="10230"/>
                    </a:lnTo>
                    <a:lnTo>
                      <a:pt x="11772" y="10331"/>
                    </a:lnTo>
                    <a:lnTo>
                      <a:pt x="11747" y="10381"/>
                    </a:lnTo>
                    <a:lnTo>
                      <a:pt x="11759" y="10448"/>
                    </a:lnTo>
                    <a:lnTo>
                      <a:pt x="11815" y="10548"/>
                    </a:lnTo>
                    <a:lnTo>
                      <a:pt x="11804" y="10599"/>
                    </a:lnTo>
                    <a:lnTo>
                      <a:pt x="11781" y="10632"/>
                    </a:lnTo>
                    <a:lnTo>
                      <a:pt x="11740" y="10682"/>
                    </a:lnTo>
                    <a:lnTo>
                      <a:pt x="11692" y="10699"/>
                    </a:lnTo>
                    <a:lnTo>
                      <a:pt x="11650" y="10682"/>
                    </a:lnTo>
                    <a:lnTo>
                      <a:pt x="11613" y="10649"/>
                    </a:lnTo>
                    <a:lnTo>
                      <a:pt x="11578" y="10615"/>
                    </a:lnTo>
                    <a:lnTo>
                      <a:pt x="11546" y="10615"/>
                    </a:lnTo>
                    <a:lnTo>
                      <a:pt x="11520" y="10666"/>
                    </a:lnTo>
                    <a:lnTo>
                      <a:pt x="11496" y="10733"/>
                    </a:lnTo>
                    <a:lnTo>
                      <a:pt x="12019" y="10733"/>
                    </a:lnTo>
                    <a:lnTo>
                      <a:pt x="12013" y="10699"/>
                    </a:lnTo>
                    <a:lnTo>
                      <a:pt x="12006" y="10649"/>
                    </a:lnTo>
                    <a:lnTo>
                      <a:pt x="12266" y="10247"/>
                    </a:lnTo>
                    <a:lnTo>
                      <a:pt x="12504" y="10096"/>
                    </a:lnTo>
                    <a:lnTo>
                      <a:pt x="12569" y="10163"/>
                    </a:lnTo>
                    <a:lnTo>
                      <a:pt x="12605" y="10113"/>
                    </a:lnTo>
                    <a:lnTo>
                      <a:pt x="12606" y="10096"/>
                    </a:lnTo>
                    <a:lnTo>
                      <a:pt x="12606" y="10046"/>
                    </a:lnTo>
                    <a:lnTo>
                      <a:pt x="12603" y="9996"/>
                    </a:lnTo>
                    <a:lnTo>
                      <a:pt x="12601" y="9912"/>
                    </a:lnTo>
                    <a:lnTo>
                      <a:pt x="12616" y="9861"/>
                    </a:lnTo>
                    <a:lnTo>
                      <a:pt x="12662" y="9878"/>
                    </a:lnTo>
                    <a:lnTo>
                      <a:pt x="12724" y="9912"/>
                    </a:lnTo>
                    <a:lnTo>
                      <a:pt x="12776" y="9962"/>
                    </a:lnTo>
                    <a:lnTo>
                      <a:pt x="12818" y="9979"/>
                    </a:lnTo>
                    <a:lnTo>
                      <a:pt x="12851" y="9962"/>
                    </a:lnTo>
                    <a:lnTo>
                      <a:pt x="12884" y="9895"/>
                    </a:lnTo>
                    <a:lnTo>
                      <a:pt x="12900" y="9861"/>
                    </a:lnTo>
                    <a:lnTo>
                      <a:pt x="12924" y="9811"/>
                    </a:lnTo>
                    <a:lnTo>
                      <a:pt x="12970" y="9778"/>
                    </a:lnTo>
                    <a:lnTo>
                      <a:pt x="13019" y="9828"/>
                    </a:lnTo>
                    <a:lnTo>
                      <a:pt x="13076" y="9928"/>
                    </a:lnTo>
                    <a:lnTo>
                      <a:pt x="13138" y="9979"/>
                    </a:lnTo>
                    <a:lnTo>
                      <a:pt x="13202" y="9996"/>
                    </a:lnTo>
                    <a:lnTo>
                      <a:pt x="13263" y="9979"/>
                    </a:lnTo>
                    <a:lnTo>
                      <a:pt x="13322" y="9912"/>
                    </a:lnTo>
                    <a:lnTo>
                      <a:pt x="13380" y="9811"/>
                    </a:lnTo>
                    <a:lnTo>
                      <a:pt x="13402" y="9778"/>
                    </a:lnTo>
                    <a:lnTo>
                      <a:pt x="13434" y="9727"/>
                    </a:lnTo>
                    <a:lnTo>
                      <a:pt x="13477" y="9711"/>
                    </a:lnTo>
                    <a:lnTo>
                      <a:pt x="13487" y="9711"/>
                    </a:lnTo>
                    <a:lnTo>
                      <a:pt x="13495" y="9727"/>
                    </a:lnTo>
                    <a:lnTo>
                      <a:pt x="13502" y="9727"/>
                    </a:lnTo>
                    <a:lnTo>
                      <a:pt x="13499" y="9803"/>
                    </a:lnTo>
                    <a:lnTo>
                      <a:pt x="13509" y="9947"/>
                    </a:lnTo>
                    <a:lnTo>
                      <a:pt x="13537" y="9996"/>
                    </a:lnTo>
                    <a:lnTo>
                      <a:pt x="13557" y="10085"/>
                    </a:lnTo>
                    <a:lnTo>
                      <a:pt x="13571" y="10202"/>
                    </a:lnTo>
                    <a:lnTo>
                      <a:pt x="13579" y="10340"/>
                    </a:lnTo>
                    <a:lnTo>
                      <a:pt x="13598" y="10458"/>
                    </a:lnTo>
                    <a:lnTo>
                      <a:pt x="13644" y="10517"/>
                    </a:lnTo>
                    <a:lnTo>
                      <a:pt x="13663" y="10422"/>
                    </a:lnTo>
                    <a:lnTo>
                      <a:pt x="13679" y="10311"/>
                    </a:lnTo>
                    <a:lnTo>
                      <a:pt x="13800" y="10371"/>
                    </a:lnTo>
                    <a:lnTo>
                      <a:pt x="13988" y="10753"/>
                    </a:lnTo>
                    <a:lnTo>
                      <a:pt x="14069" y="10766"/>
                    </a:lnTo>
                    <a:lnTo>
                      <a:pt x="14108" y="10747"/>
                    </a:lnTo>
                    <a:lnTo>
                      <a:pt x="14131" y="10696"/>
                    </a:lnTo>
                    <a:lnTo>
                      <a:pt x="14205" y="10638"/>
                    </a:lnTo>
                    <a:lnTo>
                      <a:pt x="14242" y="10658"/>
                    </a:lnTo>
                    <a:lnTo>
                      <a:pt x="14250" y="10765"/>
                    </a:lnTo>
                    <a:lnTo>
                      <a:pt x="14221" y="10830"/>
                    </a:lnTo>
                    <a:lnTo>
                      <a:pt x="14178" y="10879"/>
                    </a:lnTo>
                    <a:lnTo>
                      <a:pt x="14145" y="10937"/>
                    </a:lnTo>
                    <a:lnTo>
                      <a:pt x="14141" y="11029"/>
                    </a:lnTo>
                    <a:lnTo>
                      <a:pt x="14160" y="11129"/>
                    </a:lnTo>
                    <a:lnTo>
                      <a:pt x="14178" y="11231"/>
                    </a:lnTo>
                    <a:lnTo>
                      <a:pt x="14168" y="11331"/>
                    </a:lnTo>
                    <a:lnTo>
                      <a:pt x="14153" y="11381"/>
                    </a:lnTo>
                    <a:lnTo>
                      <a:pt x="14123" y="11431"/>
                    </a:lnTo>
                    <a:lnTo>
                      <a:pt x="14087" y="11520"/>
                    </a:lnTo>
                    <a:lnTo>
                      <a:pt x="13957" y="12136"/>
                    </a:lnTo>
                    <a:lnTo>
                      <a:pt x="13949" y="12272"/>
                    </a:lnTo>
                    <a:lnTo>
                      <a:pt x="13955" y="12403"/>
                    </a:lnTo>
                    <a:lnTo>
                      <a:pt x="14205" y="12692"/>
                    </a:lnTo>
                    <a:lnTo>
                      <a:pt x="14228" y="12667"/>
                    </a:lnTo>
                    <a:lnTo>
                      <a:pt x="14272" y="12627"/>
                    </a:lnTo>
                    <a:lnTo>
                      <a:pt x="14305" y="12651"/>
                    </a:lnTo>
                    <a:lnTo>
                      <a:pt x="14245" y="12775"/>
                    </a:lnTo>
                    <a:lnTo>
                      <a:pt x="14156" y="12791"/>
                    </a:lnTo>
                    <a:lnTo>
                      <a:pt x="14058" y="12782"/>
                    </a:lnTo>
                    <a:lnTo>
                      <a:pt x="13972" y="12833"/>
                    </a:lnTo>
                    <a:lnTo>
                      <a:pt x="13862" y="13358"/>
                    </a:lnTo>
                    <a:lnTo>
                      <a:pt x="13855" y="13471"/>
                    </a:lnTo>
                    <a:lnTo>
                      <a:pt x="13842" y="13581"/>
                    </a:lnTo>
                    <a:lnTo>
                      <a:pt x="13798" y="13760"/>
                    </a:lnTo>
                    <a:lnTo>
                      <a:pt x="13796" y="13845"/>
                    </a:lnTo>
                    <a:lnTo>
                      <a:pt x="13841" y="13907"/>
                    </a:lnTo>
                    <a:lnTo>
                      <a:pt x="13890" y="13915"/>
                    </a:lnTo>
                    <a:lnTo>
                      <a:pt x="13936" y="13899"/>
                    </a:lnTo>
                    <a:lnTo>
                      <a:pt x="13983" y="13893"/>
                    </a:lnTo>
                    <a:lnTo>
                      <a:pt x="14036" y="13933"/>
                    </a:lnTo>
                    <a:lnTo>
                      <a:pt x="14076" y="14017"/>
                    </a:lnTo>
                    <a:lnTo>
                      <a:pt x="14065" y="14082"/>
                    </a:lnTo>
                    <a:lnTo>
                      <a:pt x="13991" y="14195"/>
                    </a:lnTo>
                    <a:lnTo>
                      <a:pt x="13966" y="14267"/>
                    </a:lnTo>
                    <a:lnTo>
                      <a:pt x="13949" y="14362"/>
                    </a:lnTo>
                    <a:lnTo>
                      <a:pt x="13949" y="14463"/>
                    </a:lnTo>
                    <a:lnTo>
                      <a:pt x="13975" y="14553"/>
                    </a:lnTo>
                    <a:lnTo>
                      <a:pt x="14002" y="14601"/>
                    </a:lnTo>
                    <a:lnTo>
                      <a:pt x="14028" y="14563"/>
                    </a:lnTo>
                    <a:lnTo>
                      <a:pt x="14049" y="14510"/>
                    </a:lnTo>
                    <a:lnTo>
                      <a:pt x="14076" y="14483"/>
                    </a:lnTo>
                    <a:lnTo>
                      <a:pt x="14114" y="14492"/>
                    </a:lnTo>
                    <a:lnTo>
                      <a:pt x="14161" y="14511"/>
                    </a:lnTo>
                    <a:lnTo>
                      <a:pt x="14217" y="14515"/>
                    </a:lnTo>
                    <a:lnTo>
                      <a:pt x="14345" y="14255"/>
                    </a:lnTo>
                    <a:lnTo>
                      <a:pt x="14372" y="14174"/>
                    </a:lnTo>
                    <a:lnTo>
                      <a:pt x="14409" y="14129"/>
                    </a:lnTo>
                    <a:lnTo>
                      <a:pt x="14433" y="14175"/>
                    </a:lnTo>
                    <a:lnTo>
                      <a:pt x="14465" y="14286"/>
                    </a:lnTo>
                    <a:lnTo>
                      <a:pt x="14512" y="14481"/>
                    </a:lnTo>
                    <a:lnTo>
                      <a:pt x="14517" y="14497"/>
                    </a:lnTo>
                    <a:lnTo>
                      <a:pt x="14545" y="14564"/>
                    </a:lnTo>
                    <a:lnTo>
                      <a:pt x="14566" y="14576"/>
                    </a:lnTo>
                    <a:lnTo>
                      <a:pt x="14573" y="14572"/>
                    </a:lnTo>
                    <a:lnTo>
                      <a:pt x="14575" y="14561"/>
                    </a:lnTo>
                    <a:lnTo>
                      <a:pt x="14573" y="14572"/>
                    </a:lnTo>
                    <a:lnTo>
                      <a:pt x="14568" y="14575"/>
                    </a:lnTo>
                    <a:lnTo>
                      <a:pt x="14618" y="14571"/>
                    </a:lnTo>
                    <a:lnTo>
                      <a:pt x="14668" y="14552"/>
                    </a:lnTo>
                    <a:lnTo>
                      <a:pt x="14719" y="14537"/>
                    </a:lnTo>
                    <a:lnTo>
                      <a:pt x="14768" y="14545"/>
                    </a:lnTo>
                    <a:lnTo>
                      <a:pt x="14819" y="14576"/>
                    </a:lnTo>
                    <a:lnTo>
                      <a:pt x="14839" y="14614"/>
                    </a:lnTo>
                    <a:lnTo>
                      <a:pt x="14840" y="14684"/>
                    </a:lnTo>
                    <a:lnTo>
                      <a:pt x="14831" y="14810"/>
                    </a:lnTo>
                    <a:lnTo>
                      <a:pt x="14928" y="15033"/>
                    </a:lnTo>
                    <a:lnTo>
                      <a:pt x="15030" y="15335"/>
                    </a:lnTo>
                    <a:lnTo>
                      <a:pt x="15110" y="15658"/>
                    </a:lnTo>
                    <a:lnTo>
                      <a:pt x="15141" y="15941"/>
                    </a:lnTo>
                    <a:lnTo>
                      <a:pt x="15181" y="16007"/>
                    </a:lnTo>
                    <a:lnTo>
                      <a:pt x="15198" y="16111"/>
                    </a:lnTo>
                    <a:lnTo>
                      <a:pt x="15205" y="16229"/>
                    </a:lnTo>
                    <a:lnTo>
                      <a:pt x="15214" y="16334"/>
                    </a:lnTo>
                    <a:lnTo>
                      <a:pt x="15238" y="16438"/>
                    </a:lnTo>
                    <a:lnTo>
                      <a:pt x="15261" y="16532"/>
                    </a:lnTo>
                    <a:lnTo>
                      <a:pt x="15274" y="16628"/>
                    </a:lnTo>
                    <a:lnTo>
                      <a:pt x="15264" y="16738"/>
                    </a:lnTo>
                    <a:lnTo>
                      <a:pt x="15192" y="16676"/>
                    </a:lnTo>
                    <a:lnTo>
                      <a:pt x="15133" y="16561"/>
                    </a:lnTo>
                    <a:lnTo>
                      <a:pt x="15076" y="16435"/>
                    </a:lnTo>
                    <a:lnTo>
                      <a:pt x="15013" y="16342"/>
                    </a:lnTo>
                    <a:lnTo>
                      <a:pt x="14996" y="16389"/>
                    </a:lnTo>
                    <a:lnTo>
                      <a:pt x="14978" y="16424"/>
                    </a:lnTo>
                    <a:lnTo>
                      <a:pt x="14969" y="16478"/>
                    </a:lnTo>
                    <a:lnTo>
                      <a:pt x="14931" y="16448"/>
                    </a:lnTo>
                    <a:lnTo>
                      <a:pt x="14902" y="16393"/>
                    </a:lnTo>
                    <a:lnTo>
                      <a:pt x="14860" y="16380"/>
                    </a:lnTo>
                    <a:lnTo>
                      <a:pt x="14827" y="16452"/>
                    </a:lnTo>
                    <a:lnTo>
                      <a:pt x="14779" y="16508"/>
                    </a:lnTo>
                    <a:lnTo>
                      <a:pt x="14735" y="16567"/>
                    </a:lnTo>
                    <a:lnTo>
                      <a:pt x="14713" y="16646"/>
                    </a:lnTo>
                    <a:lnTo>
                      <a:pt x="14730" y="16748"/>
                    </a:lnTo>
                    <a:lnTo>
                      <a:pt x="14774" y="16862"/>
                    </a:lnTo>
                    <a:lnTo>
                      <a:pt x="14827" y="16964"/>
                    </a:lnTo>
                    <a:lnTo>
                      <a:pt x="14866" y="17029"/>
                    </a:lnTo>
                    <a:lnTo>
                      <a:pt x="14906" y="17085"/>
                    </a:lnTo>
                    <a:lnTo>
                      <a:pt x="14958" y="17087"/>
                    </a:lnTo>
                    <a:lnTo>
                      <a:pt x="15050" y="17220"/>
                    </a:lnTo>
                    <a:lnTo>
                      <a:pt x="15035" y="17213"/>
                    </a:lnTo>
                    <a:lnTo>
                      <a:pt x="15068" y="17480"/>
                    </a:lnTo>
                    <a:lnTo>
                      <a:pt x="15081" y="17610"/>
                    </a:lnTo>
                    <a:lnTo>
                      <a:pt x="15091" y="17740"/>
                    </a:lnTo>
                    <a:lnTo>
                      <a:pt x="15100" y="17939"/>
                    </a:lnTo>
                    <a:lnTo>
                      <a:pt x="15090" y="18054"/>
                    </a:lnTo>
                    <a:lnTo>
                      <a:pt x="15111" y="18227"/>
                    </a:lnTo>
                    <a:lnTo>
                      <a:pt x="15110" y="18172"/>
                    </a:lnTo>
                    <a:lnTo>
                      <a:pt x="15140" y="18255"/>
                    </a:lnTo>
                    <a:lnTo>
                      <a:pt x="15201" y="18392"/>
                    </a:lnTo>
                    <a:lnTo>
                      <a:pt x="15222" y="18472"/>
                    </a:lnTo>
                    <a:lnTo>
                      <a:pt x="15225" y="18575"/>
                    </a:lnTo>
                    <a:lnTo>
                      <a:pt x="15179" y="18737"/>
                    </a:lnTo>
                    <a:lnTo>
                      <a:pt x="15099" y="18851"/>
                    </a:lnTo>
                    <a:lnTo>
                      <a:pt x="15022" y="18965"/>
                    </a:lnTo>
                    <a:lnTo>
                      <a:pt x="14988" y="19128"/>
                    </a:lnTo>
                    <a:lnTo>
                      <a:pt x="14999" y="19224"/>
                    </a:lnTo>
                    <a:lnTo>
                      <a:pt x="15021" y="19312"/>
                    </a:lnTo>
                    <a:lnTo>
                      <a:pt x="15037" y="19405"/>
                    </a:lnTo>
                    <a:lnTo>
                      <a:pt x="15029" y="19513"/>
                    </a:lnTo>
                    <a:lnTo>
                      <a:pt x="15004" y="19589"/>
                    </a:lnTo>
                    <a:lnTo>
                      <a:pt x="14974" y="19651"/>
                    </a:lnTo>
                    <a:lnTo>
                      <a:pt x="14950" y="19725"/>
                    </a:lnTo>
                    <a:lnTo>
                      <a:pt x="14944" y="19839"/>
                    </a:lnTo>
                    <a:lnTo>
                      <a:pt x="14946" y="19894"/>
                    </a:lnTo>
                    <a:lnTo>
                      <a:pt x="14983" y="19999"/>
                    </a:lnTo>
                    <a:lnTo>
                      <a:pt x="14980" y="20111"/>
                    </a:lnTo>
                    <a:lnTo>
                      <a:pt x="14936" y="20104"/>
                    </a:lnTo>
                    <a:lnTo>
                      <a:pt x="14927" y="20153"/>
                    </a:lnTo>
                    <a:lnTo>
                      <a:pt x="14919" y="20241"/>
                    </a:lnTo>
                    <a:lnTo>
                      <a:pt x="14920" y="20347"/>
                    </a:lnTo>
                    <a:lnTo>
                      <a:pt x="14922" y="20457"/>
                    </a:lnTo>
                    <a:lnTo>
                      <a:pt x="14919" y="20560"/>
                    </a:lnTo>
                    <a:lnTo>
                      <a:pt x="14948" y="20612"/>
                    </a:lnTo>
                    <a:lnTo>
                      <a:pt x="15011" y="20713"/>
                    </a:lnTo>
                    <a:lnTo>
                      <a:pt x="15040" y="20769"/>
                    </a:lnTo>
                    <a:lnTo>
                      <a:pt x="15073" y="20840"/>
                    </a:lnTo>
                    <a:lnTo>
                      <a:pt x="15069" y="20923"/>
                    </a:lnTo>
                    <a:lnTo>
                      <a:pt x="15124" y="20964"/>
                    </a:lnTo>
                    <a:lnTo>
                      <a:pt x="15127" y="21046"/>
                    </a:lnTo>
                    <a:lnTo>
                      <a:pt x="15113" y="21201"/>
                    </a:lnTo>
                    <a:lnTo>
                      <a:pt x="15113" y="21282"/>
                    </a:lnTo>
                    <a:lnTo>
                      <a:pt x="15117" y="21318"/>
                    </a:lnTo>
                    <a:lnTo>
                      <a:pt x="15146" y="21366"/>
                    </a:lnTo>
                    <a:lnTo>
                      <a:pt x="15157" y="21467"/>
                    </a:lnTo>
                    <a:lnTo>
                      <a:pt x="15145" y="21547"/>
                    </a:lnTo>
                    <a:lnTo>
                      <a:pt x="15146" y="21600"/>
                    </a:lnTo>
                    <a:lnTo>
                      <a:pt x="15201" y="21584"/>
                    </a:lnTo>
                    <a:lnTo>
                      <a:pt x="15244" y="21515"/>
                    </a:lnTo>
                    <a:lnTo>
                      <a:pt x="15275" y="21415"/>
                    </a:lnTo>
                    <a:lnTo>
                      <a:pt x="15295" y="21303"/>
                    </a:lnTo>
                    <a:lnTo>
                      <a:pt x="15301" y="21318"/>
                    </a:lnTo>
                    <a:lnTo>
                      <a:pt x="15317" y="21336"/>
                    </a:lnTo>
                    <a:lnTo>
                      <a:pt x="15326" y="21361"/>
                    </a:lnTo>
                    <a:lnTo>
                      <a:pt x="15389" y="21314"/>
                    </a:lnTo>
                    <a:lnTo>
                      <a:pt x="15449" y="21260"/>
                    </a:lnTo>
                    <a:lnTo>
                      <a:pt x="15508" y="21200"/>
                    </a:lnTo>
                    <a:lnTo>
                      <a:pt x="15565" y="21137"/>
                    </a:lnTo>
                    <a:lnTo>
                      <a:pt x="15686" y="21026"/>
                    </a:lnTo>
                    <a:lnTo>
                      <a:pt x="15747" y="20958"/>
                    </a:lnTo>
                    <a:lnTo>
                      <a:pt x="15786" y="20878"/>
                    </a:lnTo>
                    <a:lnTo>
                      <a:pt x="15847" y="20901"/>
                    </a:lnTo>
                    <a:lnTo>
                      <a:pt x="15941" y="20994"/>
                    </a:lnTo>
                    <a:lnTo>
                      <a:pt x="15999" y="21010"/>
                    </a:lnTo>
                    <a:lnTo>
                      <a:pt x="16013" y="20964"/>
                    </a:lnTo>
                    <a:lnTo>
                      <a:pt x="16030" y="20950"/>
                    </a:lnTo>
                    <a:lnTo>
                      <a:pt x="16033" y="20884"/>
                    </a:lnTo>
                    <a:lnTo>
                      <a:pt x="16101" y="20909"/>
                    </a:lnTo>
                    <a:lnTo>
                      <a:pt x="16131" y="20998"/>
                    </a:lnTo>
                    <a:lnTo>
                      <a:pt x="16152" y="21111"/>
                    </a:lnTo>
                    <a:lnTo>
                      <a:pt x="16193" y="21214"/>
                    </a:lnTo>
                    <a:lnTo>
                      <a:pt x="16233" y="21269"/>
                    </a:lnTo>
                    <a:lnTo>
                      <a:pt x="16280" y="21236"/>
                    </a:lnTo>
                    <a:lnTo>
                      <a:pt x="16352" y="21318"/>
                    </a:lnTo>
                    <a:lnTo>
                      <a:pt x="16351" y="21388"/>
                    </a:lnTo>
                    <a:lnTo>
                      <a:pt x="16393" y="21417"/>
                    </a:lnTo>
                    <a:lnTo>
                      <a:pt x="16406" y="21277"/>
                    </a:lnTo>
                    <a:lnTo>
                      <a:pt x="16403" y="21158"/>
                    </a:lnTo>
                    <a:lnTo>
                      <a:pt x="16418" y="21073"/>
                    </a:lnTo>
                    <a:lnTo>
                      <a:pt x="16486" y="21035"/>
                    </a:lnTo>
                    <a:lnTo>
                      <a:pt x="16560" y="21056"/>
                    </a:lnTo>
                    <a:lnTo>
                      <a:pt x="16637" y="21102"/>
                    </a:lnTo>
                    <a:lnTo>
                      <a:pt x="16711" y="21127"/>
                    </a:lnTo>
                    <a:lnTo>
                      <a:pt x="16777" y="21086"/>
                    </a:lnTo>
                    <a:lnTo>
                      <a:pt x="16792" y="21064"/>
                    </a:lnTo>
                    <a:lnTo>
                      <a:pt x="16791" y="20989"/>
                    </a:lnTo>
                    <a:lnTo>
                      <a:pt x="16826" y="20930"/>
                    </a:lnTo>
                    <a:lnTo>
                      <a:pt x="16855" y="20954"/>
                    </a:lnTo>
                    <a:lnTo>
                      <a:pt x="16890" y="20896"/>
                    </a:lnTo>
                    <a:lnTo>
                      <a:pt x="16925" y="20808"/>
                    </a:lnTo>
                    <a:lnTo>
                      <a:pt x="16952" y="20641"/>
                    </a:lnTo>
                    <a:lnTo>
                      <a:pt x="16935" y="20609"/>
                    </a:lnTo>
                    <a:lnTo>
                      <a:pt x="16990" y="20495"/>
                    </a:lnTo>
                    <a:lnTo>
                      <a:pt x="17097" y="20039"/>
                    </a:lnTo>
                    <a:lnTo>
                      <a:pt x="17108" y="19486"/>
                    </a:lnTo>
                    <a:lnTo>
                      <a:pt x="17092" y="19059"/>
                    </a:lnTo>
                    <a:lnTo>
                      <a:pt x="17057" y="18631"/>
                    </a:lnTo>
                    <a:lnTo>
                      <a:pt x="17007" y="18215"/>
                    </a:lnTo>
                    <a:lnTo>
                      <a:pt x="16979" y="17994"/>
                    </a:lnTo>
                    <a:lnTo>
                      <a:pt x="16960" y="17783"/>
                    </a:lnTo>
                    <a:lnTo>
                      <a:pt x="16952" y="17569"/>
                    </a:lnTo>
                    <a:lnTo>
                      <a:pt x="16961" y="17132"/>
                    </a:lnTo>
                    <a:lnTo>
                      <a:pt x="16947" y="16943"/>
                    </a:lnTo>
                    <a:lnTo>
                      <a:pt x="16768" y="16203"/>
                    </a:lnTo>
                    <a:lnTo>
                      <a:pt x="16433" y="15172"/>
                    </a:lnTo>
                    <a:lnTo>
                      <a:pt x="16381" y="14995"/>
                    </a:lnTo>
                    <a:lnTo>
                      <a:pt x="16271" y="14423"/>
                    </a:lnTo>
                    <a:lnTo>
                      <a:pt x="16242" y="14101"/>
                    </a:lnTo>
                    <a:lnTo>
                      <a:pt x="16226" y="13931"/>
                    </a:lnTo>
                    <a:lnTo>
                      <a:pt x="16204" y="13775"/>
                    </a:lnTo>
                    <a:lnTo>
                      <a:pt x="16203" y="13792"/>
                    </a:lnTo>
                    <a:lnTo>
                      <a:pt x="16200" y="13672"/>
                    </a:lnTo>
                    <a:lnTo>
                      <a:pt x="16064" y="13136"/>
                    </a:lnTo>
                    <a:lnTo>
                      <a:pt x="15855" y="12830"/>
                    </a:lnTo>
                    <a:lnTo>
                      <a:pt x="15804" y="12747"/>
                    </a:lnTo>
                    <a:lnTo>
                      <a:pt x="15757" y="12648"/>
                    </a:lnTo>
                    <a:lnTo>
                      <a:pt x="15730" y="12580"/>
                    </a:lnTo>
                    <a:lnTo>
                      <a:pt x="15714" y="12507"/>
                    </a:lnTo>
                    <a:lnTo>
                      <a:pt x="15674" y="12364"/>
                    </a:lnTo>
                    <a:lnTo>
                      <a:pt x="15637" y="12309"/>
                    </a:lnTo>
                    <a:lnTo>
                      <a:pt x="15625" y="12246"/>
                    </a:lnTo>
                    <a:lnTo>
                      <a:pt x="15581" y="12187"/>
                    </a:lnTo>
                    <a:lnTo>
                      <a:pt x="15536" y="12136"/>
                    </a:lnTo>
                    <a:lnTo>
                      <a:pt x="15445" y="12039"/>
                    </a:lnTo>
                    <a:lnTo>
                      <a:pt x="15400" y="11972"/>
                    </a:lnTo>
                    <a:lnTo>
                      <a:pt x="15379" y="11899"/>
                    </a:lnTo>
                    <a:lnTo>
                      <a:pt x="15378" y="11814"/>
                    </a:lnTo>
                    <a:lnTo>
                      <a:pt x="15392" y="11707"/>
                    </a:lnTo>
                    <a:lnTo>
                      <a:pt x="15414" y="11611"/>
                    </a:lnTo>
                    <a:lnTo>
                      <a:pt x="15441" y="11516"/>
                    </a:lnTo>
                    <a:lnTo>
                      <a:pt x="15462" y="11418"/>
                    </a:lnTo>
                    <a:lnTo>
                      <a:pt x="15470" y="11314"/>
                    </a:lnTo>
                    <a:lnTo>
                      <a:pt x="15464" y="11221"/>
                    </a:lnTo>
                    <a:lnTo>
                      <a:pt x="15441" y="11043"/>
                    </a:lnTo>
                    <a:lnTo>
                      <a:pt x="15435" y="10950"/>
                    </a:lnTo>
                    <a:lnTo>
                      <a:pt x="15449" y="10821"/>
                    </a:lnTo>
                    <a:lnTo>
                      <a:pt x="15487" y="10750"/>
                    </a:lnTo>
                    <a:lnTo>
                      <a:pt x="15538" y="10704"/>
                    </a:lnTo>
                    <a:lnTo>
                      <a:pt x="15592" y="10648"/>
                    </a:lnTo>
                    <a:lnTo>
                      <a:pt x="15808" y="10360"/>
                    </a:lnTo>
                    <a:lnTo>
                      <a:pt x="16031" y="10255"/>
                    </a:lnTo>
                    <a:lnTo>
                      <a:pt x="16134" y="10160"/>
                    </a:lnTo>
                    <a:lnTo>
                      <a:pt x="16195" y="9983"/>
                    </a:lnTo>
                    <a:lnTo>
                      <a:pt x="16264" y="9738"/>
                    </a:lnTo>
                    <a:lnTo>
                      <a:pt x="16365" y="9582"/>
                    </a:lnTo>
                    <a:lnTo>
                      <a:pt x="16547" y="9406"/>
                    </a:lnTo>
                    <a:lnTo>
                      <a:pt x="16583" y="9357"/>
                    </a:lnTo>
                    <a:lnTo>
                      <a:pt x="16606" y="9296"/>
                    </a:lnTo>
                    <a:lnTo>
                      <a:pt x="16669" y="9186"/>
                    </a:lnTo>
                    <a:lnTo>
                      <a:pt x="16698" y="9118"/>
                    </a:lnTo>
                    <a:lnTo>
                      <a:pt x="16791" y="8930"/>
                    </a:lnTo>
                    <a:lnTo>
                      <a:pt x="16829" y="8744"/>
                    </a:lnTo>
                    <a:lnTo>
                      <a:pt x="16815" y="8695"/>
                    </a:lnTo>
                    <a:lnTo>
                      <a:pt x="16809" y="8594"/>
                    </a:lnTo>
                    <a:lnTo>
                      <a:pt x="16800" y="8584"/>
                    </a:lnTo>
                    <a:lnTo>
                      <a:pt x="16790" y="8425"/>
                    </a:lnTo>
                    <a:lnTo>
                      <a:pt x="16784" y="8269"/>
                    </a:lnTo>
                    <a:lnTo>
                      <a:pt x="16783" y="8113"/>
                    </a:lnTo>
                    <a:lnTo>
                      <a:pt x="16792" y="7950"/>
                    </a:lnTo>
                    <a:lnTo>
                      <a:pt x="16800" y="7858"/>
                    </a:lnTo>
                    <a:lnTo>
                      <a:pt x="16803" y="7787"/>
                    </a:lnTo>
                    <a:lnTo>
                      <a:pt x="16796" y="7720"/>
                    </a:lnTo>
                    <a:lnTo>
                      <a:pt x="16775" y="7641"/>
                    </a:lnTo>
                    <a:lnTo>
                      <a:pt x="16728" y="7495"/>
                    </a:lnTo>
                    <a:lnTo>
                      <a:pt x="16716" y="7401"/>
                    </a:lnTo>
                    <a:lnTo>
                      <a:pt x="16717" y="7110"/>
                    </a:lnTo>
                    <a:lnTo>
                      <a:pt x="16774" y="6855"/>
                    </a:lnTo>
                    <a:lnTo>
                      <a:pt x="16847" y="6609"/>
                    </a:lnTo>
                    <a:lnTo>
                      <a:pt x="16896" y="6349"/>
                    </a:lnTo>
                    <a:lnTo>
                      <a:pt x="16904" y="6258"/>
                    </a:lnTo>
                    <a:lnTo>
                      <a:pt x="16891" y="6120"/>
                    </a:lnTo>
                    <a:lnTo>
                      <a:pt x="16960" y="6078"/>
                    </a:lnTo>
                    <a:lnTo>
                      <a:pt x="16989" y="6112"/>
                    </a:lnTo>
                    <a:lnTo>
                      <a:pt x="17031" y="6105"/>
                    </a:lnTo>
                    <a:lnTo>
                      <a:pt x="17050" y="6075"/>
                    </a:lnTo>
                    <a:lnTo>
                      <a:pt x="17067" y="6062"/>
                    </a:lnTo>
                    <a:lnTo>
                      <a:pt x="17120" y="6011"/>
                    </a:lnTo>
                    <a:lnTo>
                      <a:pt x="17167" y="5940"/>
                    </a:lnTo>
                    <a:lnTo>
                      <a:pt x="17208" y="5850"/>
                    </a:lnTo>
                    <a:lnTo>
                      <a:pt x="17239" y="5743"/>
                    </a:lnTo>
                    <a:lnTo>
                      <a:pt x="17242" y="5747"/>
                    </a:lnTo>
                    <a:lnTo>
                      <a:pt x="17244" y="5749"/>
                    </a:lnTo>
                    <a:lnTo>
                      <a:pt x="17246" y="5752"/>
                    </a:lnTo>
                    <a:lnTo>
                      <a:pt x="17300" y="5793"/>
                    </a:lnTo>
                    <a:lnTo>
                      <a:pt x="17374" y="5819"/>
                    </a:lnTo>
                    <a:lnTo>
                      <a:pt x="17376" y="5720"/>
                    </a:lnTo>
                    <a:lnTo>
                      <a:pt x="17384" y="5628"/>
                    </a:lnTo>
                    <a:lnTo>
                      <a:pt x="17402" y="5527"/>
                    </a:lnTo>
                    <a:lnTo>
                      <a:pt x="17429" y="5448"/>
                    </a:lnTo>
                    <a:lnTo>
                      <a:pt x="17466" y="5423"/>
                    </a:lnTo>
                    <a:lnTo>
                      <a:pt x="17503" y="5445"/>
                    </a:lnTo>
                    <a:lnTo>
                      <a:pt x="17538" y="5478"/>
                    </a:lnTo>
                    <a:lnTo>
                      <a:pt x="17579" y="5512"/>
                    </a:lnTo>
                    <a:lnTo>
                      <a:pt x="17634" y="5535"/>
                    </a:lnTo>
                    <a:lnTo>
                      <a:pt x="17692" y="5527"/>
                    </a:lnTo>
                    <a:lnTo>
                      <a:pt x="17733" y="5481"/>
                    </a:lnTo>
                    <a:lnTo>
                      <a:pt x="17753" y="5423"/>
                    </a:lnTo>
                    <a:lnTo>
                      <a:pt x="17758" y="5409"/>
                    </a:lnTo>
                    <a:lnTo>
                      <a:pt x="17768" y="5327"/>
                    </a:lnTo>
                    <a:lnTo>
                      <a:pt x="17771" y="5214"/>
                    </a:lnTo>
                    <a:lnTo>
                      <a:pt x="17784" y="5069"/>
                    </a:lnTo>
                    <a:lnTo>
                      <a:pt x="17833" y="5094"/>
                    </a:lnTo>
                    <a:lnTo>
                      <a:pt x="17857" y="5069"/>
                    </a:lnTo>
                    <a:lnTo>
                      <a:pt x="17897" y="5025"/>
                    </a:lnTo>
                    <a:lnTo>
                      <a:pt x="17895" y="4909"/>
                    </a:lnTo>
                    <a:lnTo>
                      <a:pt x="17897" y="4800"/>
                    </a:lnTo>
                    <a:lnTo>
                      <a:pt x="17904" y="4727"/>
                    </a:lnTo>
                    <a:lnTo>
                      <a:pt x="17909" y="4671"/>
                    </a:lnTo>
                    <a:lnTo>
                      <a:pt x="17929" y="4558"/>
                    </a:lnTo>
                    <a:lnTo>
                      <a:pt x="17957" y="4498"/>
                    </a:lnTo>
                    <a:lnTo>
                      <a:pt x="17997" y="4468"/>
                    </a:lnTo>
                    <a:lnTo>
                      <a:pt x="18048" y="4481"/>
                    </a:lnTo>
                    <a:lnTo>
                      <a:pt x="18050" y="4468"/>
                    </a:lnTo>
                    <a:lnTo>
                      <a:pt x="18064" y="4374"/>
                    </a:lnTo>
                    <a:lnTo>
                      <a:pt x="18078" y="4262"/>
                    </a:lnTo>
                    <a:lnTo>
                      <a:pt x="18097" y="4128"/>
                    </a:lnTo>
                    <a:lnTo>
                      <a:pt x="18122" y="4029"/>
                    </a:lnTo>
                    <a:lnTo>
                      <a:pt x="18152" y="4026"/>
                    </a:lnTo>
                    <a:lnTo>
                      <a:pt x="18180" y="4110"/>
                    </a:lnTo>
                    <a:lnTo>
                      <a:pt x="18203" y="4210"/>
                    </a:lnTo>
                    <a:lnTo>
                      <a:pt x="18228" y="4293"/>
                    </a:lnTo>
                    <a:lnTo>
                      <a:pt x="18261" y="4322"/>
                    </a:lnTo>
                    <a:lnTo>
                      <a:pt x="18288" y="4309"/>
                    </a:lnTo>
                    <a:lnTo>
                      <a:pt x="18393" y="4262"/>
                    </a:lnTo>
                    <a:lnTo>
                      <a:pt x="18463" y="4264"/>
                    </a:lnTo>
                    <a:lnTo>
                      <a:pt x="18503" y="4343"/>
                    </a:lnTo>
                    <a:lnTo>
                      <a:pt x="18518" y="4514"/>
                    </a:lnTo>
                    <a:lnTo>
                      <a:pt x="18530" y="4737"/>
                    </a:lnTo>
                    <a:lnTo>
                      <a:pt x="18540" y="4909"/>
                    </a:lnTo>
                    <a:lnTo>
                      <a:pt x="18553" y="5019"/>
                    </a:lnTo>
                    <a:lnTo>
                      <a:pt x="18587" y="5062"/>
                    </a:lnTo>
                    <a:lnTo>
                      <a:pt x="18647" y="5095"/>
                    </a:lnTo>
                    <a:lnTo>
                      <a:pt x="18713" y="5136"/>
                    </a:lnTo>
                    <a:lnTo>
                      <a:pt x="18763" y="5203"/>
                    </a:lnTo>
                    <a:lnTo>
                      <a:pt x="18798" y="5320"/>
                    </a:lnTo>
                    <a:lnTo>
                      <a:pt x="18832" y="5464"/>
                    </a:lnTo>
                    <a:lnTo>
                      <a:pt x="18866" y="5582"/>
                    </a:lnTo>
                    <a:lnTo>
                      <a:pt x="18901" y="5619"/>
                    </a:lnTo>
                    <a:lnTo>
                      <a:pt x="18949" y="5592"/>
                    </a:lnTo>
                    <a:lnTo>
                      <a:pt x="19020" y="5451"/>
                    </a:lnTo>
                    <a:lnTo>
                      <a:pt x="19069" y="5594"/>
                    </a:lnTo>
                    <a:lnTo>
                      <a:pt x="19098" y="5664"/>
                    </a:lnTo>
                    <a:lnTo>
                      <a:pt x="19119" y="5682"/>
                    </a:lnTo>
                    <a:lnTo>
                      <a:pt x="19144" y="5669"/>
                    </a:lnTo>
                    <a:lnTo>
                      <a:pt x="19179" y="5618"/>
                    </a:lnTo>
                    <a:lnTo>
                      <a:pt x="19220" y="5538"/>
                    </a:lnTo>
                    <a:lnTo>
                      <a:pt x="19269" y="5466"/>
                    </a:lnTo>
                    <a:lnTo>
                      <a:pt x="19305" y="5451"/>
                    </a:lnTo>
                    <a:lnTo>
                      <a:pt x="19327" y="5442"/>
                    </a:lnTo>
                    <a:lnTo>
                      <a:pt x="19444" y="5471"/>
                    </a:lnTo>
                    <a:lnTo>
                      <a:pt x="19483" y="5470"/>
                    </a:lnTo>
                    <a:lnTo>
                      <a:pt x="19498" y="5440"/>
                    </a:lnTo>
                    <a:lnTo>
                      <a:pt x="19497" y="5375"/>
                    </a:lnTo>
                    <a:lnTo>
                      <a:pt x="19534" y="5253"/>
                    </a:lnTo>
                    <a:lnTo>
                      <a:pt x="19591" y="5282"/>
                    </a:lnTo>
                    <a:lnTo>
                      <a:pt x="19632" y="5283"/>
                    </a:lnTo>
                    <a:lnTo>
                      <a:pt x="19676" y="5243"/>
                    </a:lnTo>
                    <a:lnTo>
                      <a:pt x="19728" y="5162"/>
                    </a:lnTo>
                    <a:lnTo>
                      <a:pt x="19967" y="4737"/>
                    </a:lnTo>
                    <a:lnTo>
                      <a:pt x="20061" y="4581"/>
                    </a:lnTo>
                    <a:lnTo>
                      <a:pt x="20053" y="4294"/>
                    </a:lnTo>
                    <a:lnTo>
                      <a:pt x="20085" y="4309"/>
                    </a:lnTo>
                    <a:lnTo>
                      <a:pt x="20120" y="4328"/>
                    </a:lnTo>
                    <a:lnTo>
                      <a:pt x="20169" y="4347"/>
                    </a:lnTo>
                    <a:lnTo>
                      <a:pt x="20214" y="4347"/>
                    </a:lnTo>
                    <a:lnTo>
                      <a:pt x="20236" y="4309"/>
                    </a:lnTo>
                    <a:lnTo>
                      <a:pt x="20237" y="4294"/>
                    </a:lnTo>
                    <a:lnTo>
                      <a:pt x="20238" y="4262"/>
                    </a:lnTo>
                    <a:lnTo>
                      <a:pt x="20242" y="4165"/>
                    </a:lnTo>
                    <a:lnTo>
                      <a:pt x="20248" y="4026"/>
                    </a:lnTo>
                    <a:lnTo>
                      <a:pt x="20251" y="3938"/>
                    </a:lnTo>
                    <a:lnTo>
                      <a:pt x="20265" y="3734"/>
                    </a:lnTo>
                    <a:lnTo>
                      <a:pt x="20287" y="3663"/>
                    </a:lnTo>
                    <a:lnTo>
                      <a:pt x="20325" y="3678"/>
                    </a:lnTo>
                    <a:lnTo>
                      <a:pt x="20376" y="3665"/>
                    </a:lnTo>
                    <a:lnTo>
                      <a:pt x="20515" y="3128"/>
                    </a:lnTo>
                    <a:lnTo>
                      <a:pt x="20562" y="2822"/>
                    </a:lnTo>
                    <a:lnTo>
                      <a:pt x="20606" y="2685"/>
                    </a:lnTo>
                    <a:lnTo>
                      <a:pt x="20651" y="2692"/>
                    </a:lnTo>
                    <a:lnTo>
                      <a:pt x="20699" y="2694"/>
                    </a:lnTo>
                    <a:lnTo>
                      <a:pt x="20712" y="2685"/>
                    </a:lnTo>
                    <a:lnTo>
                      <a:pt x="20741" y="2666"/>
                    </a:lnTo>
                    <a:lnTo>
                      <a:pt x="20768" y="2583"/>
                    </a:lnTo>
                    <a:lnTo>
                      <a:pt x="20787" y="2463"/>
                    </a:lnTo>
                    <a:lnTo>
                      <a:pt x="20812" y="2352"/>
                    </a:lnTo>
                    <a:lnTo>
                      <a:pt x="20839" y="2268"/>
                    </a:lnTo>
                    <a:lnTo>
                      <a:pt x="20866" y="2231"/>
                    </a:lnTo>
                    <a:lnTo>
                      <a:pt x="20908" y="2206"/>
                    </a:lnTo>
                    <a:lnTo>
                      <a:pt x="20968" y="2160"/>
                    </a:lnTo>
                    <a:lnTo>
                      <a:pt x="21021" y="2116"/>
                    </a:lnTo>
                    <a:lnTo>
                      <a:pt x="21044" y="2097"/>
                    </a:lnTo>
                    <a:lnTo>
                      <a:pt x="21032" y="1851"/>
                    </a:lnTo>
                    <a:lnTo>
                      <a:pt x="21031" y="1718"/>
                    </a:lnTo>
                    <a:lnTo>
                      <a:pt x="21040" y="1670"/>
                    </a:lnTo>
                    <a:lnTo>
                      <a:pt x="21044" y="1652"/>
                    </a:lnTo>
                    <a:lnTo>
                      <a:pt x="21074" y="1608"/>
                    </a:lnTo>
                    <a:lnTo>
                      <a:pt x="21114" y="1562"/>
                    </a:lnTo>
                    <a:lnTo>
                      <a:pt x="21152" y="1512"/>
                    </a:lnTo>
                    <a:lnTo>
                      <a:pt x="21185" y="1446"/>
                    </a:lnTo>
                    <a:lnTo>
                      <a:pt x="21199" y="1396"/>
                    </a:lnTo>
                    <a:lnTo>
                      <a:pt x="21211" y="1349"/>
                    </a:lnTo>
                    <a:lnTo>
                      <a:pt x="21241" y="1139"/>
                    </a:lnTo>
                    <a:lnTo>
                      <a:pt x="21290" y="816"/>
                    </a:lnTo>
                    <a:lnTo>
                      <a:pt x="21357" y="489"/>
                    </a:lnTo>
                    <a:lnTo>
                      <a:pt x="21441" y="268"/>
                    </a:lnTo>
                    <a:lnTo>
                      <a:pt x="21516" y="165"/>
                    </a:lnTo>
                    <a:lnTo>
                      <a:pt x="21563" y="104"/>
                    </a:lnTo>
                    <a:lnTo>
                      <a:pt x="21589" y="57"/>
                    </a:lnTo>
                    <a:lnTo>
                      <a:pt x="21600" y="0"/>
                    </a:lnTo>
                    <a:close/>
                  </a:path>
                </a:pathLst>
              </a:custGeom>
              <a:solidFill>
                <a:srgbClr val="F5F8FA"/>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945" name="object 46" descr="object 46"/>
            <p:cNvPicPr>
              <a:picLocks noChangeAspect="1"/>
            </p:cNvPicPr>
            <p:nvPr/>
          </p:nvPicPr>
          <p:blipFill>
            <a:blip r:embed="rId18"/>
            <a:stretch>
              <a:fillRect/>
            </a:stretch>
          </p:blipFill>
          <p:spPr>
            <a:xfrm>
              <a:off x="4990397" y="0"/>
              <a:ext cx="125242" cy="118375"/>
            </a:xfrm>
            <a:prstGeom prst="rect">
              <a:avLst/>
            </a:prstGeom>
            <a:ln w="12700" cap="flat">
              <a:noFill/>
              <a:miter lim="400000"/>
            </a:ln>
            <a:effectLst/>
          </p:spPr>
        </p:pic>
        <p:grpSp>
          <p:nvGrpSpPr>
            <p:cNvPr id="2949" name="object 47"/>
            <p:cNvGrpSpPr/>
            <p:nvPr/>
          </p:nvGrpSpPr>
          <p:grpSpPr>
            <a:xfrm>
              <a:off x="2307001" y="0"/>
              <a:ext cx="3231139" cy="1004464"/>
              <a:chOff x="0" y="0"/>
              <a:chExt cx="3231138" cy="1004463"/>
            </a:xfrm>
          </p:grpSpPr>
          <p:sp>
            <p:nvSpPr>
              <p:cNvPr id="2946" name="線"/>
              <p:cNvSpPr/>
              <p:nvPr/>
            </p:nvSpPr>
            <p:spPr>
              <a:xfrm>
                <a:off x="2563340" y="0"/>
                <a:ext cx="667799" cy="400486"/>
              </a:xfrm>
              <a:custGeom>
                <a:avLst/>
                <a:gdLst/>
                <a:ahLst/>
                <a:cxnLst>
                  <a:cxn ang="0">
                    <a:pos x="wd2" y="hd2"/>
                  </a:cxn>
                  <a:cxn ang="5400000">
                    <a:pos x="wd2" y="hd2"/>
                  </a:cxn>
                  <a:cxn ang="10800000">
                    <a:pos x="wd2" y="hd2"/>
                  </a:cxn>
                  <a:cxn ang="16200000">
                    <a:pos x="wd2" y="hd2"/>
                  </a:cxn>
                </a:cxnLst>
                <a:rect l="0" t="0" r="r" b="b"/>
                <a:pathLst>
                  <a:path w="21600" h="21600" extrusionOk="0">
                    <a:moveTo>
                      <a:pt x="2862" y="0"/>
                    </a:moveTo>
                    <a:lnTo>
                      <a:pt x="2644" y="548"/>
                    </a:lnTo>
                    <a:lnTo>
                      <a:pt x="2345" y="1093"/>
                    </a:lnTo>
                    <a:lnTo>
                      <a:pt x="2061" y="1313"/>
                    </a:lnTo>
                    <a:lnTo>
                      <a:pt x="1830" y="1269"/>
                    </a:lnTo>
                    <a:lnTo>
                      <a:pt x="1636" y="1219"/>
                    </a:lnTo>
                    <a:lnTo>
                      <a:pt x="1458" y="1227"/>
                    </a:lnTo>
                    <a:lnTo>
                      <a:pt x="1277" y="1356"/>
                    </a:lnTo>
                    <a:lnTo>
                      <a:pt x="1079" y="1637"/>
                    </a:lnTo>
                    <a:lnTo>
                      <a:pt x="902" y="2003"/>
                    </a:lnTo>
                    <a:lnTo>
                      <a:pt x="812" y="2383"/>
                    </a:lnTo>
                    <a:lnTo>
                      <a:pt x="871" y="2705"/>
                    </a:lnTo>
                    <a:lnTo>
                      <a:pt x="1176" y="3515"/>
                    </a:lnTo>
                    <a:lnTo>
                      <a:pt x="1640" y="4993"/>
                    </a:lnTo>
                    <a:lnTo>
                      <a:pt x="2047" y="6511"/>
                    </a:lnTo>
                    <a:lnTo>
                      <a:pt x="2183" y="7442"/>
                    </a:lnTo>
                    <a:lnTo>
                      <a:pt x="2124" y="8117"/>
                    </a:lnTo>
                    <a:lnTo>
                      <a:pt x="2077" y="9058"/>
                    </a:lnTo>
                    <a:lnTo>
                      <a:pt x="2018" y="9942"/>
                    </a:lnTo>
                    <a:lnTo>
                      <a:pt x="1924" y="10442"/>
                    </a:lnTo>
                    <a:lnTo>
                      <a:pt x="1804" y="10796"/>
                    </a:lnTo>
                    <a:lnTo>
                      <a:pt x="1705" y="11343"/>
                    </a:lnTo>
                    <a:lnTo>
                      <a:pt x="1668" y="11914"/>
                    </a:lnTo>
                    <a:lnTo>
                      <a:pt x="1733" y="12337"/>
                    </a:lnTo>
                    <a:lnTo>
                      <a:pt x="1882" y="12676"/>
                    </a:lnTo>
                    <a:lnTo>
                      <a:pt x="2039" y="13083"/>
                    </a:lnTo>
                    <a:lnTo>
                      <a:pt x="2150" y="13534"/>
                    </a:lnTo>
                    <a:lnTo>
                      <a:pt x="2162" y="14005"/>
                    </a:lnTo>
                    <a:lnTo>
                      <a:pt x="2042" y="14449"/>
                    </a:lnTo>
                    <a:lnTo>
                      <a:pt x="1853" y="14858"/>
                    </a:lnTo>
                    <a:lnTo>
                      <a:pt x="1683" y="15258"/>
                    </a:lnTo>
                    <a:lnTo>
                      <a:pt x="1620" y="15672"/>
                    </a:lnTo>
                    <a:lnTo>
                      <a:pt x="1659" y="16180"/>
                    </a:lnTo>
                    <a:lnTo>
                      <a:pt x="1694" y="16752"/>
                    </a:lnTo>
                    <a:lnTo>
                      <a:pt x="1660" y="17253"/>
                    </a:lnTo>
                    <a:lnTo>
                      <a:pt x="1494" y="17549"/>
                    </a:lnTo>
                    <a:lnTo>
                      <a:pt x="1125" y="17534"/>
                    </a:lnTo>
                    <a:lnTo>
                      <a:pt x="637" y="17338"/>
                    </a:lnTo>
                    <a:lnTo>
                      <a:pt x="204" y="17173"/>
                    </a:lnTo>
                    <a:lnTo>
                      <a:pt x="0" y="17250"/>
                    </a:lnTo>
                    <a:lnTo>
                      <a:pt x="26" y="17578"/>
                    </a:lnTo>
                    <a:lnTo>
                      <a:pt x="115" y="18047"/>
                    </a:lnTo>
                    <a:lnTo>
                      <a:pt x="207" y="18570"/>
                    </a:lnTo>
                    <a:lnTo>
                      <a:pt x="237" y="19061"/>
                    </a:lnTo>
                    <a:lnTo>
                      <a:pt x="233" y="19162"/>
                    </a:lnTo>
                    <a:lnTo>
                      <a:pt x="219" y="19261"/>
                    </a:lnTo>
                    <a:lnTo>
                      <a:pt x="189" y="19339"/>
                    </a:lnTo>
                    <a:lnTo>
                      <a:pt x="74" y="19830"/>
                    </a:lnTo>
                    <a:lnTo>
                      <a:pt x="14" y="20429"/>
                    </a:lnTo>
                    <a:lnTo>
                      <a:pt x="28" y="20978"/>
                    </a:lnTo>
                    <a:lnTo>
                      <a:pt x="138" y="21316"/>
                    </a:lnTo>
                    <a:lnTo>
                      <a:pt x="149" y="21330"/>
                    </a:lnTo>
                    <a:lnTo>
                      <a:pt x="161" y="21340"/>
                    </a:lnTo>
                    <a:lnTo>
                      <a:pt x="173" y="21351"/>
                    </a:lnTo>
                    <a:lnTo>
                      <a:pt x="435" y="21501"/>
                    </a:lnTo>
                    <a:lnTo>
                      <a:pt x="801" y="21600"/>
                    </a:lnTo>
                    <a:lnTo>
                      <a:pt x="812" y="21231"/>
                    </a:lnTo>
                    <a:lnTo>
                      <a:pt x="849" y="20891"/>
                    </a:lnTo>
                    <a:lnTo>
                      <a:pt x="936" y="20517"/>
                    </a:lnTo>
                    <a:lnTo>
                      <a:pt x="1071" y="20224"/>
                    </a:lnTo>
                    <a:lnTo>
                      <a:pt x="1253" y="20129"/>
                    </a:lnTo>
                    <a:lnTo>
                      <a:pt x="1437" y="20210"/>
                    </a:lnTo>
                    <a:lnTo>
                      <a:pt x="1609" y="20334"/>
                    </a:lnTo>
                    <a:lnTo>
                      <a:pt x="1809" y="20459"/>
                    </a:lnTo>
                    <a:lnTo>
                      <a:pt x="2081" y="20546"/>
                    </a:lnTo>
                    <a:lnTo>
                      <a:pt x="2364" y="20516"/>
                    </a:lnTo>
                    <a:lnTo>
                      <a:pt x="2566" y="20343"/>
                    </a:lnTo>
                    <a:lnTo>
                      <a:pt x="2690" y="20079"/>
                    </a:lnTo>
                    <a:lnTo>
                      <a:pt x="2739" y="19774"/>
                    </a:lnTo>
                    <a:lnTo>
                      <a:pt x="2756" y="19355"/>
                    </a:lnTo>
                    <a:lnTo>
                      <a:pt x="2820" y="18816"/>
                    </a:lnTo>
                    <a:lnTo>
                      <a:pt x="2939" y="18863"/>
                    </a:lnTo>
                    <a:lnTo>
                      <a:pt x="3060" y="18910"/>
                    </a:lnTo>
                    <a:lnTo>
                      <a:pt x="3372" y="18655"/>
                    </a:lnTo>
                    <a:lnTo>
                      <a:pt x="3362" y="18223"/>
                    </a:lnTo>
                    <a:lnTo>
                      <a:pt x="3375" y="17818"/>
                    </a:lnTo>
                    <a:lnTo>
                      <a:pt x="3433" y="17340"/>
                    </a:lnTo>
                    <a:lnTo>
                      <a:pt x="3532" y="16922"/>
                    </a:lnTo>
                    <a:lnTo>
                      <a:pt x="3668" y="16698"/>
                    </a:lnTo>
                    <a:lnTo>
                      <a:pt x="3868" y="16586"/>
                    </a:lnTo>
                    <a:lnTo>
                      <a:pt x="4118" y="16634"/>
                    </a:lnTo>
                    <a:lnTo>
                      <a:pt x="4193" y="16239"/>
                    </a:lnTo>
                    <a:lnTo>
                      <a:pt x="4264" y="15827"/>
                    </a:lnTo>
                    <a:lnTo>
                      <a:pt x="4360" y="15326"/>
                    </a:lnTo>
                    <a:lnTo>
                      <a:pt x="4481" y="14959"/>
                    </a:lnTo>
                    <a:lnTo>
                      <a:pt x="4629" y="14947"/>
                    </a:lnTo>
                    <a:lnTo>
                      <a:pt x="4768" y="15258"/>
                    </a:lnTo>
                    <a:lnTo>
                      <a:pt x="4881" y="15631"/>
                    </a:lnTo>
                    <a:lnTo>
                      <a:pt x="5001" y="15937"/>
                    </a:lnTo>
                    <a:lnTo>
                      <a:pt x="5163" y="16045"/>
                    </a:lnTo>
                    <a:lnTo>
                      <a:pt x="5443" y="15947"/>
                    </a:lnTo>
                    <a:lnTo>
                      <a:pt x="5815" y="15823"/>
                    </a:lnTo>
                    <a:lnTo>
                      <a:pt x="6160" y="15829"/>
                    </a:lnTo>
                    <a:lnTo>
                      <a:pt x="6357" y="16125"/>
                    </a:lnTo>
                    <a:lnTo>
                      <a:pt x="6430" y="16757"/>
                    </a:lnTo>
                    <a:lnTo>
                      <a:pt x="6486" y="17525"/>
                    </a:lnTo>
                    <a:lnTo>
                      <a:pt x="6540" y="18218"/>
                    </a:lnTo>
                    <a:lnTo>
                      <a:pt x="6603" y="18630"/>
                    </a:lnTo>
                    <a:lnTo>
                      <a:pt x="6771" y="18792"/>
                    </a:lnTo>
                    <a:lnTo>
                      <a:pt x="7066" y="18915"/>
                    </a:lnTo>
                    <a:lnTo>
                      <a:pt x="7388" y="19066"/>
                    </a:lnTo>
                    <a:lnTo>
                      <a:pt x="7636" y="19314"/>
                    </a:lnTo>
                    <a:lnTo>
                      <a:pt x="7809" y="19749"/>
                    </a:lnTo>
                    <a:lnTo>
                      <a:pt x="7977" y="20283"/>
                    </a:lnTo>
                    <a:lnTo>
                      <a:pt x="8144" y="20718"/>
                    </a:lnTo>
                    <a:lnTo>
                      <a:pt x="8316" y="20857"/>
                    </a:lnTo>
                    <a:lnTo>
                      <a:pt x="8552" y="20756"/>
                    </a:lnTo>
                    <a:lnTo>
                      <a:pt x="8902" y="20235"/>
                    </a:lnTo>
                    <a:lnTo>
                      <a:pt x="9140" y="20762"/>
                    </a:lnTo>
                    <a:lnTo>
                      <a:pt x="9282" y="21022"/>
                    </a:lnTo>
                    <a:lnTo>
                      <a:pt x="9387" y="21089"/>
                    </a:lnTo>
                    <a:lnTo>
                      <a:pt x="9512" y="21041"/>
                    </a:lnTo>
                    <a:lnTo>
                      <a:pt x="9682" y="20854"/>
                    </a:lnTo>
                    <a:lnTo>
                      <a:pt x="9885" y="20555"/>
                    </a:lnTo>
                    <a:lnTo>
                      <a:pt x="10127" y="20289"/>
                    </a:lnTo>
                    <a:lnTo>
                      <a:pt x="10411" y="20201"/>
                    </a:lnTo>
                    <a:lnTo>
                      <a:pt x="10718" y="20259"/>
                    </a:lnTo>
                    <a:lnTo>
                      <a:pt x="10988" y="20309"/>
                    </a:lnTo>
                    <a:lnTo>
                      <a:pt x="11179" y="20303"/>
                    </a:lnTo>
                    <a:lnTo>
                      <a:pt x="11251" y="20194"/>
                    </a:lnTo>
                    <a:lnTo>
                      <a:pt x="11248" y="19952"/>
                    </a:lnTo>
                    <a:lnTo>
                      <a:pt x="11431" y="19499"/>
                    </a:lnTo>
                    <a:lnTo>
                      <a:pt x="11708" y="19606"/>
                    </a:lnTo>
                    <a:lnTo>
                      <a:pt x="11912" y="19610"/>
                    </a:lnTo>
                    <a:lnTo>
                      <a:pt x="12128" y="19463"/>
                    </a:lnTo>
                    <a:lnTo>
                      <a:pt x="12387" y="19161"/>
                    </a:lnTo>
                    <a:lnTo>
                      <a:pt x="12719" y="18704"/>
                    </a:lnTo>
                    <a:lnTo>
                      <a:pt x="13134" y="18137"/>
                    </a:lnTo>
                    <a:lnTo>
                      <a:pt x="13558" y="17587"/>
                    </a:lnTo>
                    <a:lnTo>
                      <a:pt x="13888" y="17170"/>
                    </a:lnTo>
                    <a:lnTo>
                      <a:pt x="14021" y="17005"/>
                    </a:lnTo>
                    <a:lnTo>
                      <a:pt x="13985" y="15941"/>
                    </a:lnTo>
                    <a:lnTo>
                      <a:pt x="14139" y="16000"/>
                    </a:lnTo>
                    <a:lnTo>
                      <a:pt x="14315" y="16068"/>
                    </a:lnTo>
                    <a:lnTo>
                      <a:pt x="14556" y="16139"/>
                    </a:lnTo>
                    <a:lnTo>
                      <a:pt x="14775" y="16140"/>
                    </a:lnTo>
                    <a:lnTo>
                      <a:pt x="14886" y="15998"/>
                    </a:lnTo>
                    <a:lnTo>
                      <a:pt x="14916" y="15465"/>
                    </a:lnTo>
                    <a:lnTo>
                      <a:pt x="14958" y="14619"/>
                    </a:lnTo>
                    <a:lnTo>
                      <a:pt x="15027" y="13865"/>
                    </a:lnTo>
                    <a:lnTo>
                      <a:pt x="15136" y="13602"/>
                    </a:lnTo>
                    <a:lnTo>
                      <a:pt x="15324" y="13658"/>
                    </a:lnTo>
                    <a:lnTo>
                      <a:pt x="15574" y="13610"/>
                    </a:lnTo>
                    <a:lnTo>
                      <a:pt x="15806" y="13502"/>
                    </a:lnTo>
                    <a:lnTo>
                      <a:pt x="15943" y="13377"/>
                    </a:lnTo>
                    <a:lnTo>
                      <a:pt x="16061" y="12779"/>
                    </a:lnTo>
                    <a:lnTo>
                      <a:pt x="16257" y="11617"/>
                    </a:lnTo>
                    <a:lnTo>
                      <a:pt x="16487" y="10483"/>
                    </a:lnTo>
                    <a:lnTo>
                      <a:pt x="16706" y="9973"/>
                    </a:lnTo>
                    <a:lnTo>
                      <a:pt x="16925" y="9998"/>
                    </a:lnTo>
                    <a:lnTo>
                      <a:pt x="17162" y="10006"/>
                    </a:lnTo>
                    <a:lnTo>
                      <a:pt x="17370" y="9903"/>
                    </a:lnTo>
                    <a:lnTo>
                      <a:pt x="17501" y="9595"/>
                    </a:lnTo>
                    <a:lnTo>
                      <a:pt x="17595" y="9150"/>
                    </a:lnTo>
                    <a:lnTo>
                      <a:pt x="17717" y="8737"/>
                    </a:lnTo>
                    <a:lnTo>
                      <a:pt x="17851" y="8426"/>
                    </a:lnTo>
                    <a:lnTo>
                      <a:pt x="17983" y="8288"/>
                    </a:lnTo>
                    <a:lnTo>
                      <a:pt x="18190" y="8196"/>
                    </a:lnTo>
                    <a:lnTo>
                      <a:pt x="18484" y="8027"/>
                    </a:lnTo>
                    <a:lnTo>
                      <a:pt x="18748" y="7864"/>
                    </a:lnTo>
                    <a:lnTo>
                      <a:pt x="18862" y="7791"/>
                    </a:lnTo>
                    <a:lnTo>
                      <a:pt x="18802" y="6879"/>
                    </a:lnTo>
                    <a:lnTo>
                      <a:pt x="18797" y="6385"/>
                    </a:lnTo>
                    <a:lnTo>
                      <a:pt x="18861" y="6142"/>
                    </a:lnTo>
                    <a:lnTo>
                      <a:pt x="19008" y="5978"/>
                    </a:lnTo>
                    <a:lnTo>
                      <a:pt x="19204" y="5806"/>
                    </a:lnTo>
                    <a:lnTo>
                      <a:pt x="19392" y="5623"/>
                    </a:lnTo>
                    <a:lnTo>
                      <a:pt x="19557" y="5378"/>
                    </a:lnTo>
                    <a:lnTo>
                      <a:pt x="19682" y="5017"/>
                    </a:lnTo>
                    <a:lnTo>
                      <a:pt x="19829" y="4239"/>
                    </a:lnTo>
                    <a:lnTo>
                      <a:pt x="20070" y="3039"/>
                    </a:lnTo>
                    <a:lnTo>
                      <a:pt x="20399" y="1826"/>
                    </a:lnTo>
                    <a:lnTo>
                      <a:pt x="20813" y="1008"/>
                    </a:lnTo>
                    <a:lnTo>
                      <a:pt x="21183" y="626"/>
                    </a:lnTo>
                    <a:lnTo>
                      <a:pt x="21415" y="397"/>
                    </a:lnTo>
                    <a:lnTo>
                      <a:pt x="21541" y="226"/>
                    </a:lnTo>
                    <a:lnTo>
                      <a:pt x="21596" y="17"/>
                    </a:lnTo>
                    <a:lnTo>
                      <a:pt x="21600" y="0"/>
                    </a:lnTo>
                  </a:path>
                </a:pathLst>
              </a:custGeom>
              <a:noFill/>
              <a:ln w="3594" cap="flat">
                <a:solidFill>
                  <a:srgbClr val="83C7E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47" name="図形"/>
              <p:cNvSpPr/>
              <p:nvPr/>
            </p:nvSpPr>
            <p:spPr>
              <a:xfrm>
                <a:off x="1998552" y="297199"/>
                <a:ext cx="572132" cy="707265"/>
              </a:xfrm>
              <a:custGeom>
                <a:avLst/>
                <a:gdLst/>
                <a:ahLst/>
                <a:cxnLst>
                  <a:cxn ang="0">
                    <a:pos x="wd2" y="hd2"/>
                  </a:cxn>
                  <a:cxn ang="5400000">
                    <a:pos x="wd2" y="hd2"/>
                  </a:cxn>
                  <a:cxn ang="10800000">
                    <a:pos x="wd2" y="hd2"/>
                  </a:cxn>
                  <a:cxn ang="16200000">
                    <a:pos x="wd2" y="hd2"/>
                  </a:cxn>
                </a:cxnLst>
                <a:rect l="0" t="0" r="r" b="b"/>
                <a:pathLst>
                  <a:path w="21600" h="21600" extrusionOk="0">
                    <a:moveTo>
                      <a:pt x="21484" y="2993"/>
                    </a:moveTo>
                    <a:lnTo>
                      <a:pt x="20399" y="3691"/>
                    </a:lnTo>
                    <a:lnTo>
                      <a:pt x="20287" y="3755"/>
                    </a:lnTo>
                    <a:lnTo>
                      <a:pt x="20177" y="3762"/>
                    </a:lnTo>
                    <a:lnTo>
                      <a:pt x="20047" y="3770"/>
                    </a:lnTo>
                    <a:lnTo>
                      <a:pt x="19878" y="3698"/>
                    </a:lnTo>
                    <a:lnTo>
                      <a:pt x="19751" y="3727"/>
                    </a:lnTo>
                    <a:lnTo>
                      <a:pt x="19483" y="3786"/>
                    </a:lnTo>
                    <a:lnTo>
                      <a:pt x="19556" y="4075"/>
                    </a:lnTo>
                    <a:lnTo>
                      <a:pt x="19511" y="4267"/>
                    </a:lnTo>
                    <a:lnTo>
                      <a:pt x="19233" y="4814"/>
                    </a:lnTo>
                    <a:lnTo>
                      <a:pt x="18813" y="5328"/>
                    </a:lnTo>
                    <a:lnTo>
                      <a:pt x="18484" y="5865"/>
                    </a:lnTo>
                    <a:lnTo>
                      <a:pt x="18478" y="6476"/>
                    </a:lnTo>
                    <a:lnTo>
                      <a:pt x="18546" y="6673"/>
                    </a:lnTo>
                    <a:lnTo>
                      <a:pt x="18671" y="6819"/>
                    </a:lnTo>
                    <a:lnTo>
                      <a:pt x="18814" y="6981"/>
                    </a:lnTo>
                    <a:lnTo>
                      <a:pt x="18934" y="7147"/>
                    </a:lnTo>
                    <a:lnTo>
                      <a:pt x="18975" y="7287"/>
                    </a:lnTo>
                    <a:lnTo>
                      <a:pt x="18961" y="7437"/>
                    </a:lnTo>
                    <a:lnTo>
                      <a:pt x="18913" y="7631"/>
                    </a:lnTo>
                    <a:lnTo>
                      <a:pt x="18862" y="7971"/>
                    </a:lnTo>
                    <a:lnTo>
                      <a:pt x="18865" y="8300"/>
                    </a:lnTo>
                    <a:lnTo>
                      <a:pt x="18904" y="8627"/>
                    </a:lnTo>
                    <a:lnTo>
                      <a:pt x="18957" y="8961"/>
                    </a:lnTo>
                    <a:lnTo>
                      <a:pt x="18978" y="8968"/>
                    </a:lnTo>
                    <a:lnTo>
                      <a:pt x="18997" y="8976"/>
                    </a:lnTo>
                    <a:lnTo>
                      <a:pt x="19014" y="8982"/>
                    </a:lnTo>
                    <a:lnTo>
                      <a:pt x="19044" y="9193"/>
                    </a:lnTo>
                    <a:lnTo>
                      <a:pt x="19129" y="9298"/>
                    </a:lnTo>
                    <a:lnTo>
                      <a:pt x="19011" y="9515"/>
                    </a:lnTo>
                    <a:lnTo>
                      <a:pt x="18910" y="9688"/>
                    </a:lnTo>
                    <a:lnTo>
                      <a:pt x="18732" y="9814"/>
                    </a:lnTo>
                    <a:lnTo>
                      <a:pt x="18560" y="9943"/>
                    </a:lnTo>
                    <a:lnTo>
                      <a:pt x="18376" y="10083"/>
                    </a:lnTo>
                    <a:lnTo>
                      <a:pt x="18211" y="10226"/>
                    </a:lnTo>
                    <a:lnTo>
                      <a:pt x="18010" y="10351"/>
                    </a:lnTo>
                    <a:lnTo>
                      <a:pt x="17844" y="10456"/>
                    </a:lnTo>
                    <a:lnTo>
                      <a:pt x="17712" y="10584"/>
                    </a:lnTo>
                    <a:lnTo>
                      <a:pt x="17510" y="10687"/>
                    </a:lnTo>
                    <a:lnTo>
                      <a:pt x="17060" y="10848"/>
                    </a:lnTo>
                    <a:lnTo>
                      <a:pt x="16460" y="11058"/>
                    </a:lnTo>
                    <a:lnTo>
                      <a:pt x="15880" y="11386"/>
                    </a:lnTo>
                    <a:lnTo>
                      <a:pt x="15488" y="11901"/>
                    </a:lnTo>
                    <a:lnTo>
                      <a:pt x="15134" y="12272"/>
                    </a:lnTo>
                    <a:lnTo>
                      <a:pt x="14543" y="12472"/>
                    </a:lnTo>
                    <a:lnTo>
                      <a:pt x="13867" y="12583"/>
                    </a:lnTo>
                    <a:lnTo>
                      <a:pt x="13260" y="12691"/>
                    </a:lnTo>
                    <a:lnTo>
                      <a:pt x="12920" y="12809"/>
                    </a:lnTo>
                    <a:lnTo>
                      <a:pt x="12616" y="12960"/>
                    </a:lnTo>
                    <a:lnTo>
                      <a:pt x="12323" y="13128"/>
                    </a:lnTo>
                    <a:lnTo>
                      <a:pt x="12019" y="13296"/>
                    </a:lnTo>
                    <a:lnTo>
                      <a:pt x="11709" y="13413"/>
                    </a:lnTo>
                    <a:lnTo>
                      <a:pt x="11417" y="13511"/>
                    </a:lnTo>
                    <a:lnTo>
                      <a:pt x="11202" y="13660"/>
                    </a:lnTo>
                    <a:lnTo>
                      <a:pt x="11120" y="13931"/>
                    </a:lnTo>
                    <a:lnTo>
                      <a:pt x="11152" y="14125"/>
                    </a:lnTo>
                    <a:lnTo>
                      <a:pt x="11219" y="14312"/>
                    </a:lnTo>
                    <a:lnTo>
                      <a:pt x="11287" y="14499"/>
                    </a:lnTo>
                    <a:lnTo>
                      <a:pt x="11322" y="14695"/>
                    </a:lnTo>
                    <a:lnTo>
                      <a:pt x="11276" y="14914"/>
                    </a:lnTo>
                    <a:lnTo>
                      <a:pt x="11152" y="15120"/>
                    </a:lnTo>
                    <a:lnTo>
                      <a:pt x="11001" y="15319"/>
                    </a:lnTo>
                    <a:lnTo>
                      <a:pt x="10875" y="15520"/>
                    </a:lnTo>
                    <a:lnTo>
                      <a:pt x="10792" y="15746"/>
                    </a:lnTo>
                    <a:lnTo>
                      <a:pt x="10798" y="15925"/>
                    </a:lnTo>
                    <a:lnTo>
                      <a:pt x="10918" y="16077"/>
                    </a:lnTo>
                    <a:lnTo>
                      <a:pt x="11176" y="16219"/>
                    </a:lnTo>
                    <a:lnTo>
                      <a:pt x="11438" y="16322"/>
                    </a:lnTo>
                    <a:lnTo>
                      <a:pt x="11700" y="16423"/>
                    </a:lnTo>
                    <a:lnTo>
                      <a:pt x="11959" y="16530"/>
                    </a:lnTo>
                    <a:lnTo>
                      <a:pt x="12211" y="16652"/>
                    </a:lnTo>
                    <a:lnTo>
                      <a:pt x="12281" y="16785"/>
                    </a:lnTo>
                    <a:lnTo>
                      <a:pt x="12494" y="16902"/>
                    </a:lnTo>
                    <a:lnTo>
                      <a:pt x="12599" y="17038"/>
                    </a:lnTo>
                    <a:lnTo>
                      <a:pt x="12721" y="17201"/>
                    </a:lnTo>
                    <a:lnTo>
                      <a:pt x="12812" y="17354"/>
                    </a:lnTo>
                    <a:lnTo>
                      <a:pt x="12972" y="17498"/>
                    </a:lnTo>
                    <a:lnTo>
                      <a:pt x="13242" y="17706"/>
                    </a:lnTo>
                    <a:lnTo>
                      <a:pt x="13534" y="17880"/>
                    </a:lnTo>
                    <a:lnTo>
                      <a:pt x="13839" y="18036"/>
                    </a:lnTo>
                    <a:lnTo>
                      <a:pt x="14152" y="18194"/>
                    </a:lnTo>
                    <a:lnTo>
                      <a:pt x="14447" y="18351"/>
                    </a:lnTo>
                    <a:lnTo>
                      <a:pt x="15305" y="19170"/>
                    </a:lnTo>
                    <a:lnTo>
                      <a:pt x="15539" y="19865"/>
                    </a:lnTo>
                    <a:lnTo>
                      <a:pt x="15536" y="19877"/>
                    </a:lnTo>
                    <a:lnTo>
                      <a:pt x="15535" y="19889"/>
                    </a:lnTo>
                    <a:lnTo>
                      <a:pt x="15532" y="19900"/>
                    </a:lnTo>
                    <a:lnTo>
                      <a:pt x="15236" y="19836"/>
                    </a:lnTo>
                    <a:lnTo>
                      <a:pt x="14950" y="19864"/>
                    </a:lnTo>
                    <a:lnTo>
                      <a:pt x="14672" y="19938"/>
                    </a:lnTo>
                    <a:lnTo>
                      <a:pt x="14401" y="20013"/>
                    </a:lnTo>
                    <a:lnTo>
                      <a:pt x="14092" y="20080"/>
                    </a:lnTo>
                    <a:lnTo>
                      <a:pt x="13782" y="20136"/>
                    </a:lnTo>
                    <a:lnTo>
                      <a:pt x="13462" y="20167"/>
                    </a:lnTo>
                    <a:lnTo>
                      <a:pt x="13128" y="20158"/>
                    </a:lnTo>
                    <a:lnTo>
                      <a:pt x="12771" y="20113"/>
                    </a:lnTo>
                    <a:lnTo>
                      <a:pt x="12409" y="20050"/>
                    </a:lnTo>
                    <a:lnTo>
                      <a:pt x="12045" y="19976"/>
                    </a:lnTo>
                    <a:lnTo>
                      <a:pt x="11684" y="19899"/>
                    </a:lnTo>
                    <a:lnTo>
                      <a:pt x="11459" y="19850"/>
                    </a:lnTo>
                    <a:lnTo>
                      <a:pt x="11181" y="19753"/>
                    </a:lnTo>
                    <a:lnTo>
                      <a:pt x="10959" y="19766"/>
                    </a:lnTo>
                    <a:lnTo>
                      <a:pt x="10780" y="19777"/>
                    </a:lnTo>
                    <a:lnTo>
                      <a:pt x="10544" y="19813"/>
                    </a:lnTo>
                    <a:lnTo>
                      <a:pt x="10395" y="19915"/>
                    </a:lnTo>
                    <a:lnTo>
                      <a:pt x="9945" y="20146"/>
                    </a:lnTo>
                    <a:lnTo>
                      <a:pt x="9398" y="20331"/>
                    </a:lnTo>
                    <a:lnTo>
                      <a:pt x="8833" y="20445"/>
                    </a:lnTo>
                    <a:lnTo>
                      <a:pt x="8327" y="20463"/>
                    </a:lnTo>
                    <a:lnTo>
                      <a:pt x="8022" y="20455"/>
                    </a:lnTo>
                    <a:lnTo>
                      <a:pt x="7758" y="20483"/>
                    </a:lnTo>
                    <a:lnTo>
                      <a:pt x="6552" y="20928"/>
                    </a:lnTo>
                    <a:lnTo>
                      <a:pt x="6242" y="21457"/>
                    </a:lnTo>
                    <a:lnTo>
                      <a:pt x="6208" y="21490"/>
                    </a:lnTo>
                    <a:lnTo>
                      <a:pt x="6180" y="21516"/>
                    </a:lnTo>
                    <a:lnTo>
                      <a:pt x="6169" y="21539"/>
                    </a:lnTo>
                    <a:lnTo>
                      <a:pt x="6142" y="21545"/>
                    </a:lnTo>
                    <a:lnTo>
                      <a:pt x="6127" y="21547"/>
                    </a:lnTo>
                    <a:lnTo>
                      <a:pt x="6107" y="21545"/>
                    </a:lnTo>
                    <a:lnTo>
                      <a:pt x="6070" y="21537"/>
                    </a:lnTo>
                    <a:lnTo>
                      <a:pt x="6010" y="21522"/>
                    </a:lnTo>
                    <a:lnTo>
                      <a:pt x="5845" y="21380"/>
                    </a:lnTo>
                    <a:lnTo>
                      <a:pt x="5817" y="21347"/>
                    </a:lnTo>
                    <a:lnTo>
                      <a:pt x="5716" y="21193"/>
                    </a:lnTo>
                    <a:lnTo>
                      <a:pt x="5547" y="20939"/>
                    </a:lnTo>
                    <a:lnTo>
                      <a:pt x="5366" y="20705"/>
                    </a:lnTo>
                    <a:lnTo>
                      <a:pt x="5228" y="20609"/>
                    </a:lnTo>
                    <a:lnTo>
                      <a:pt x="5012" y="20704"/>
                    </a:lnTo>
                    <a:lnTo>
                      <a:pt x="4857" y="20872"/>
                    </a:lnTo>
                    <a:lnTo>
                      <a:pt x="4727" y="21067"/>
                    </a:lnTo>
                    <a:lnTo>
                      <a:pt x="4587" y="21239"/>
                    </a:lnTo>
                    <a:lnTo>
                      <a:pt x="4497" y="21326"/>
                    </a:lnTo>
                    <a:lnTo>
                      <a:pt x="4296" y="21405"/>
                    </a:lnTo>
                    <a:lnTo>
                      <a:pt x="4123" y="21420"/>
                    </a:lnTo>
                    <a:lnTo>
                      <a:pt x="3803" y="21412"/>
                    </a:lnTo>
                    <a:lnTo>
                      <a:pt x="3530" y="21371"/>
                    </a:lnTo>
                    <a:lnTo>
                      <a:pt x="3313" y="21353"/>
                    </a:lnTo>
                    <a:lnTo>
                      <a:pt x="3158" y="21408"/>
                    </a:lnTo>
                    <a:lnTo>
                      <a:pt x="3037" y="21519"/>
                    </a:lnTo>
                    <a:lnTo>
                      <a:pt x="2889" y="21600"/>
                    </a:lnTo>
                    <a:lnTo>
                      <a:pt x="2736" y="21499"/>
                    </a:lnTo>
                    <a:lnTo>
                      <a:pt x="2585" y="21311"/>
                    </a:lnTo>
                    <a:lnTo>
                      <a:pt x="2584" y="21098"/>
                    </a:lnTo>
                    <a:lnTo>
                      <a:pt x="2681" y="20897"/>
                    </a:lnTo>
                    <a:lnTo>
                      <a:pt x="2824" y="20748"/>
                    </a:lnTo>
                    <a:lnTo>
                      <a:pt x="3041" y="20629"/>
                    </a:lnTo>
                    <a:lnTo>
                      <a:pt x="3253" y="20510"/>
                    </a:lnTo>
                    <a:lnTo>
                      <a:pt x="3314" y="20373"/>
                    </a:lnTo>
                    <a:lnTo>
                      <a:pt x="3082" y="20197"/>
                    </a:lnTo>
                    <a:lnTo>
                      <a:pt x="2782" y="20113"/>
                    </a:lnTo>
                    <a:lnTo>
                      <a:pt x="2510" y="20125"/>
                    </a:lnTo>
                    <a:lnTo>
                      <a:pt x="2244" y="20158"/>
                    </a:lnTo>
                    <a:lnTo>
                      <a:pt x="1963" y="20142"/>
                    </a:lnTo>
                    <a:lnTo>
                      <a:pt x="1706" y="20013"/>
                    </a:lnTo>
                    <a:lnTo>
                      <a:pt x="1716" y="19834"/>
                    </a:lnTo>
                    <a:lnTo>
                      <a:pt x="1851" y="19638"/>
                    </a:lnTo>
                    <a:lnTo>
                      <a:pt x="1971" y="19457"/>
                    </a:lnTo>
                    <a:lnTo>
                      <a:pt x="2043" y="19227"/>
                    </a:lnTo>
                    <a:lnTo>
                      <a:pt x="2082" y="18989"/>
                    </a:lnTo>
                    <a:lnTo>
                      <a:pt x="2104" y="18752"/>
                    </a:lnTo>
                    <a:lnTo>
                      <a:pt x="2125" y="18524"/>
                    </a:lnTo>
                    <a:lnTo>
                      <a:pt x="2194" y="18332"/>
                    </a:lnTo>
                    <a:lnTo>
                      <a:pt x="2334" y="18158"/>
                    </a:lnTo>
                    <a:lnTo>
                      <a:pt x="2518" y="18008"/>
                    </a:lnTo>
                    <a:lnTo>
                      <a:pt x="2718" y="17886"/>
                    </a:lnTo>
                    <a:lnTo>
                      <a:pt x="3213" y="17779"/>
                    </a:lnTo>
                    <a:lnTo>
                      <a:pt x="3775" y="17798"/>
                    </a:lnTo>
                    <a:lnTo>
                      <a:pt x="4286" y="17765"/>
                    </a:lnTo>
                    <a:lnTo>
                      <a:pt x="4628" y="17503"/>
                    </a:lnTo>
                    <a:lnTo>
                      <a:pt x="4442" y="17454"/>
                    </a:lnTo>
                    <a:lnTo>
                      <a:pt x="4186" y="17537"/>
                    </a:lnTo>
                    <a:lnTo>
                      <a:pt x="4052" y="17589"/>
                    </a:lnTo>
                    <a:lnTo>
                      <a:pt x="3728" y="17530"/>
                    </a:lnTo>
                    <a:lnTo>
                      <a:pt x="2583" y="16708"/>
                    </a:lnTo>
                    <a:lnTo>
                      <a:pt x="2627" y="16423"/>
                    </a:lnTo>
                    <a:lnTo>
                      <a:pt x="3121" y="15348"/>
                    </a:lnTo>
                    <a:lnTo>
                      <a:pt x="3378" y="15128"/>
                    </a:lnTo>
                    <a:lnTo>
                      <a:pt x="3485" y="15029"/>
                    </a:lnTo>
                    <a:lnTo>
                      <a:pt x="3586" y="14940"/>
                    </a:lnTo>
                    <a:lnTo>
                      <a:pt x="3756" y="14836"/>
                    </a:lnTo>
                    <a:lnTo>
                      <a:pt x="3845" y="14732"/>
                    </a:lnTo>
                    <a:lnTo>
                      <a:pt x="3899" y="14522"/>
                    </a:lnTo>
                    <a:lnTo>
                      <a:pt x="3797" y="14306"/>
                    </a:lnTo>
                    <a:lnTo>
                      <a:pt x="3686" y="14096"/>
                    </a:lnTo>
                    <a:lnTo>
                      <a:pt x="3711" y="13904"/>
                    </a:lnTo>
                    <a:lnTo>
                      <a:pt x="3900" y="13783"/>
                    </a:lnTo>
                    <a:lnTo>
                      <a:pt x="4147" y="13679"/>
                    </a:lnTo>
                    <a:lnTo>
                      <a:pt x="4315" y="13542"/>
                    </a:lnTo>
                    <a:lnTo>
                      <a:pt x="4268" y="13318"/>
                    </a:lnTo>
                    <a:lnTo>
                      <a:pt x="4052" y="13275"/>
                    </a:lnTo>
                    <a:lnTo>
                      <a:pt x="3815" y="13343"/>
                    </a:lnTo>
                    <a:lnTo>
                      <a:pt x="3627" y="13398"/>
                    </a:lnTo>
                    <a:lnTo>
                      <a:pt x="3499" y="13505"/>
                    </a:lnTo>
                    <a:lnTo>
                      <a:pt x="3276" y="13544"/>
                    </a:lnTo>
                    <a:lnTo>
                      <a:pt x="1934" y="13157"/>
                    </a:lnTo>
                    <a:lnTo>
                      <a:pt x="1728" y="12715"/>
                    </a:lnTo>
                    <a:lnTo>
                      <a:pt x="1396" y="12654"/>
                    </a:lnTo>
                    <a:lnTo>
                      <a:pt x="1035" y="12589"/>
                    </a:lnTo>
                    <a:lnTo>
                      <a:pt x="939" y="12822"/>
                    </a:lnTo>
                    <a:lnTo>
                      <a:pt x="832" y="13022"/>
                    </a:lnTo>
                    <a:lnTo>
                      <a:pt x="566" y="12897"/>
                    </a:lnTo>
                    <a:lnTo>
                      <a:pt x="457" y="12649"/>
                    </a:lnTo>
                    <a:lnTo>
                      <a:pt x="411" y="12361"/>
                    </a:lnTo>
                    <a:lnTo>
                      <a:pt x="335" y="12114"/>
                    </a:lnTo>
                    <a:lnTo>
                      <a:pt x="220" y="11928"/>
                    </a:lnTo>
                    <a:lnTo>
                      <a:pt x="56" y="11824"/>
                    </a:lnTo>
                    <a:lnTo>
                      <a:pt x="14" y="11605"/>
                    </a:lnTo>
                    <a:lnTo>
                      <a:pt x="0" y="11522"/>
                    </a:lnTo>
                    <a:lnTo>
                      <a:pt x="8" y="11437"/>
                    </a:lnTo>
                    <a:lnTo>
                      <a:pt x="20" y="11349"/>
                    </a:lnTo>
                    <a:lnTo>
                      <a:pt x="199" y="11393"/>
                    </a:lnTo>
                    <a:lnTo>
                      <a:pt x="289" y="11317"/>
                    </a:lnTo>
                    <a:lnTo>
                      <a:pt x="1093" y="10100"/>
                    </a:lnTo>
                    <a:lnTo>
                      <a:pt x="1981" y="9259"/>
                    </a:lnTo>
                    <a:lnTo>
                      <a:pt x="2967" y="8425"/>
                    </a:lnTo>
                    <a:lnTo>
                      <a:pt x="4670" y="7342"/>
                    </a:lnTo>
                    <a:lnTo>
                      <a:pt x="5511" y="6803"/>
                    </a:lnTo>
                    <a:lnTo>
                      <a:pt x="6048" y="6306"/>
                    </a:lnTo>
                    <a:lnTo>
                      <a:pt x="6330" y="5628"/>
                    </a:lnTo>
                    <a:lnTo>
                      <a:pt x="6611" y="4773"/>
                    </a:lnTo>
                    <a:lnTo>
                      <a:pt x="6974" y="4110"/>
                    </a:lnTo>
                    <a:lnTo>
                      <a:pt x="7502" y="4009"/>
                    </a:lnTo>
                    <a:lnTo>
                      <a:pt x="8317" y="4492"/>
                    </a:lnTo>
                    <a:lnTo>
                      <a:pt x="9362" y="5161"/>
                    </a:lnTo>
                    <a:lnTo>
                      <a:pt x="10457" y="5752"/>
                    </a:lnTo>
                    <a:lnTo>
                      <a:pt x="11422" y="6001"/>
                    </a:lnTo>
                    <a:lnTo>
                      <a:pt x="12423" y="6050"/>
                    </a:lnTo>
                    <a:lnTo>
                      <a:pt x="13483" y="6111"/>
                    </a:lnTo>
                    <a:lnTo>
                      <a:pt x="14218" y="6019"/>
                    </a:lnTo>
                    <a:lnTo>
                      <a:pt x="14245" y="5609"/>
                    </a:lnTo>
                    <a:lnTo>
                      <a:pt x="13723" y="4958"/>
                    </a:lnTo>
                    <a:lnTo>
                      <a:pt x="13248" y="4342"/>
                    </a:lnTo>
                    <a:lnTo>
                      <a:pt x="13101" y="3902"/>
                    </a:lnTo>
                    <a:lnTo>
                      <a:pt x="13565" y="3778"/>
                    </a:lnTo>
                    <a:lnTo>
                      <a:pt x="14321" y="3851"/>
                    </a:lnTo>
                    <a:lnTo>
                      <a:pt x="14908" y="3856"/>
                    </a:lnTo>
                    <a:lnTo>
                      <a:pt x="15400" y="3717"/>
                    </a:lnTo>
                    <a:lnTo>
                      <a:pt x="15870" y="3356"/>
                    </a:lnTo>
                    <a:lnTo>
                      <a:pt x="16311" y="2834"/>
                    </a:lnTo>
                    <a:lnTo>
                      <a:pt x="16688" y="2348"/>
                    </a:lnTo>
                    <a:lnTo>
                      <a:pt x="17038" y="2013"/>
                    </a:lnTo>
                    <a:lnTo>
                      <a:pt x="17399" y="1945"/>
                    </a:lnTo>
                    <a:lnTo>
                      <a:pt x="17769" y="2049"/>
                    </a:lnTo>
                    <a:lnTo>
                      <a:pt x="18090" y="2107"/>
                    </a:lnTo>
                    <a:lnTo>
                      <a:pt x="18319" y="2043"/>
                    </a:lnTo>
                    <a:lnTo>
                      <a:pt x="18412" y="1780"/>
                    </a:lnTo>
                    <a:lnTo>
                      <a:pt x="18368" y="1259"/>
                    </a:lnTo>
                    <a:lnTo>
                      <a:pt x="18320" y="624"/>
                    </a:lnTo>
                    <a:lnTo>
                      <a:pt x="18429" y="123"/>
                    </a:lnTo>
                    <a:lnTo>
                      <a:pt x="18857" y="0"/>
                    </a:lnTo>
                    <a:lnTo>
                      <a:pt x="19317" y="309"/>
                    </a:lnTo>
                    <a:lnTo>
                      <a:pt x="19537" y="803"/>
                    </a:lnTo>
                    <a:lnTo>
                      <a:pt x="19713" y="1290"/>
                    </a:lnTo>
                    <a:lnTo>
                      <a:pt x="20037" y="1574"/>
                    </a:lnTo>
                    <a:lnTo>
                      <a:pt x="20377" y="1637"/>
                    </a:lnTo>
                    <a:lnTo>
                      <a:pt x="20786" y="1679"/>
                    </a:lnTo>
                    <a:lnTo>
                      <a:pt x="21210" y="1704"/>
                    </a:lnTo>
                    <a:lnTo>
                      <a:pt x="21600" y="1716"/>
                    </a:lnTo>
                    <a:lnTo>
                      <a:pt x="21595" y="1774"/>
                    </a:lnTo>
                    <a:lnTo>
                      <a:pt x="21578" y="1830"/>
                    </a:lnTo>
                    <a:lnTo>
                      <a:pt x="21543" y="1874"/>
                    </a:lnTo>
                    <a:lnTo>
                      <a:pt x="21409" y="2152"/>
                    </a:lnTo>
                    <a:lnTo>
                      <a:pt x="21339" y="2491"/>
                    </a:lnTo>
                    <a:lnTo>
                      <a:pt x="21355" y="2802"/>
                    </a:lnTo>
                    <a:lnTo>
                      <a:pt x="21484" y="2993"/>
                    </a:lnTo>
                  </a:path>
                </a:pathLst>
              </a:custGeom>
              <a:noFill/>
              <a:ln w="3594" cap="flat">
                <a:solidFill>
                  <a:srgbClr val="83C7E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48" name="線"/>
              <p:cNvSpPr/>
              <p:nvPr/>
            </p:nvSpPr>
            <p:spPr>
              <a:xfrm>
                <a:off x="0" y="0"/>
                <a:ext cx="698897" cy="114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8" y="588"/>
                    </a:lnTo>
                    <a:lnTo>
                      <a:pt x="811" y="3617"/>
                    </a:lnTo>
                    <a:lnTo>
                      <a:pt x="1294" y="5432"/>
                    </a:lnTo>
                    <a:lnTo>
                      <a:pt x="1778" y="7108"/>
                    </a:lnTo>
                    <a:lnTo>
                      <a:pt x="2499" y="9789"/>
                    </a:lnTo>
                    <a:lnTo>
                      <a:pt x="3250" y="12619"/>
                    </a:lnTo>
                    <a:lnTo>
                      <a:pt x="3827" y="14745"/>
                    </a:lnTo>
                    <a:lnTo>
                      <a:pt x="4288" y="15491"/>
                    </a:lnTo>
                    <a:lnTo>
                      <a:pt x="4771" y="15154"/>
                    </a:lnTo>
                    <a:lnTo>
                      <a:pt x="5187" y="14444"/>
                    </a:lnTo>
                    <a:lnTo>
                      <a:pt x="5449" y="14074"/>
                    </a:lnTo>
                    <a:lnTo>
                      <a:pt x="5658" y="14078"/>
                    </a:lnTo>
                    <a:lnTo>
                      <a:pt x="5592" y="16160"/>
                    </a:lnTo>
                    <a:lnTo>
                      <a:pt x="5504" y="17475"/>
                    </a:lnTo>
                    <a:lnTo>
                      <a:pt x="5524" y="18505"/>
                    </a:lnTo>
                    <a:lnTo>
                      <a:pt x="5707" y="19580"/>
                    </a:lnTo>
                    <a:lnTo>
                      <a:pt x="6036" y="20634"/>
                    </a:lnTo>
                    <a:lnTo>
                      <a:pt x="6492" y="21600"/>
                    </a:lnTo>
                    <a:lnTo>
                      <a:pt x="7219" y="20900"/>
                    </a:lnTo>
                    <a:lnTo>
                      <a:pt x="8168" y="18112"/>
                    </a:lnTo>
                    <a:lnTo>
                      <a:pt x="9035" y="14874"/>
                    </a:lnTo>
                    <a:lnTo>
                      <a:pt x="9516" y="12821"/>
                    </a:lnTo>
                    <a:lnTo>
                      <a:pt x="9710" y="12206"/>
                    </a:lnTo>
                    <a:lnTo>
                      <a:pt x="9922" y="12069"/>
                    </a:lnTo>
                    <a:lnTo>
                      <a:pt x="10164" y="12223"/>
                    </a:lnTo>
                    <a:lnTo>
                      <a:pt x="10449" y="12481"/>
                    </a:lnTo>
                    <a:lnTo>
                      <a:pt x="10895" y="12257"/>
                    </a:lnTo>
                    <a:lnTo>
                      <a:pt x="11522" y="11456"/>
                    </a:lnTo>
                    <a:lnTo>
                      <a:pt x="12200" y="10626"/>
                    </a:lnTo>
                    <a:lnTo>
                      <a:pt x="12799" y="10313"/>
                    </a:lnTo>
                    <a:lnTo>
                      <a:pt x="13387" y="10198"/>
                    </a:lnTo>
                    <a:lnTo>
                      <a:pt x="14033" y="9762"/>
                    </a:lnTo>
                    <a:lnTo>
                      <a:pt x="14608" y="9169"/>
                    </a:lnTo>
                    <a:lnTo>
                      <a:pt x="14984" y="8582"/>
                    </a:lnTo>
                    <a:lnTo>
                      <a:pt x="15307" y="8651"/>
                    </a:lnTo>
                    <a:lnTo>
                      <a:pt x="15752" y="9503"/>
                    </a:lnTo>
                    <a:lnTo>
                      <a:pt x="16233" y="10520"/>
                    </a:lnTo>
                    <a:lnTo>
                      <a:pt x="16664" y="11080"/>
                    </a:lnTo>
                    <a:lnTo>
                      <a:pt x="17092" y="10674"/>
                    </a:lnTo>
                    <a:lnTo>
                      <a:pt x="17570" y="9586"/>
                    </a:lnTo>
                    <a:lnTo>
                      <a:pt x="18018" y="8320"/>
                    </a:lnTo>
                    <a:lnTo>
                      <a:pt x="18357" y="7381"/>
                    </a:lnTo>
                    <a:lnTo>
                      <a:pt x="18762" y="7158"/>
                    </a:lnTo>
                    <a:lnTo>
                      <a:pt x="19345" y="7504"/>
                    </a:lnTo>
                    <a:lnTo>
                      <a:pt x="19931" y="8077"/>
                    </a:lnTo>
                    <a:lnTo>
                      <a:pt x="20342" y="8536"/>
                    </a:lnTo>
                    <a:lnTo>
                      <a:pt x="20680" y="7433"/>
                    </a:lnTo>
                    <a:lnTo>
                      <a:pt x="21089" y="4529"/>
                    </a:lnTo>
                    <a:lnTo>
                      <a:pt x="21464" y="1267"/>
                    </a:lnTo>
                    <a:lnTo>
                      <a:pt x="21600" y="0"/>
                    </a:lnTo>
                  </a:path>
                </a:pathLst>
              </a:custGeom>
              <a:noFill/>
              <a:ln w="3594" cap="flat">
                <a:solidFill>
                  <a:srgbClr val="83C7E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2950" name="object 48" descr="object 48"/>
            <p:cNvPicPr>
              <a:picLocks noChangeAspect="1"/>
            </p:cNvPicPr>
            <p:nvPr/>
          </p:nvPicPr>
          <p:blipFill>
            <a:blip r:embed="rId18"/>
            <a:stretch>
              <a:fillRect/>
            </a:stretch>
          </p:blipFill>
          <p:spPr>
            <a:xfrm>
              <a:off x="4990397" y="0"/>
              <a:ext cx="125242" cy="118375"/>
            </a:xfrm>
            <a:prstGeom prst="rect">
              <a:avLst/>
            </a:prstGeom>
            <a:ln w="12700" cap="flat">
              <a:noFill/>
              <a:miter lim="400000"/>
            </a:ln>
            <a:effectLst/>
          </p:spPr>
        </p:pic>
        <p:grpSp>
          <p:nvGrpSpPr>
            <p:cNvPr id="2956" name="object 49"/>
            <p:cNvGrpSpPr/>
            <p:nvPr/>
          </p:nvGrpSpPr>
          <p:grpSpPr>
            <a:xfrm>
              <a:off x="3694891" y="-1"/>
              <a:ext cx="1263932" cy="1636323"/>
              <a:chOff x="0" y="0"/>
              <a:chExt cx="1263931" cy="1636322"/>
            </a:xfrm>
          </p:grpSpPr>
          <p:sp>
            <p:nvSpPr>
              <p:cNvPr id="2951" name="線"/>
              <p:cNvSpPr/>
              <p:nvPr/>
            </p:nvSpPr>
            <p:spPr>
              <a:xfrm>
                <a:off x="-1" y="-1"/>
                <a:ext cx="1263933" cy="7810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485" y="281"/>
                    </a:lnTo>
                    <a:lnTo>
                      <a:pt x="21327" y="560"/>
                    </a:lnTo>
                    <a:lnTo>
                      <a:pt x="21177" y="673"/>
                    </a:lnTo>
                    <a:lnTo>
                      <a:pt x="21055" y="650"/>
                    </a:lnTo>
                    <a:lnTo>
                      <a:pt x="20952" y="625"/>
                    </a:lnTo>
                    <a:lnTo>
                      <a:pt x="20858" y="629"/>
                    </a:lnTo>
                    <a:lnTo>
                      <a:pt x="20763" y="695"/>
                    </a:lnTo>
                    <a:lnTo>
                      <a:pt x="20658" y="839"/>
                    </a:lnTo>
                    <a:lnTo>
                      <a:pt x="20565" y="1027"/>
                    </a:lnTo>
                    <a:lnTo>
                      <a:pt x="20517" y="1222"/>
                    </a:lnTo>
                    <a:lnTo>
                      <a:pt x="20548" y="1387"/>
                    </a:lnTo>
                    <a:lnTo>
                      <a:pt x="20709" y="1802"/>
                    </a:lnTo>
                    <a:lnTo>
                      <a:pt x="20954" y="2560"/>
                    </a:lnTo>
                    <a:lnTo>
                      <a:pt x="21170" y="3339"/>
                    </a:lnTo>
                    <a:lnTo>
                      <a:pt x="21241" y="3816"/>
                    </a:lnTo>
                    <a:lnTo>
                      <a:pt x="21210" y="4162"/>
                    </a:lnTo>
                    <a:lnTo>
                      <a:pt x="21185" y="4645"/>
                    </a:lnTo>
                    <a:lnTo>
                      <a:pt x="21154" y="5098"/>
                    </a:lnTo>
                    <a:lnTo>
                      <a:pt x="21104" y="5354"/>
                    </a:lnTo>
                    <a:lnTo>
                      <a:pt x="21041" y="5536"/>
                    </a:lnTo>
                    <a:lnTo>
                      <a:pt x="20989" y="5816"/>
                    </a:lnTo>
                    <a:lnTo>
                      <a:pt x="20969" y="6109"/>
                    </a:lnTo>
                    <a:lnTo>
                      <a:pt x="21003" y="6326"/>
                    </a:lnTo>
                    <a:lnTo>
                      <a:pt x="21083" y="6500"/>
                    </a:lnTo>
                    <a:lnTo>
                      <a:pt x="21165" y="6708"/>
                    </a:lnTo>
                    <a:lnTo>
                      <a:pt x="21224" y="6939"/>
                    </a:lnTo>
                    <a:lnTo>
                      <a:pt x="21230" y="7181"/>
                    </a:lnTo>
                    <a:lnTo>
                      <a:pt x="21167" y="7409"/>
                    </a:lnTo>
                    <a:lnTo>
                      <a:pt x="21067" y="7619"/>
                    </a:lnTo>
                    <a:lnTo>
                      <a:pt x="20977" y="7824"/>
                    </a:lnTo>
                    <a:lnTo>
                      <a:pt x="20944" y="8036"/>
                    </a:lnTo>
                    <a:lnTo>
                      <a:pt x="20964" y="8296"/>
                    </a:lnTo>
                    <a:lnTo>
                      <a:pt x="20983" y="8589"/>
                    </a:lnTo>
                    <a:lnTo>
                      <a:pt x="20965" y="8847"/>
                    </a:lnTo>
                    <a:lnTo>
                      <a:pt x="20877" y="8999"/>
                    </a:lnTo>
                    <a:lnTo>
                      <a:pt x="20683" y="8991"/>
                    </a:lnTo>
                    <a:lnTo>
                      <a:pt x="20425" y="8890"/>
                    </a:lnTo>
                    <a:lnTo>
                      <a:pt x="20196" y="8806"/>
                    </a:lnTo>
                    <a:lnTo>
                      <a:pt x="20088" y="8845"/>
                    </a:lnTo>
                    <a:lnTo>
                      <a:pt x="20102" y="9013"/>
                    </a:lnTo>
                    <a:lnTo>
                      <a:pt x="20149" y="9254"/>
                    </a:lnTo>
                    <a:lnTo>
                      <a:pt x="20197" y="9522"/>
                    </a:lnTo>
                    <a:lnTo>
                      <a:pt x="20213" y="9773"/>
                    </a:lnTo>
                    <a:lnTo>
                      <a:pt x="20037" y="9762"/>
                    </a:lnTo>
                    <a:lnTo>
                      <a:pt x="19845" y="9739"/>
                    </a:lnTo>
                    <a:lnTo>
                      <a:pt x="19660" y="9701"/>
                    </a:lnTo>
                    <a:lnTo>
                      <a:pt x="19506" y="9645"/>
                    </a:lnTo>
                    <a:lnTo>
                      <a:pt x="19359" y="9387"/>
                    </a:lnTo>
                    <a:lnTo>
                      <a:pt x="19280" y="8947"/>
                    </a:lnTo>
                    <a:lnTo>
                      <a:pt x="19180" y="8499"/>
                    </a:lnTo>
                    <a:lnTo>
                      <a:pt x="18972" y="8219"/>
                    </a:lnTo>
                    <a:lnTo>
                      <a:pt x="18778" y="8330"/>
                    </a:lnTo>
                    <a:lnTo>
                      <a:pt x="18729" y="8784"/>
                    </a:lnTo>
                    <a:lnTo>
                      <a:pt x="18750" y="9359"/>
                    </a:lnTo>
                    <a:lnTo>
                      <a:pt x="18770" y="9831"/>
                    </a:lnTo>
                    <a:lnTo>
                      <a:pt x="18728" y="10069"/>
                    </a:lnTo>
                    <a:lnTo>
                      <a:pt x="18625" y="10127"/>
                    </a:lnTo>
                    <a:lnTo>
                      <a:pt x="18479" y="10075"/>
                    </a:lnTo>
                    <a:lnTo>
                      <a:pt x="18312" y="9980"/>
                    </a:lnTo>
                    <a:lnTo>
                      <a:pt x="18148" y="10042"/>
                    </a:lnTo>
                    <a:lnTo>
                      <a:pt x="17990" y="10345"/>
                    </a:lnTo>
                    <a:lnTo>
                      <a:pt x="17819" y="10785"/>
                    </a:lnTo>
                    <a:lnTo>
                      <a:pt x="17620" y="11258"/>
                    </a:lnTo>
                    <a:lnTo>
                      <a:pt x="17407" y="11585"/>
                    </a:lnTo>
                    <a:lnTo>
                      <a:pt x="17184" y="11711"/>
                    </a:lnTo>
                    <a:lnTo>
                      <a:pt x="16918" y="11706"/>
                    </a:lnTo>
                    <a:lnTo>
                      <a:pt x="16576" y="11640"/>
                    </a:lnTo>
                    <a:lnTo>
                      <a:pt x="16366" y="11753"/>
                    </a:lnTo>
                    <a:lnTo>
                      <a:pt x="16433" y="12151"/>
                    </a:lnTo>
                    <a:lnTo>
                      <a:pt x="16648" y="12708"/>
                    </a:lnTo>
                    <a:lnTo>
                      <a:pt x="16884" y="13299"/>
                    </a:lnTo>
                    <a:lnTo>
                      <a:pt x="16872" y="13670"/>
                    </a:lnTo>
                    <a:lnTo>
                      <a:pt x="16539" y="13753"/>
                    </a:lnTo>
                    <a:lnTo>
                      <a:pt x="16059" y="13698"/>
                    </a:lnTo>
                    <a:lnTo>
                      <a:pt x="15606" y="13653"/>
                    </a:lnTo>
                    <a:lnTo>
                      <a:pt x="15169" y="13428"/>
                    </a:lnTo>
                    <a:lnTo>
                      <a:pt x="14674" y="12893"/>
                    </a:lnTo>
                    <a:lnTo>
                      <a:pt x="14201" y="12286"/>
                    </a:lnTo>
                    <a:lnTo>
                      <a:pt x="13832" y="11849"/>
                    </a:lnTo>
                    <a:lnTo>
                      <a:pt x="13593" y="11941"/>
                    </a:lnTo>
                    <a:lnTo>
                      <a:pt x="13428" y="12541"/>
                    </a:lnTo>
                    <a:lnTo>
                      <a:pt x="13301" y="13316"/>
                    </a:lnTo>
                    <a:lnTo>
                      <a:pt x="13174" y="13929"/>
                    </a:lnTo>
                    <a:lnTo>
                      <a:pt x="12931" y="14380"/>
                    </a:lnTo>
                    <a:lnTo>
                      <a:pt x="12550" y="14867"/>
                    </a:lnTo>
                    <a:lnTo>
                      <a:pt x="12132" y="15365"/>
                    </a:lnTo>
                    <a:lnTo>
                      <a:pt x="11779" y="15849"/>
                    </a:lnTo>
                    <a:lnTo>
                      <a:pt x="11333" y="16604"/>
                    </a:lnTo>
                    <a:lnTo>
                      <a:pt x="10931" y="17365"/>
                    </a:lnTo>
                    <a:lnTo>
                      <a:pt x="10605" y="18228"/>
                    </a:lnTo>
                    <a:lnTo>
                      <a:pt x="10567" y="18467"/>
                    </a:lnTo>
                    <a:lnTo>
                      <a:pt x="10526" y="18536"/>
                    </a:lnTo>
                    <a:lnTo>
                      <a:pt x="10445" y="18496"/>
                    </a:lnTo>
                    <a:lnTo>
                      <a:pt x="10426" y="18488"/>
                    </a:lnTo>
                    <a:lnTo>
                      <a:pt x="10403" y="18473"/>
                    </a:lnTo>
                    <a:lnTo>
                      <a:pt x="10379" y="18453"/>
                    </a:lnTo>
                    <a:lnTo>
                      <a:pt x="10266" y="18477"/>
                    </a:lnTo>
                    <a:lnTo>
                      <a:pt x="10127" y="18641"/>
                    </a:lnTo>
                    <a:lnTo>
                      <a:pt x="9975" y="18842"/>
                    </a:lnTo>
                    <a:lnTo>
                      <a:pt x="9822" y="18979"/>
                    </a:lnTo>
                    <a:lnTo>
                      <a:pt x="9665" y="19012"/>
                    </a:lnTo>
                    <a:lnTo>
                      <a:pt x="9498" y="18973"/>
                    </a:lnTo>
                    <a:lnTo>
                      <a:pt x="9335" y="18866"/>
                    </a:lnTo>
                    <a:lnTo>
                      <a:pt x="9189" y="18694"/>
                    </a:lnTo>
                    <a:lnTo>
                      <a:pt x="9060" y="18598"/>
                    </a:lnTo>
                    <a:lnTo>
                      <a:pt x="8941" y="18658"/>
                    </a:lnTo>
                    <a:lnTo>
                      <a:pt x="8837" y="18796"/>
                    </a:lnTo>
                    <a:lnTo>
                      <a:pt x="8752" y="18935"/>
                    </a:lnTo>
                    <a:lnTo>
                      <a:pt x="8666" y="18986"/>
                    </a:lnTo>
                    <a:lnTo>
                      <a:pt x="8556" y="18943"/>
                    </a:lnTo>
                    <a:lnTo>
                      <a:pt x="8422" y="18854"/>
                    </a:lnTo>
                    <a:lnTo>
                      <a:pt x="8260" y="18764"/>
                    </a:lnTo>
                    <a:lnTo>
                      <a:pt x="8140" y="18760"/>
                    </a:lnTo>
                    <a:lnTo>
                      <a:pt x="8101" y="18853"/>
                    </a:lnTo>
                    <a:lnTo>
                      <a:pt x="8106" y="18988"/>
                    </a:lnTo>
                    <a:lnTo>
                      <a:pt x="8114" y="19107"/>
                    </a:lnTo>
                    <a:lnTo>
                      <a:pt x="8112" y="19226"/>
                    </a:lnTo>
                    <a:lnTo>
                      <a:pt x="8018" y="19328"/>
                    </a:lnTo>
                    <a:lnTo>
                      <a:pt x="7847" y="19205"/>
                    </a:lnTo>
                    <a:lnTo>
                      <a:pt x="7606" y="19249"/>
                    </a:lnTo>
                    <a:lnTo>
                      <a:pt x="7230" y="19476"/>
                    </a:lnTo>
                    <a:lnTo>
                      <a:pt x="6855" y="19742"/>
                    </a:lnTo>
                    <a:lnTo>
                      <a:pt x="6619" y="19906"/>
                    </a:lnTo>
                    <a:lnTo>
                      <a:pt x="6549" y="20033"/>
                    </a:lnTo>
                    <a:lnTo>
                      <a:pt x="6553" y="20230"/>
                    </a:lnTo>
                    <a:lnTo>
                      <a:pt x="6593" y="20429"/>
                    </a:lnTo>
                    <a:lnTo>
                      <a:pt x="6632" y="20562"/>
                    </a:lnTo>
                    <a:lnTo>
                      <a:pt x="6666" y="20664"/>
                    </a:lnTo>
                    <a:lnTo>
                      <a:pt x="6566" y="20813"/>
                    </a:lnTo>
                    <a:lnTo>
                      <a:pt x="5904" y="21062"/>
                    </a:lnTo>
                    <a:lnTo>
                      <a:pt x="5773" y="21397"/>
                    </a:lnTo>
                    <a:lnTo>
                      <a:pt x="5752" y="21375"/>
                    </a:lnTo>
                    <a:lnTo>
                      <a:pt x="5516" y="21340"/>
                    </a:lnTo>
                    <a:lnTo>
                      <a:pt x="5386" y="21344"/>
                    </a:lnTo>
                    <a:lnTo>
                      <a:pt x="5323" y="21394"/>
                    </a:lnTo>
                    <a:lnTo>
                      <a:pt x="5286" y="21479"/>
                    </a:lnTo>
                    <a:lnTo>
                      <a:pt x="5234" y="21584"/>
                    </a:lnTo>
                    <a:lnTo>
                      <a:pt x="5154" y="21600"/>
                    </a:lnTo>
                    <a:lnTo>
                      <a:pt x="5072" y="21481"/>
                    </a:lnTo>
                    <a:lnTo>
                      <a:pt x="5011" y="21308"/>
                    </a:lnTo>
                    <a:lnTo>
                      <a:pt x="4988" y="21164"/>
                    </a:lnTo>
                    <a:lnTo>
                      <a:pt x="4993" y="21026"/>
                    </a:lnTo>
                    <a:lnTo>
                      <a:pt x="4865" y="20953"/>
                    </a:lnTo>
                    <a:lnTo>
                      <a:pt x="4743" y="20831"/>
                    </a:lnTo>
                    <a:lnTo>
                      <a:pt x="4717" y="20707"/>
                    </a:lnTo>
                    <a:lnTo>
                      <a:pt x="4786" y="20555"/>
                    </a:lnTo>
                    <a:lnTo>
                      <a:pt x="4892" y="20431"/>
                    </a:lnTo>
                    <a:lnTo>
                      <a:pt x="4977" y="20393"/>
                    </a:lnTo>
                    <a:lnTo>
                      <a:pt x="5054" y="20426"/>
                    </a:lnTo>
                    <a:lnTo>
                      <a:pt x="5213" y="20423"/>
                    </a:lnTo>
                    <a:lnTo>
                      <a:pt x="5290" y="20266"/>
                    </a:lnTo>
                    <a:lnTo>
                      <a:pt x="5358" y="20193"/>
                    </a:lnTo>
                    <a:lnTo>
                      <a:pt x="5441" y="20195"/>
                    </a:lnTo>
                    <a:lnTo>
                      <a:pt x="5532" y="20247"/>
                    </a:lnTo>
                    <a:lnTo>
                      <a:pt x="5627" y="20323"/>
                    </a:lnTo>
                    <a:lnTo>
                      <a:pt x="5737" y="20349"/>
                    </a:lnTo>
                    <a:lnTo>
                      <a:pt x="5861" y="20300"/>
                    </a:lnTo>
                    <a:lnTo>
                      <a:pt x="5968" y="20217"/>
                    </a:lnTo>
                    <a:lnTo>
                      <a:pt x="6027" y="20143"/>
                    </a:lnTo>
                    <a:lnTo>
                      <a:pt x="6058" y="20070"/>
                    </a:lnTo>
                    <a:lnTo>
                      <a:pt x="5913" y="19852"/>
                    </a:lnTo>
                    <a:lnTo>
                      <a:pt x="5879" y="19751"/>
                    </a:lnTo>
                    <a:lnTo>
                      <a:pt x="5946" y="19629"/>
                    </a:lnTo>
                    <a:lnTo>
                      <a:pt x="6125" y="19451"/>
                    </a:lnTo>
                    <a:lnTo>
                      <a:pt x="6309" y="19272"/>
                    </a:lnTo>
                    <a:lnTo>
                      <a:pt x="6389" y="19147"/>
                    </a:lnTo>
                    <a:lnTo>
                      <a:pt x="6313" y="19143"/>
                    </a:lnTo>
                    <a:lnTo>
                      <a:pt x="6135" y="19240"/>
                    </a:lnTo>
                    <a:lnTo>
                      <a:pt x="5910" y="19356"/>
                    </a:lnTo>
                    <a:lnTo>
                      <a:pt x="5692" y="19409"/>
                    </a:lnTo>
                    <a:lnTo>
                      <a:pt x="5539" y="19363"/>
                    </a:lnTo>
                    <a:lnTo>
                      <a:pt x="5455" y="19257"/>
                    </a:lnTo>
                    <a:lnTo>
                      <a:pt x="5413" y="19121"/>
                    </a:lnTo>
                    <a:lnTo>
                      <a:pt x="5387" y="18983"/>
                    </a:lnTo>
                    <a:lnTo>
                      <a:pt x="5418" y="18848"/>
                    </a:lnTo>
                    <a:lnTo>
                      <a:pt x="5525" y="18706"/>
                    </a:lnTo>
                    <a:lnTo>
                      <a:pt x="5648" y="18564"/>
                    </a:lnTo>
                    <a:lnTo>
                      <a:pt x="5730" y="18431"/>
                    </a:lnTo>
                    <a:lnTo>
                      <a:pt x="5745" y="18321"/>
                    </a:lnTo>
                    <a:lnTo>
                      <a:pt x="5714" y="18222"/>
                    </a:lnTo>
                    <a:lnTo>
                      <a:pt x="5643" y="18103"/>
                    </a:lnTo>
                    <a:lnTo>
                      <a:pt x="5537" y="17933"/>
                    </a:lnTo>
                    <a:lnTo>
                      <a:pt x="5461" y="17709"/>
                    </a:lnTo>
                    <a:lnTo>
                      <a:pt x="5456" y="17469"/>
                    </a:lnTo>
                    <a:lnTo>
                      <a:pt x="5492" y="17244"/>
                    </a:lnTo>
                    <a:lnTo>
                      <a:pt x="5540" y="17062"/>
                    </a:lnTo>
                    <a:lnTo>
                      <a:pt x="5599" y="16862"/>
                    </a:lnTo>
                    <a:lnTo>
                      <a:pt x="5736" y="16951"/>
                    </a:lnTo>
                    <a:lnTo>
                      <a:pt x="5877" y="16925"/>
                    </a:lnTo>
                    <a:lnTo>
                      <a:pt x="5973" y="16780"/>
                    </a:lnTo>
                    <a:lnTo>
                      <a:pt x="6053" y="16475"/>
                    </a:lnTo>
                    <a:lnTo>
                      <a:pt x="6126" y="16135"/>
                    </a:lnTo>
                    <a:lnTo>
                      <a:pt x="6195" y="15890"/>
                    </a:lnTo>
                    <a:lnTo>
                      <a:pt x="6301" y="15737"/>
                    </a:lnTo>
                    <a:lnTo>
                      <a:pt x="6458" y="15577"/>
                    </a:lnTo>
                    <a:lnTo>
                      <a:pt x="6633" y="15405"/>
                    </a:lnTo>
                    <a:lnTo>
                      <a:pt x="6794" y="15213"/>
                    </a:lnTo>
                    <a:lnTo>
                      <a:pt x="6813" y="14942"/>
                    </a:lnTo>
                    <a:lnTo>
                      <a:pt x="6642" y="14581"/>
                    </a:lnTo>
                    <a:lnTo>
                      <a:pt x="6378" y="14207"/>
                    </a:lnTo>
                    <a:lnTo>
                      <a:pt x="6117" y="13891"/>
                    </a:lnTo>
                    <a:lnTo>
                      <a:pt x="5956" y="13622"/>
                    </a:lnTo>
                    <a:lnTo>
                      <a:pt x="5888" y="13352"/>
                    </a:lnTo>
                    <a:lnTo>
                      <a:pt x="5855" y="13107"/>
                    </a:lnTo>
                    <a:lnTo>
                      <a:pt x="5802" y="12911"/>
                    </a:lnTo>
                    <a:lnTo>
                      <a:pt x="5715" y="12868"/>
                    </a:lnTo>
                    <a:lnTo>
                      <a:pt x="5613" y="12984"/>
                    </a:lnTo>
                    <a:lnTo>
                      <a:pt x="5486" y="13132"/>
                    </a:lnTo>
                    <a:lnTo>
                      <a:pt x="5325" y="13185"/>
                    </a:lnTo>
                    <a:lnTo>
                      <a:pt x="5171" y="13107"/>
                    </a:lnTo>
                    <a:lnTo>
                      <a:pt x="5055" y="12976"/>
                    </a:lnTo>
                    <a:lnTo>
                      <a:pt x="4942" y="12840"/>
                    </a:lnTo>
                    <a:lnTo>
                      <a:pt x="4797" y="12746"/>
                    </a:lnTo>
                    <a:lnTo>
                      <a:pt x="4639" y="12792"/>
                    </a:lnTo>
                    <a:lnTo>
                      <a:pt x="4511" y="12988"/>
                    </a:lnTo>
                    <a:lnTo>
                      <a:pt x="4417" y="13242"/>
                    </a:lnTo>
                    <a:lnTo>
                      <a:pt x="4358" y="13467"/>
                    </a:lnTo>
                    <a:lnTo>
                      <a:pt x="4306" y="13644"/>
                    </a:lnTo>
                    <a:lnTo>
                      <a:pt x="4221" y="13810"/>
                    </a:lnTo>
                    <a:lnTo>
                      <a:pt x="4097" y="13950"/>
                    </a:lnTo>
                    <a:lnTo>
                      <a:pt x="3926" y="14050"/>
                    </a:lnTo>
                    <a:lnTo>
                      <a:pt x="3781" y="14212"/>
                    </a:lnTo>
                    <a:lnTo>
                      <a:pt x="3714" y="14482"/>
                    </a:lnTo>
                    <a:lnTo>
                      <a:pt x="3693" y="14757"/>
                    </a:lnTo>
                    <a:lnTo>
                      <a:pt x="3685" y="14938"/>
                    </a:lnTo>
                    <a:lnTo>
                      <a:pt x="3669" y="15069"/>
                    </a:lnTo>
                    <a:lnTo>
                      <a:pt x="3620" y="15377"/>
                    </a:lnTo>
                    <a:lnTo>
                      <a:pt x="3480" y="15319"/>
                    </a:lnTo>
                    <a:lnTo>
                      <a:pt x="3385" y="15348"/>
                    </a:lnTo>
                    <a:lnTo>
                      <a:pt x="3296" y="15480"/>
                    </a:lnTo>
                    <a:lnTo>
                      <a:pt x="3201" y="15654"/>
                    </a:lnTo>
                    <a:lnTo>
                      <a:pt x="3083" y="15810"/>
                    </a:lnTo>
                    <a:lnTo>
                      <a:pt x="2932" y="15883"/>
                    </a:lnTo>
                    <a:lnTo>
                      <a:pt x="2742" y="15879"/>
                    </a:lnTo>
                    <a:lnTo>
                      <a:pt x="2513" y="15839"/>
                    </a:lnTo>
                    <a:lnTo>
                      <a:pt x="2242" y="15804"/>
                    </a:lnTo>
                    <a:lnTo>
                      <a:pt x="2046" y="15838"/>
                    </a:lnTo>
                    <a:lnTo>
                      <a:pt x="1994" y="15960"/>
                    </a:lnTo>
                    <a:lnTo>
                      <a:pt x="2019" y="16143"/>
                    </a:lnTo>
                    <a:lnTo>
                      <a:pt x="2051" y="16359"/>
                    </a:lnTo>
                    <a:lnTo>
                      <a:pt x="2025" y="16586"/>
                    </a:lnTo>
                    <a:lnTo>
                      <a:pt x="1934" y="16804"/>
                    </a:lnTo>
                    <a:lnTo>
                      <a:pt x="1808" y="16997"/>
                    </a:lnTo>
                    <a:lnTo>
                      <a:pt x="1677" y="17150"/>
                    </a:lnTo>
                    <a:lnTo>
                      <a:pt x="1608" y="17323"/>
                    </a:lnTo>
                    <a:lnTo>
                      <a:pt x="1616" y="17553"/>
                    </a:lnTo>
                    <a:lnTo>
                      <a:pt x="1655" y="17793"/>
                    </a:lnTo>
                    <a:lnTo>
                      <a:pt x="1676" y="17994"/>
                    </a:lnTo>
                    <a:lnTo>
                      <a:pt x="1672" y="18216"/>
                    </a:lnTo>
                    <a:lnTo>
                      <a:pt x="1562" y="18204"/>
                    </a:lnTo>
                    <a:lnTo>
                      <a:pt x="1394" y="18199"/>
                    </a:lnTo>
                    <a:lnTo>
                      <a:pt x="1344" y="18247"/>
                    </a:lnTo>
                    <a:lnTo>
                      <a:pt x="1385" y="18373"/>
                    </a:lnTo>
                    <a:lnTo>
                      <a:pt x="1428" y="18544"/>
                    </a:lnTo>
                    <a:lnTo>
                      <a:pt x="1387" y="18729"/>
                    </a:lnTo>
                    <a:lnTo>
                      <a:pt x="1207" y="18808"/>
                    </a:lnTo>
                    <a:lnTo>
                      <a:pt x="935" y="18734"/>
                    </a:lnTo>
                    <a:lnTo>
                      <a:pt x="630" y="18594"/>
                    </a:lnTo>
                    <a:lnTo>
                      <a:pt x="349" y="18473"/>
                    </a:lnTo>
                    <a:lnTo>
                      <a:pt x="204" y="18405"/>
                    </a:lnTo>
                    <a:lnTo>
                      <a:pt x="116" y="18318"/>
                    </a:lnTo>
                    <a:lnTo>
                      <a:pt x="58" y="18214"/>
                    </a:lnTo>
                    <a:lnTo>
                      <a:pt x="0" y="18095"/>
                    </a:lnTo>
                  </a:path>
                </a:pathLst>
              </a:custGeom>
              <a:noFill/>
              <a:ln w="3594" cap="flat">
                <a:solidFill>
                  <a:srgbClr val="83C7E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52" name="図形"/>
              <p:cNvSpPr/>
              <p:nvPr/>
            </p:nvSpPr>
            <p:spPr>
              <a:xfrm>
                <a:off x="773341" y="943985"/>
                <a:ext cx="386430" cy="541842"/>
              </a:xfrm>
              <a:custGeom>
                <a:avLst/>
                <a:gdLst/>
                <a:ahLst/>
                <a:cxnLst>
                  <a:cxn ang="0">
                    <a:pos x="wd2" y="hd2"/>
                  </a:cxn>
                  <a:cxn ang="5400000">
                    <a:pos x="wd2" y="hd2"/>
                  </a:cxn>
                  <a:cxn ang="10800000">
                    <a:pos x="wd2" y="hd2"/>
                  </a:cxn>
                  <a:cxn ang="16200000">
                    <a:pos x="wd2" y="hd2"/>
                  </a:cxn>
                </a:cxnLst>
                <a:rect l="0" t="0" r="r" b="b"/>
                <a:pathLst>
                  <a:path w="21600" h="21600" extrusionOk="0">
                    <a:moveTo>
                      <a:pt x="20742" y="12319"/>
                    </a:moveTo>
                    <a:lnTo>
                      <a:pt x="20501" y="11712"/>
                    </a:lnTo>
                    <a:lnTo>
                      <a:pt x="20337" y="11133"/>
                    </a:lnTo>
                    <a:lnTo>
                      <a:pt x="20269" y="10548"/>
                    </a:lnTo>
                    <a:lnTo>
                      <a:pt x="20315" y="9923"/>
                    </a:lnTo>
                    <a:lnTo>
                      <a:pt x="20347" y="9350"/>
                    </a:lnTo>
                    <a:lnTo>
                      <a:pt x="19581" y="7796"/>
                    </a:lnTo>
                    <a:lnTo>
                      <a:pt x="17777" y="5852"/>
                    </a:lnTo>
                    <a:lnTo>
                      <a:pt x="15859" y="3978"/>
                    </a:lnTo>
                    <a:lnTo>
                      <a:pt x="15412" y="3491"/>
                    </a:lnTo>
                    <a:lnTo>
                      <a:pt x="14480" y="1922"/>
                    </a:lnTo>
                    <a:lnTo>
                      <a:pt x="14236" y="1041"/>
                    </a:lnTo>
                    <a:lnTo>
                      <a:pt x="14101" y="575"/>
                    </a:lnTo>
                    <a:lnTo>
                      <a:pt x="13913" y="146"/>
                    </a:lnTo>
                    <a:lnTo>
                      <a:pt x="13908" y="161"/>
                    </a:lnTo>
                    <a:lnTo>
                      <a:pt x="13907" y="177"/>
                    </a:lnTo>
                    <a:lnTo>
                      <a:pt x="13903" y="192"/>
                    </a:lnTo>
                    <a:lnTo>
                      <a:pt x="13465" y="108"/>
                    </a:lnTo>
                    <a:lnTo>
                      <a:pt x="13041" y="145"/>
                    </a:lnTo>
                    <a:lnTo>
                      <a:pt x="12630" y="242"/>
                    </a:lnTo>
                    <a:lnTo>
                      <a:pt x="12228" y="340"/>
                    </a:lnTo>
                    <a:lnTo>
                      <a:pt x="11771" y="427"/>
                    </a:lnTo>
                    <a:lnTo>
                      <a:pt x="11311" y="500"/>
                    </a:lnTo>
                    <a:lnTo>
                      <a:pt x="10839" y="540"/>
                    </a:lnTo>
                    <a:lnTo>
                      <a:pt x="10343" y="528"/>
                    </a:lnTo>
                    <a:lnTo>
                      <a:pt x="9815" y="470"/>
                    </a:lnTo>
                    <a:lnTo>
                      <a:pt x="9278" y="388"/>
                    </a:lnTo>
                    <a:lnTo>
                      <a:pt x="8740" y="292"/>
                    </a:lnTo>
                    <a:lnTo>
                      <a:pt x="8206" y="190"/>
                    </a:lnTo>
                    <a:lnTo>
                      <a:pt x="7872" y="127"/>
                    </a:lnTo>
                    <a:lnTo>
                      <a:pt x="7461" y="0"/>
                    </a:lnTo>
                    <a:lnTo>
                      <a:pt x="7133" y="17"/>
                    </a:lnTo>
                    <a:lnTo>
                      <a:pt x="6867" y="31"/>
                    </a:lnTo>
                    <a:lnTo>
                      <a:pt x="6517" y="79"/>
                    </a:lnTo>
                    <a:lnTo>
                      <a:pt x="6298" y="211"/>
                    </a:lnTo>
                    <a:lnTo>
                      <a:pt x="5631" y="513"/>
                    </a:lnTo>
                    <a:lnTo>
                      <a:pt x="4821" y="754"/>
                    </a:lnTo>
                    <a:lnTo>
                      <a:pt x="3985" y="903"/>
                    </a:lnTo>
                    <a:lnTo>
                      <a:pt x="3236" y="927"/>
                    </a:lnTo>
                    <a:lnTo>
                      <a:pt x="2783" y="917"/>
                    </a:lnTo>
                    <a:lnTo>
                      <a:pt x="2394" y="952"/>
                    </a:lnTo>
                    <a:lnTo>
                      <a:pt x="608" y="1534"/>
                    </a:lnTo>
                    <a:lnTo>
                      <a:pt x="148" y="2224"/>
                    </a:lnTo>
                    <a:lnTo>
                      <a:pt x="98" y="2267"/>
                    </a:lnTo>
                    <a:lnTo>
                      <a:pt x="57" y="2301"/>
                    </a:lnTo>
                    <a:lnTo>
                      <a:pt x="41" y="2331"/>
                    </a:lnTo>
                    <a:lnTo>
                      <a:pt x="0" y="2339"/>
                    </a:lnTo>
                    <a:lnTo>
                      <a:pt x="422" y="2328"/>
                    </a:lnTo>
                    <a:lnTo>
                      <a:pt x="851" y="2276"/>
                    </a:lnTo>
                    <a:lnTo>
                      <a:pt x="1279" y="2235"/>
                    </a:lnTo>
                    <a:lnTo>
                      <a:pt x="1700" y="2257"/>
                    </a:lnTo>
                    <a:lnTo>
                      <a:pt x="2130" y="2342"/>
                    </a:lnTo>
                    <a:lnTo>
                      <a:pt x="2303" y="2448"/>
                    </a:lnTo>
                    <a:lnTo>
                      <a:pt x="2308" y="2639"/>
                    </a:lnTo>
                    <a:lnTo>
                      <a:pt x="2236" y="2983"/>
                    </a:lnTo>
                    <a:lnTo>
                      <a:pt x="3058" y="3594"/>
                    </a:lnTo>
                    <a:lnTo>
                      <a:pt x="3924" y="4423"/>
                    </a:lnTo>
                    <a:lnTo>
                      <a:pt x="4604" y="5307"/>
                    </a:lnTo>
                    <a:lnTo>
                      <a:pt x="4867" y="6086"/>
                    </a:lnTo>
                    <a:lnTo>
                      <a:pt x="5206" y="6265"/>
                    </a:lnTo>
                    <a:lnTo>
                      <a:pt x="5353" y="6550"/>
                    </a:lnTo>
                    <a:lnTo>
                      <a:pt x="5412" y="6873"/>
                    </a:lnTo>
                    <a:lnTo>
                      <a:pt x="5492" y="7162"/>
                    </a:lnTo>
                    <a:lnTo>
                      <a:pt x="5692" y="7446"/>
                    </a:lnTo>
                    <a:lnTo>
                      <a:pt x="5894" y="7704"/>
                    </a:lnTo>
                    <a:lnTo>
                      <a:pt x="6001" y="7967"/>
                    </a:lnTo>
                    <a:lnTo>
                      <a:pt x="5917" y="8269"/>
                    </a:lnTo>
                    <a:lnTo>
                      <a:pt x="5307" y="8100"/>
                    </a:lnTo>
                    <a:lnTo>
                      <a:pt x="4802" y="7784"/>
                    </a:lnTo>
                    <a:lnTo>
                      <a:pt x="4320" y="7438"/>
                    </a:lnTo>
                    <a:lnTo>
                      <a:pt x="3781" y="7183"/>
                    </a:lnTo>
                    <a:lnTo>
                      <a:pt x="3636" y="7313"/>
                    </a:lnTo>
                    <a:lnTo>
                      <a:pt x="3487" y="7408"/>
                    </a:lnTo>
                    <a:lnTo>
                      <a:pt x="3408" y="7558"/>
                    </a:lnTo>
                    <a:lnTo>
                      <a:pt x="3088" y="7473"/>
                    </a:lnTo>
                    <a:lnTo>
                      <a:pt x="2834" y="7324"/>
                    </a:lnTo>
                    <a:lnTo>
                      <a:pt x="2479" y="7289"/>
                    </a:lnTo>
                    <a:lnTo>
                      <a:pt x="2203" y="7485"/>
                    </a:lnTo>
                    <a:lnTo>
                      <a:pt x="1795" y="7640"/>
                    </a:lnTo>
                    <a:lnTo>
                      <a:pt x="1416" y="7801"/>
                    </a:lnTo>
                    <a:lnTo>
                      <a:pt x="1231" y="8017"/>
                    </a:lnTo>
                    <a:lnTo>
                      <a:pt x="1372" y="8296"/>
                    </a:lnTo>
                    <a:lnTo>
                      <a:pt x="1750" y="8609"/>
                    </a:lnTo>
                    <a:lnTo>
                      <a:pt x="2195" y="8889"/>
                    </a:lnTo>
                    <a:lnTo>
                      <a:pt x="2535" y="9068"/>
                    </a:lnTo>
                    <a:lnTo>
                      <a:pt x="2872" y="9221"/>
                    </a:lnTo>
                    <a:lnTo>
                      <a:pt x="3310" y="9226"/>
                    </a:lnTo>
                    <a:lnTo>
                      <a:pt x="3637" y="9377"/>
                    </a:lnTo>
                    <a:lnTo>
                      <a:pt x="4098" y="9591"/>
                    </a:lnTo>
                    <a:lnTo>
                      <a:pt x="3972" y="9571"/>
                    </a:lnTo>
                    <a:lnTo>
                      <a:pt x="4114" y="9941"/>
                    </a:lnTo>
                    <a:lnTo>
                      <a:pt x="4498" y="11379"/>
                    </a:lnTo>
                    <a:lnTo>
                      <a:pt x="4521" y="11561"/>
                    </a:lnTo>
                    <a:lnTo>
                      <a:pt x="4434" y="11878"/>
                    </a:lnTo>
                    <a:lnTo>
                      <a:pt x="4492" y="12046"/>
                    </a:lnTo>
                    <a:lnTo>
                      <a:pt x="4611" y="12352"/>
                    </a:lnTo>
                    <a:lnTo>
                      <a:pt x="4606" y="12202"/>
                    </a:lnTo>
                    <a:lnTo>
                      <a:pt x="4864" y="12428"/>
                    </a:lnTo>
                    <a:lnTo>
                      <a:pt x="5120" y="12617"/>
                    </a:lnTo>
                    <a:lnTo>
                      <a:pt x="5378" y="12805"/>
                    </a:lnTo>
                    <a:lnTo>
                      <a:pt x="5559" y="13024"/>
                    </a:lnTo>
                    <a:lnTo>
                      <a:pt x="5586" y="13307"/>
                    </a:lnTo>
                    <a:lnTo>
                      <a:pt x="5194" y="13750"/>
                    </a:lnTo>
                    <a:lnTo>
                      <a:pt x="4510" y="14062"/>
                    </a:lnTo>
                    <a:lnTo>
                      <a:pt x="3860" y="14375"/>
                    </a:lnTo>
                    <a:lnTo>
                      <a:pt x="3569" y="14821"/>
                    </a:lnTo>
                    <a:lnTo>
                      <a:pt x="3663" y="15085"/>
                    </a:lnTo>
                    <a:lnTo>
                      <a:pt x="3852" y="15328"/>
                    </a:lnTo>
                    <a:lnTo>
                      <a:pt x="3987" y="15582"/>
                    </a:lnTo>
                    <a:lnTo>
                      <a:pt x="3918" y="15879"/>
                    </a:lnTo>
                    <a:lnTo>
                      <a:pt x="3703" y="16087"/>
                    </a:lnTo>
                    <a:lnTo>
                      <a:pt x="3448" y="16256"/>
                    </a:lnTo>
                    <a:lnTo>
                      <a:pt x="3247" y="16460"/>
                    </a:lnTo>
                    <a:lnTo>
                      <a:pt x="3194" y="16772"/>
                    </a:lnTo>
                    <a:lnTo>
                      <a:pt x="3216" y="16923"/>
                    </a:lnTo>
                    <a:lnTo>
                      <a:pt x="3528" y="17211"/>
                    </a:lnTo>
                    <a:lnTo>
                      <a:pt x="3522" y="17263"/>
                    </a:lnTo>
                    <a:lnTo>
                      <a:pt x="3498" y="17518"/>
                    </a:lnTo>
                    <a:lnTo>
                      <a:pt x="3129" y="17499"/>
                    </a:lnTo>
                    <a:lnTo>
                      <a:pt x="3048" y="17633"/>
                    </a:lnTo>
                    <a:lnTo>
                      <a:pt x="2984" y="17874"/>
                    </a:lnTo>
                    <a:lnTo>
                      <a:pt x="2987" y="18164"/>
                    </a:lnTo>
                    <a:lnTo>
                      <a:pt x="3005" y="18467"/>
                    </a:lnTo>
                    <a:lnTo>
                      <a:pt x="2982" y="18747"/>
                    </a:lnTo>
                    <a:lnTo>
                      <a:pt x="3231" y="18890"/>
                    </a:lnTo>
                    <a:lnTo>
                      <a:pt x="3499" y="19027"/>
                    </a:lnTo>
                    <a:lnTo>
                      <a:pt x="3767" y="19167"/>
                    </a:lnTo>
                    <a:lnTo>
                      <a:pt x="4015" y="19321"/>
                    </a:lnTo>
                    <a:lnTo>
                      <a:pt x="4291" y="19515"/>
                    </a:lnTo>
                    <a:lnTo>
                      <a:pt x="4261" y="19744"/>
                    </a:lnTo>
                    <a:lnTo>
                      <a:pt x="4728" y="19858"/>
                    </a:lnTo>
                    <a:lnTo>
                      <a:pt x="4753" y="20082"/>
                    </a:lnTo>
                    <a:lnTo>
                      <a:pt x="4699" y="20294"/>
                    </a:lnTo>
                    <a:lnTo>
                      <a:pt x="4636" y="20506"/>
                    </a:lnTo>
                    <a:lnTo>
                      <a:pt x="4634" y="20728"/>
                    </a:lnTo>
                    <a:lnTo>
                      <a:pt x="4664" y="20828"/>
                    </a:lnTo>
                    <a:lnTo>
                      <a:pt x="4909" y="20958"/>
                    </a:lnTo>
                    <a:lnTo>
                      <a:pt x="4958" y="21098"/>
                    </a:lnTo>
                    <a:lnTo>
                      <a:pt x="5006" y="21236"/>
                    </a:lnTo>
                    <a:lnTo>
                      <a:pt x="4907" y="21455"/>
                    </a:lnTo>
                    <a:lnTo>
                      <a:pt x="4911" y="21600"/>
                    </a:lnTo>
                    <a:lnTo>
                      <a:pt x="5383" y="21556"/>
                    </a:lnTo>
                    <a:lnTo>
                      <a:pt x="5744" y="21367"/>
                    </a:lnTo>
                    <a:lnTo>
                      <a:pt x="6006" y="21092"/>
                    </a:lnTo>
                    <a:lnTo>
                      <a:pt x="6179" y="20787"/>
                    </a:lnTo>
                    <a:lnTo>
                      <a:pt x="6229" y="20826"/>
                    </a:lnTo>
                    <a:lnTo>
                      <a:pt x="6369" y="20877"/>
                    </a:lnTo>
                    <a:lnTo>
                      <a:pt x="6439" y="20944"/>
                    </a:lnTo>
                    <a:lnTo>
                      <a:pt x="6978" y="20816"/>
                    </a:lnTo>
                    <a:lnTo>
                      <a:pt x="7492" y="20667"/>
                    </a:lnTo>
                    <a:lnTo>
                      <a:pt x="7988" y="20504"/>
                    </a:lnTo>
                    <a:lnTo>
                      <a:pt x="8473" y="20331"/>
                    </a:lnTo>
                    <a:lnTo>
                      <a:pt x="8949" y="20187"/>
                    </a:lnTo>
                    <a:lnTo>
                      <a:pt x="9508" y="20025"/>
                    </a:lnTo>
                    <a:lnTo>
                      <a:pt x="10019" y="19839"/>
                    </a:lnTo>
                    <a:lnTo>
                      <a:pt x="10357" y="19620"/>
                    </a:lnTo>
                    <a:lnTo>
                      <a:pt x="10870" y="19683"/>
                    </a:lnTo>
                    <a:lnTo>
                      <a:pt x="11273" y="19814"/>
                    </a:lnTo>
                    <a:lnTo>
                      <a:pt x="11672" y="19938"/>
                    </a:lnTo>
                    <a:lnTo>
                      <a:pt x="12170" y="19982"/>
                    </a:lnTo>
                    <a:lnTo>
                      <a:pt x="12287" y="19857"/>
                    </a:lnTo>
                    <a:lnTo>
                      <a:pt x="12432" y="19818"/>
                    </a:lnTo>
                    <a:lnTo>
                      <a:pt x="12454" y="19637"/>
                    </a:lnTo>
                    <a:lnTo>
                      <a:pt x="13031" y="19707"/>
                    </a:lnTo>
                    <a:lnTo>
                      <a:pt x="13286" y="19948"/>
                    </a:lnTo>
                    <a:lnTo>
                      <a:pt x="13464" y="20260"/>
                    </a:lnTo>
                    <a:lnTo>
                      <a:pt x="13814" y="20541"/>
                    </a:lnTo>
                    <a:lnTo>
                      <a:pt x="14153" y="20693"/>
                    </a:lnTo>
                    <a:lnTo>
                      <a:pt x="14558" y="20602"/>
                    </a:lnTo>
                    <a:lnTo>
                      <a:pt x="14886" y="20722"/>
                    </a:lnTo>
                    <a:lnTo>
                      <a:pt x="15165" y="20828"/>
                    </a:lnTo>
                    <a:lnTo>
                      <a:pt x="15157" y="21018"/>
                    </a:lnTo>
                    <a:lnTo>
                      <a:pt x="15516" y="21098"/>
                    </a:lnTo>
                    <a:lnTo>
                      <a:pt x="15626" y="20716"/>
                    </a:lnTo>
                    <a:lnTo>
                      <a:pt x="15601" y="20389"/>
                    </a:lnTo>
                    <a:lnTo>
                      <a:pt x="15731" y="20155"/>
                    </a:lnTo>
                    <a:lnTo>
                      <a:pt x="16306" y="20051"/>
                    </a:lnTo>
                    <a:lnTo>
                      <a:pt x="16937" y="20107"/>
                    </a:lnTo>
                    <a:lnTo>
                      <a:pt x="17589" y="20234"/>
                    </a:lnTo>
                    <a:lnTo>
                      <a:pt x="18219" y="20304"/>
                    </a:lnTo>
                    <a:lnTo>
                      <a:pt x="18783" y="20192"/>
                    </a:lnTo>
                    <a:lnTo>
                      <a:pt x="18907" y="20130"/>
                    </a:lnTo>
                    <a:lnTo>
                      <a:pt x="18904" y="19924"/>
                    </a:lnTo>
                    <a:lnTo>
                      <a:pt x="19063" y="19837"/>
                    </a:lnTo>
                    <a:lnTo>
                      <a:pt x="19200" y="19762"/>
                    </a:lnTo>
                    <a:lnTo>
                      <a:pt x="19446" y="19829"/>
                    </a:lnTo>
                    <a:lnTo>
                      <a:pt x="19558" y="19771"/>
                    </a:lnTo>
                    <a:lnTo>
                      <a:pt x="19746" y="19672"/>
                    </a:lnTo>
                    <a:lnTo>
                      <a:pt x="20044" y="19428"/>
                    </a:lnTo>
                    <a:lnTo>
                      <a:pt x="20122" y="19268"/>
                    </a:lnTo>
                    <a:lnTo>
                      <a:pt x="20273" y="18970"/>
                    </a:lnTo>
                    <a:lnTo>
                      <a:pt x="20129" y="18884"/>
                    </a:lnTo>
                    <a:lnTo>
                      <a:pt x="20425" y="18680"/>
                    </a:lnTo>
                    <a:lnTo>
                      <a:pt x="20597" y="18571"/>
                    </a:lnTo>
                    <a:lnTo>
                      <a:pt x="20946" y="18510"/>
                    </a:lnTo>
                    <a:lnTo>
                      <a:pt x="21148" y="18465"/>
                    </a:lnTo>
                    <a:lnTo>
                      <a:pt x="21564" y="16934"/>
                    </a:lnTo>
                    <a:lnTo>
                      <a:pt x="21600" y="15804"/>
                    </a:lnTo>
                    <a:lnTo>
                      <a:pt x="21459" y="14633"/>
                    </a:lnTo>
                    <a:lnTo>
                      <a:pt x="21164" y="13459"/>
                    </a:lnTo>
                    <a:lnTo>
                      <a:pt x="20742" y="12319"/>
                    </a:lnTo>
                  </a:path>
                </a:pathLst>
              </a:custGeom>
              <a:noFill/>
              <a:ln w="3594" cap="flat">
                <a:solidFill>
                  <a:srgbClr val="83C7E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53" name="図形"/>
              <p:cNvSpPr/>
              <p:nvPr/>
            </p:nvSpPr>
            <p:spPr>
              <a:xfrm>
                <a:off x="813359" y="1454992"/>
                <a:ext cx="37968" cy="31238"/>
              </a:xfrm>
              <a:custGeom>
                <a:avLst/>
                <a:gdLst/>
                <a:ahLst/>
                <a:cxnLst>
                  <a:cxn ang="0">
                    <a:pos x="wd2" y="hd2"/>
                  </a:cxn>
                  <a:cxn ang="5400000">
                    <a:pos x="wd2" y="hd2"/>
                  </a:cxn>
                  <a:cxn ang="10800000">
                    <a:pos x="wd2" y="hd2"/>
                  </a:cxn>
                  <a:cxn ang="16200000">
                    <a:pos x="wd2" y="hd2"/>
                  </a:cxn>
                </a:cxnLst>
                <a:rect l="0" t="0" r="r" b="b"/>
                <a:pathLst>
                  <a:path w="21600" h="21600" extrusionOk="0">
                    <a:moveTo>
                      <a:pt x="16269" y="2822"/>
                    </a:moveTo>
                    <a:lnTo>
                      <a:pt x="10277" y="700"/>
                    </a:lnTo>
                    <a:lnTo>
                      <a:pt x="4618" y="0"/>
                    </a:lnTo>
                    <a:lnTo>
                      <a:pt x="718" y="1578"/>
                    </a:lnTo>
                    <a:lnTo>
                      <a:pt x="0" y="6289"/>
                    </a:lnTo>
                    <a:lnTo>
                      <a:pt x="2439" y="12926"/>
                    </a:lnTo>
                    <a:lnTo>
                      <a:pt x="6240" y="18562"/>
                    </a:lnTo>
                    <a:lnTo>
                      <a:pt x="10279" y="21600"/>
                    </a:lnTo>
                    <a:lnTo>
                      <a:pt x="13430" y="20445"/>
                    </a:lnTo>
                    <a:lnTo>
                      <a:pt x="19335" y="12099"/>
                    </a:lnTo>
                    <a:lnTo>
                      <a:pt x="21600" y="7482"/>
                    </a:lnTo>
                    <a:lnTo>
                      <a:pt x="20489" y="4940"/>
                    </a:lnTo>
                    <a:lnTo>
                      <a:pt x="16269" y="2822"/>
                    </a:lnTo>
                  </a:path>
                </a:pathLst>
              </a:custGeom>
              <a:noFill/>
              <a:ln w="3594" cap="flat">
                <a:solidFill>
                  <a:srgbClr val="83C7E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54" name="図形"/>
              <p:cNvSpPr/>
              <p:nvPr/>
            </p:nvSpPr>
            <p:spPr>
              <a:xfrm>
                <a:off x="817924" y="1589329"/>
                <a:ext cx="88637" cy="46994"/>
              </a:xfrm>
              <a:custGeom>
                <a:avLst/>
                <a:gdLst/>
                <a:ahLst/>
                <a:cxnLst>
                  <a:cxn ang="0">
                    <a:pos x="wd2" y="hd2"/>
                  </a:cxn>
                  <a:cxn ang="5400000">
                    <a:pos x="wd2" y="hd2"/>
                  </a:cxn>
                  <a:cxn ang="10800000">
                    <a:pos x="wd2" y="hd2"/>
                  </a:cxn>
                  <a:cxn ang="16200000">
                    <a:pos x="wd2" y="hd2"/>
                  </a:cxn>
                </a:cxnLst>
                <a:rect l="0" t="0" r="r" b="b"/>
                <a:pathLst>
                  <a:path w="21600" h="21600" extrusionOk="0">
                    <a:moveTo>
                      <a:pt x="11008" y="0"/>
                    </a:moveTo>
                    <a:lnTo>
                      <a:pt x="7580" y="469"/>
                    </a:lnTo>
                    <a:lnTo>
                      <a:pt x="4332" y="3023"/>
                    </a:lnTo>
                    <a:lnTo>
                      <a:pt x="1671" y="6906"/>
                    </a:lnTo>
                    <a:lnTo>
                      <a:pt x="0" y="11359"/>
                    </a:lnTo>
                    <a:lnTo>
                      <a:pt x="1056" y="15531"/>
                    </a:lnTo>
                    <a:lnTo>
                      <a:pt x="5052" y="18770"/>
                    </a:lnTo>
                    <a:lnTo>
                      <a:pt x="10051" y="20863"/>
                    </a:lnTo>
                    <a:lnTo>
                      <a:pt x="14117" y="21600"/>
                    </a:lnTo>
                    <a:lnTo>
                      <a:pt x="16764" y="19732"/>
                    </a:lnTo>
                    <a:lnTo>
                      <a:pt x="18832" y="15322"/>
                    </a:lnTo>
                    <a:lnTo>
                      <a:pt x="20413" y="10155"/>
                    </a:lnTo>
                    <a:lnTo>
                      <a:pt x="21600" y="6013"/>
                    </a:lnTo>
                    <a:lnTo>
                      <a:pt x="20522" y="3346"/>
                    </a:lnTo>
                    <a:lnTo>
                      <a:pt x="16817" y="1471"/>
                    </a:lnTo>
                    <a:lnTo>
                      <a:pt x="12855" y="364"/>
                    </a:lnTo>
                    <a:lnTo>
                      <a:pt x="11008" y="0"/>
                    </a:lnTo>
                  </a:path>
                </a:pathLst>
              </a:custGeom>
              <a:noFill/>
              <a:ln w="3594" cap="flat">
                <a:solidFill>
                  <a:srgbClr val="83C7E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55" name="図形"/>
              <p:cNvSpPr/>
              <p:nvPr/>
            </p:nvSpPr>
            <p:spPr>
              <a:xfrm>
                <a:off x="1067647" y="1453129"/>
                <a:ext cx="24283" cy="34181"/>
              </a:xfrm>
              <a:custGeom>
                <a:avLst/>
                <a:gdLst/>
                <a:ahLst/>
                <a:cxnLst>
                  <a:cxn ang="0">
                    <a:pos x="wd2" y="hd2"/>
                  </a:cxn>
                  <a:cxn ang="5400000">
                    <a:pos x="wd2" y="hd2"/>
                  </a:cxn>
                  <a:cxn ang="10800000">
                    <a:pos x="wd2" y="hd2"/>
                  </a:cxn>
                  <a:cxn ang="16200000">
                    <a:pos x="wd2" y="hd2"/>
                  </a:cxn>
                </a:cxnLst>
                <a:rect l="0" t="0" r="r" b="b"/>
                <a:pathLst>
                  <a:path w="21600" h="21600" extrusionOk="0">
                    <a:moveTo>
                      <a:pt x="17820" y="3181"/>
                    </a:moveTo>
                    <a:lnTo>
                      <a:pt x="12047" y="1500"/>
                    </a:lnTo>
                    <a:lnTo>
                      <a:pt x="5261" y="0"/>
                    </a:lnTo>
                    <a:lnTo>
                      <a:pt x="300" y="1327"/>
                    </a:lnTo>
                    <a:lnTo>
                      <a:pt x="0" y="8127"/>
                    </a:lnTo>
                    <a:lnTo>
                      <a:pt x="1890" y="16416"/>
                    </a:lnTo>
                    <a:lnTo>
                      <a:pt x="3166" y="20735"/>
                    </a:lnTo>
                    <a:lnTo>
                      <a:pt x="6183" y="21600"/>
                    </a:lnTo>
                    <a:lnTo>
                      <a:pt x="13299" y="19527"/>
                    </a:lnTo>
                    <a:lnTo>
                      <a:pt x="19171" y="10753"/>
                    </a:lnTo>
                    <a:lnTo>
                      <a:pt x="21600" y="6126"/>
                    </a:lnTo>
                    <a:lnTo>
                      <a:pt x="21008" y="4113"/>
                    </a:lnTo>
                    <a:lnTo>
                      <a:pt x="17820" y="3181"/>
                    </a:lnTo>
                  </a:path>
                </a:pathLst>
              </a:custGeom>
              <a:noFill/>
              <a:ln w="3594" cap="flat">
                <a:solidFill>
                  <a:srgbClr val="83C7E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2959" name="object 50"/>
            <p:cNvGrpSpPr/>
            <p:nvPr/>
          </p:nvGrpSpPr>
          <p:grpSpPr>
            <a:xfrm>
              <a:off x="326715" y="1180766"/>
              <a:ext cx="6207739" cy="4675718"/>
              <a:chOff x="-1" y="-44451"/>
              <a:chExt cx="6207738" cy="4675717"/>
            </a:xfrm>
          </p:grpSpPr>
          <p:sp>
            <p:nvSpPr>
              <p:cNvPr id="2957" name="図形"/>
              <p:cNvSpPr/>
              <p:nvPr/>
            </p:nvSpPr>
            <p:spPr>
              <a:xfrm>
                <a:off x="-1" y="-44451"/>
                <a:ext cx="4165714" cy="21435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08" y="0"/>
                    </a:lnTo>
                    <a:lnTo>
                      <a:pt x="310" y="83"/>
                    </a:lnTo>
                    <a:lnTo>
                      <a:pt x="149" y="309"/>
                    </a:lnTo>
                    <a:lnTo>
                      <a:pt x="40" y="644"/>
                    </a:lnTo>
                    <a:lnTo>
                      <a:pt x="0" y="1054"/>
                    </a:lnTo>
                    <a:lnTo>
                      <a:pt x="0" y="20546"/>
                    </a:lnTo>
                    <a:lnTo>
                      <a:pt x="40" y="20956"/>
                    </a:lnTo>
                    <a:lnTo>
                      <a:pt x="149" y="21291"/>
                    </a:lnTo>
                    <a:lnTo>
                      <a:pt x="310" y="21517"/>
                    </a:lnTo>
                    <a:lnTo>
                      <a:pt x="508" y="21600"/>
                    </a:lnTo>
                    <a:lnTo>
                      <a:pt x="21092" y="21600"/>
                    </a:lnTo>
                    <a:lnTo>
                      <a:pt x="21290" y="21517"/>
                    </a:lnTo>
                    <a:lnTo>
                      <a:pt x="21451" y="21291"/>
                    </a:lnTo>
                    <a:lnTo>
                      <a:pt x="21560" y="20956"/>
                    </a:lnTo>
                    <a:lnTo>
                      <a:pt x="21600" y="20546"/>
                    </a:lnTo>
                    <a:lnTo>
                      <a:pt x="21600"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58" name="図形"/>
              <p:cNvSpPr/>
              <p:nvPr/>
            </p:nvSpPr>
            <p:spPr>
              <a:xfrm>
                <a:off x="-1" y="2540242"/>
                <a:ext cx="6207738" cy="2091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41" y="0"/>
                    </a:lnTo>
                    <a:lnTo>
                      <a:pt x="208" y="80"/>
                    </a:lnTo>
                    <a:lnTo>
                      <a:pt x="100" y="297"/>
                    </a:lnTo>
                    <a:lnTo>
                      <a:pt x="27" y="618"/>
                    </a:lnTo>
                    <a:lnTo>
                      <a:pt x="0" y="1013"/>
                    </a:lnTo>
                    <a:lnTo>
                      <a:pt x="0" y="20587"/>
                    </a:lnTo>
                    <a:lnTo>
                      <a:pt x="27" y="20982"/>
                    </a:lnTo>
                    <a:lnTo>
                      <a:pt x="100" y="21304"/>
                    </a:lnTo>
                    <a:lnTo>
                      <a:pt x="208" y="21520"/>
                    </a:lnTo>
                    <a:lnTo>
                      <a:pt x="341" y="21600"/>
                    </a:lnTo>
                    <a:lnTo>
                      <a:pt x="21259" y="21600"/>
                    </a:lnTo>
                    <a:lnTo>
                      <a:pt x="21392" y="21520"/>
                    </a:lnTo>
                    <a:lnTo>
                      <a:pt x="21500" y="21304"/>
                    </a:lnTo>
                    <a:lnTo>
                      <a:pt x="21573" y="20982"/>
                    </a:lnTo>
                    <a:lnTo>
                      <a:pt x="21600" y="20587"/>
                    </a:lnTo>
                    <a:lnTo>
                      <a:pt x="21600"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sp>
        <p:nvSpPr>
          <p:cNvPr id="2961" name="object 51"/>
          <p:cNvSpPr/>
          <p:nvPr/>
        </p:nvSpPr>
        <p:spPr>
          <a:xfrm>
            <a:off x="12375" y="8892302"/>
            <a:ext cx="6861173" cy="32665"/>
          </a:xfrm>
          <a:prstGeom prst="rect">
            <a:avLst/>
          </a:prstGeom>
          <a:solidFill>
            <a:srgbClr val="005178"/>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15" name="図形"/>
          <p:cNvSpPr/>
          <p:nvPr/>
        </p:nvSpPr>
        <p:spPr>
          <a:xfrm>
            <a:off x="4866436" y="1721689"/>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9868"/>
                </a:moveTo>
                <a:lnTo>
                  <a:pt x="20948" y="4775"/>
                </a:lnTo>
                <a:lnTo>
                  <a:pt x="19003" y="1243"/>
                </a:lnTo>
                <a:lnTo>
                  <a:pt x="17779" y="523"/>
                </a:lnTo>
                <a:lnTo>
                  <a:pt x="14326" y="0"/>
                </a:lnTo>
                <a:lnTo>
                  <a:pt x="11015" y="417"/>
                </a:lnTo>
                <a:lnTo>
                  <a:pt x="9859" y="2077"/>
                </a:lnTo>
                <a:lnTo>
                  <a:pt x="9139" y="4775"/>
                </a:lnTo>
                <a:lnTo>
                  <a:pt x="7631" y="4676"/>
                </a:lnTo>
                <a:lnTo>
                  <a:pt x="7483" y="3532"/>
                </a:lnTo>
                <a:lnTo>
                  <a:pt x="6043" y="3009"/>
                </a:lnTo>
                <a:lnTo>
                  <a:pt x="6191" y="932"/>
                </a:lnTo>
                <a:lnTo>
                  <a:pt x="4751" y="204"/>
                </a:lnTo>
                <a:lnTo>
                  <a:pt x="1939" y="2077"/>
                </a:lnTo>
                <a:lnTo>
                  <a:pt x="1508" y="4775"/>
                </a:lnTo>
                <a:lnTo>
                  <a:pt x="2806" y="7162"/>
                </a:lnTo>
                <a:lnTo>
                  <a:pt x="1582" y="8511"/>
                </a:lnTo>
                <a:lnTo>
                  <a:pt x="1077" y="9868"/>
                </a:lnTo>
                <a:lnTo>
                  <a:pt x="0" y="10800"/>
                </a:lnTo>
                <a:lnTo>
                  <a:pt x="5040" y="14847"/>
                </a:lnTo>
                <a:lnTo>
                  <a:pt x="5828" y="14741"/>
                </a:lnTo>
                <a:lnTo>
                  <a:pt x="7200" y="15681"/>
                </a:lnTo>
                <a:lnTo>
                  <a:pt x="8640" y="18379"/>
                </a:lnTo>
                <a:lnTo>
                  <a:pt x="9717" y="19213"/>
                </a:lnTo>
                <a:lnTo>
                  <a:pt x="10511" y="20766"/>
                </a:lnTo>
                <a:lnTo>
                  <a:pt x="11373" y="21494"/>
                </a:lnTo>
                <a:lnTo>
                  <a:pt x="12455" y="21600"/>
                </a:lnTo>
                <a:lnTo>
                  <a:pt x="13459" y="21387"/>
                </a:lnTo>
                <a:lnTo>
                  <a:pt x="14757" y="20562"/>
                </a:lnTo>
                <a:lnTo>
                  <a:pt x="14253" y="18068"/>
                </a:lnTo>
                <a:lnTo>
                  <a:pt x="15188" y="17545"/>
                </a:lnTo>
                <a:lnTo>
                  <a:pt x="15908" y="17136"/>
                </a:lnTo>
                <a:lnTo>
                  <a:pt x="16413" y="14741"/>
                </a:lnTo>
                <a:lnTo>
                  <a:pt x="19939" y="13604"/>
                </a:lnTo>
                <a:lnTo>
                  <a:pt x="20659" y="12149"/>
                </a:lnTo>
                <a:lnTo>
                  <a:pt x="21526" y="10800"/>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16" name="図形"/>
          <p:cNvSpPr/>
          <p:nvPr/>
        </p:nvSpPr>
        <p:spPr>
          <a:xfrm>
            <a:off x="4868482" y="173174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416"/>
                </a:moveTo>
                <a:lnTo>
                  <a:pt x="14848" y="4476"/>
                </a:lnTo>
                <a:lnTo>
                  <a:pt x="10000" y="2228"/>
                </a:lnTo>
                <a:lnTo>
                  <a:pt x="5812" y="0"/>
                </a:lnTo>
                <a:lnTo>
                  <a:pt x="1954" y="2228"/>
                </a:lnTo>
                <a:lnTo>
                  <a:pt x="0" y="6216"/>
                </a:lnTo>
                <a:lnTo>
                  <a:pt x="2919" y="9187"/>
                </a:lnTo>
                <a:lnTo>
                  <a:pt x="6142" y="11181"/>
                </a:lnTo>
                <a:lnTo>
                  <a:pt x="5482" y="16146"/>
                </a:lnTo>
                <a:lnTo>
                  <a:pt x="2259" y="17378"/>
                </a:lnTo>
                <a:lnTo>
                  <a:pt x="9036" y="21600"/>
                </a:lnTo>
                <a:lnTo>
                  <a:pt x="10965" y="18375"/>
                </a:lnTo>
                <a:lnTo>
                  <a:pt x="10330" y="15403"/>
                </a:lnTo>
                <a:lnTo>
                  <a:pt x="13859" y="14152"/>
                </a:lnTo>
                <a:lnTo>
                  <a:pt x="17412" y="13155"/>
                </a:lnTo>
                <a:lnTo>
                  <a:pt x="20965" y="13155"/>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17" name="図形"/>
          <p:cNvSpPr/>
          <p:nvPr/>
        </p:nvSpPr>
        <p:spPr>
          <a:xfrm>
            <a:off x="4875196" y="1719827"/>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251"/>
                </a:moveTo>
                <a:lnTo>
                  <a:pt x="11395" y="0"/>
                </a:lnTo>
                <a:lnTo>
                  <a:pt x="9818" y="8190"/>
                </a:lnTo>
                <a:lnTo>
                  <a:pt x="5891" y="9696"/>
                </a:lnTo>
                <a:lnTo>
                  <a:pt x="3340" y="7448"/>
                </a:lnTo>
                <a:lnTo>
                  <a:pt x="789" y="6216"/>
                </a:lnTo>
                <a:lnTo>
                  <a:pt x="0" y="8699"/>
                </a:lnTo>
                <a:lnTo>
                  <a:pt x="0" y="15149"/>
                </a:lnTo>
                <a:lnTo>
                  <a:pt x="990" y="18375"/>
                </a:lnTo>
                <a:lnTo>
                  <a:pt x="2165" y="21600"/>
                </a:lnTo>
                <a:lnTo>
                  <a:pt x="4515" y="21111"/>
                </a:lnTo>
                <a:lnTo>
                  <a:pt x="8056" y="19860"/>
                </a:lnTo>
                <a:lnTo>
                  <a:pt x="7855" y="16400"/>
                </a:lnTo>
                <a:lnTo>
                  <a:pt x="11194" y="15403"/>
                </a:lnTo>
                <a:lnTo>
                  <a:pt x="13158" y="18375"/>
                </a:lnTo>
                <a:lnTo>
                  <a:pt x="15709" y="18121"/>
                </a:lnTo>
                <a:lnTo>
                  <a:pt x="18461" y="17632"/>
                </a:lnTo>
                <a:lnTo>
                  <a:pt x="21213" y="6470"/>
                </a:lnTo>
                <a:lnTo>
                  <a:pt x="21600" y="1251"/>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18" name="図形"/>
          <p:cNvSpPr/>
          <p:nvPr/>
        </p:nvSpPr>
        <p:spPr>
          <a:xfrm>
            <a:off x="4876914" y="1718052"/>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4468"/>
                </a:moveTo>
                <a:lnTo>
                  <a:pt x="19784" y="14270"/>
                </a:lnTo>
                <a:lnTo>
                  <a:pt x="16745" y="14202"/>
                </a:lnTo>
                <a:lnTo>
                  <a:pt x="16257" y="14931"/>
                </a:lnTo>
                <a:lnTo>
                  <a:pt x="14193" y="14005"/>
                </a:lnTo>
                <a:lnTo>
                  <a:pt x="13830" y="13079"/>
                </a:lnTo>
                <a:lnTo>
                  <a:pt x="12616" y="10701"/>
                </a:lnTo>
                <a:lnTo>
                  <a:pt x="12864" y="8324"/>
                </a:lnTo>
                <a:lnTo>
                  <a:pt x="14441" y="8324"/>
                </a:lnTo>
                <a:lnTo>
                  <a:pt x="15407" y="5483"/>
                </a:lnTo>
                <a:lnTo>
                  <a:pt x="12979" y="5483"/>
                </a:lnTo>
                <a:lnTo>
                  <a:pt x="15407" y="4625"/>
                </a:lnTo>
                <a:lnTo>
                  <a:pt x="16869" y="3101"/>
                </a:lnTo>
                <a:lnTo>
                  <a:pt x="18083" y="0"/>
                </a:lnTo>
                <a:lnTo>
                  <a:pt x="13715" y="0"/>
                </a:lnTo>
                <a:lnTo>
                  <a:pt x="8860" y="395"/>
                </a:lnTo>
                <a:lnTo>
                  <a:pt x="8124" y="1451"/>
                </a:lnTo>
                <a:lnTo>
                  <a:pt x="11287" y="2508"/>
                </a:lnTo>
                <a:lnTo>
                  <a:pt x="11765" y="3699"/>
                </a:lnTo>
                <a:lnTo>
                  <a:pt x="7398" y="4953"/>
                </a:lnTo>
                <a:lnTo>
                  <a:pt x="5457" y="6404"/>
                </a:lnTo>
                <a:lnTo>
                  <a:pt x="5333" y="8521"/>
                </a:lnTo>
                <a:lnTo>
                  <a:pt x="4005" y="9114"/>
                </a:lnTo>
                <a:lnTo>
                  <a:pt x="2791" y="13079"/>
                </a:lnTo>
                <a:lnTo>
                  <a:pt x="0" y="12553"/>
                </a:lnTo>
                <a:lnTo>
                  <a:pt x="1090" y="14005"/>
                </a:lnTo>
                <a:lnTo>
                  <a:pt x="2667" y="14931"/>
                </a:lnTo>
                <a:lnTo>
                  <a:pt x="3756" y="15857"/>
                </a:lnTo>
                <a:lnTo>
                  <a:pt x="8736" y="17438"/>
                </a:lnTo>
                <a:lnTo>
                  <a:pt x="9949" y="17573"/>
                </a:lnTo>
                <a:lnTo>
                  <a:pt x="10552" y="19420"/>
                </a:lnTo>
                <a:lnTo>
                  <a:pt x="13228" y="21340"/>
                </a:lnTo>
                <a:lnTo>
                  <a:pt x="14566" y="21600"/>
                </a:lnTo>
                <a:lnTo>
                  <a:pt x="18207" y="21340"/>
                </a:lnTo>
                <a:lnTo>
                  <a:pt x="19421" y="17438"/>
                </a:lnTo>
                <a:lnTo>
                  <a:pt x="21237" y="14931"/>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19" name="図形"/>
          <p:cNvSpPr/>
          <p:nvPr/>
        </p:nvSpPr>
        <p:spPr>
          <a:xfrm>
            <a:off x="4879495" y="1723798"/>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1293"/>
                </a:moveTo>
                <a:lnTo>
                  <a:pt x="21107" y="10060"/>
                </a:lnTo>
                <a:lnTo>
                  <a:pt x="18411" y="10060"/>
                </a:lnTo>
                <a:lnTo>
                  <a:pt x="16690" y="11293"/>
                </a:lnTo>
                <a:lnTo>
                  <a:pt x="17551" y="9560"/>
                </a:lnTo>
                <a:lnTo>
                  <a:pt x="17676" y="6348"/>
                </a:lnTo>
                <a:lnTo>
                  <a:pt x="12767" y="3050"/>
                </a:lnTo>
                <a:lnTo>
                  <a:pt x="11046" y="0"/>
                </a:lnTo>
                <a:lnTo>
                  <a:pt x="8099" y="493"/>
                </a:lnTo>
                <a:lnTo>
                  <a:pt x="5644" y="1155"/>
                </a:lnTo>
                <a:lnTo>
                  <a:pt x="5770" y="4121"/>
                </a:lnTo>
                <a:lnTo>
                  <a:pt x="1595" y="6348"/>
                </a:lnTo>
                <a:lnTo>
                  <a:pt x="1227" y="14344"/>
                </a:lnTo>
                <a:lnTo>
                  <a:pt x="3189" y="15415"/>
                </a:lnTo>
                <a:lnTo>
                  <a:pt x="3189" y="16323"/>
                </a:lnTo>
                <a:lnTo>
                  <a:pt x="493" y="17479"/>
                </a:lnTo>
                <a:lnTo>
                  <a:pt x="0" y="20360"/>
                </a:lnTo>
                <a:lnTo>
                  <a:pt x="2329" y="21600"/>
                </a:lnTo>
                <a:lnTo>
                  <a:pt x="3557" y="21185"/>
                </a:lnTo>
                <a:lnTo>
                  <a:pt x="8224" y="20360"/>
                </a:lnTo>
                <a:lnTo>
                  <a:pt x="8592" y="21516"/>
                </a:lnTo>
                <a:lnTo>
                  <a:pt x="9085" y="20360"/>
                </a:lnTo>
                <a:lnTo>
                  <a:pt x="6871" y="18958"/>
                </a:lnTo>
                <a:lnTo>
                  <a:pt x="10921" y="17803"/>
                </a:lnTo>
                <a:lnTo>
                  <a:pt x="12641" y="17803"/>
                </a:lnTo>
                <a:lnTo>
                  <a:pt x="17676" y="15415"/>
                </a:lnTo>
                <a:lnTo>
                  <a:pt x="18285" y="14344"/>
                </a:lnTo>
                <a:lnTo>
                  <a:pt x="18536" y="13026"/>
                </a:lnTo>
                <a:lnTo>
                  <a:pt x="17183" y="12118"/>
                </a:lnTo>
                <a:lnTo>
                  <a:pt x="19512" y="11709"/>
                </a:lnTo>
                <a:lnTo>
                  <a:pt x="21600" y="11540"/>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0" name="図形"/>
          <p:cNvSpPr/>
          <p:nvPr/>
        </p:nvSpPr>
        <p:spPr>
          <a:xfrm>
            <a:off x="4881092" y="1718525"/>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7510"/>
                </a:moveTo>
                <a:lnTo>
                  <a:pt x="20179" y="2632"/>
                </a:lnTo>
                <a:lnTo>
                  <a:pt x="16850" y="2632"/>
                </a:lnTo>
                <a:lnTo>
                  <a:pt x="11165" y="0"/>
                </a:lnTo>
                <a:lnTo>
                  <a:pt x="8790" y="192"/>
                </a:lnTo>
                <a:lnTo>
                  <a:pt x="8303" y="2262"/>
                </a:lnTo>
                <a:lnTo>
                  <a:pt x="4264" y="2632"/>
                </a:lnTo>
                <a:lnTo>
                  <a:pt x="1664" y="3578"/>
                </a:lnTo>
                <a:lnTo>
                  <a:pt x="0" y="21600"/>
                </a:lnTo>
                <a:lnTo>
                  <a:pt x="2375" y="20654"/>
                </a:lnTo>
                <a:lnTo>
                  <a:pt x="3329" y="17653"/>
                </a:lnTo>
                <a:lnTo>
                  <a:pt x="7593" y="19353"/>
                </a:lnTo>
                <a:lnTo>
                  <a:pt x="11165" y="16529"/>
                </a:lnTo>
                <a:lnTo>
                  <a:pt x="14718" y="19353"/>
                </a:lnTo>
                <a:lnTo>
                  <a:pt x="17579" y="19161"/>
                </a:lnTo>
                <a:lnTo>
                  <a:pt x="20179" y="17653"/>
                </a:lnTo>
                <a:lnTo>
                  <a:pt x="19225" y="13720"/>
                </a:lnTo>
                <a:lnTo>
                  <a:pt x="16382" y="12582"/>
                </a:lnTo>
                <a:lnTo>
                  <a:pt x="18047" y="8649"/>
                </a:lnTo>
                <a:lnTo>
                  <a:pt x="21600" y="7510"/>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1" name="図形"/>
          <p:cNvSpPr/>
          <p:nvPr/>
        </p:nvSpPr>
        <p:spPr>
          <a:xfrm>
            <a:off x="4875575" y="1730114"/>
            <a:ext cx="65196" cy="20057"/>
          </a:xfrm>
          <a:custGeom>
            <a:avLst/>
            <a:gdLst/>
            <a:ahLst/>
            <a:cxnLst>
              <a:cxn ang="0">
                <a:pos x="wd2" y="hd2"/>
              </a:cxn>
              <a:cxn ang="5400000">
                <a:pos x="wd2" y="hd2"/>
              </a:cxn>
              <a:cxn ang="10800000">
                <a:pos x="wd2" y="hd2"/>
              </a:cxn>
              <a:cxn ang="16200000">
                <a:pos x="wd2" y="hd2"/>
              </a:cxn>
            </a:cxnLst>
            <a:rect l="0" t="0" r="r" b="b"/>
            <a:pathLst>
              <a:path w="21600" h="21600" extrusionOk="0">
                <a:moveTo>
                  <a:pt x="21600" y="19241"/>
                </a:moveTo>
                <a:lnTo>
                  <a:pt x="21485" y="19117"/>
                </a:lnTo>
                <a:lnTo>
                  <a:pt x="21264" y="18869"/>
                </a:lnTo>
                <a:lnTo>
                  <a:pt x="21195" y="18372"/>
                </a:lnTo>
                <a:lnTo>
                  <a:pt x="21184" y="18000"/>
                </a:lnTo>
                <a:lnTo>
                  <a:pt x="21054" y="18000"/>
                </a:lnTo>
                <a:lnTo>
                  <a:pt x="21046" y="17876"/>
                </a:lnTo>
                <a:lnTo>
                  <a:pt x="21027" y="17503"/>
                </a:lnTo>
                <a:lnTo>
                  <a:pt x="21016" y="17379"/>
                </a:lnTo>
                <a:lnTo>
                  <a:pt x="20997" y="17131"/>
                </a:lnTo>
                <a:lnTo>
                  <a:pt x="20855" y="17131"/>
                </a:lnTo>
                <a:lnTo>
                  <a:pt x="20714" y="17379"/>
                </a:lnTo>
                <a:lnTo>
                  <a:pt x="20645" y="17131"/>
                </a:lnTo>
                <a:lnTo>
                  <a:pt x="20683" y="17007"/>
                </a:lnTo>
                <a:lnTo>
                  <a:pt x="20557" y="17131"/>
                </a:lnTo>
                <a:lnTo>
                  <a:pt x="20447" y="17503"/>
                </a:lnTo>
                <a:lnTo>
                  <a:pt x="20267" y="17255"/>
                </a:lnTo>
                <a:lnTo>
                  <a:pt x="20256" y="17131"/>
                </a:lnTo>
                <a:lnTo>
                  <a:pt x="20241" y="16883"/>
                </a:lnTo>
                <a:lnTo>
                  <a:pt x="20092" y="16386"/>
                </a:lnTo>
                <a:lnTo>
                  <a:pt x="19981" y="16014"/>
                </a:lnTo>
                <a:lnTo>
                  <a:pt x="19920" y="16386"/>
                </a:lnTo>
                <a:lnTo>
                  <a:pt x="19828" y="16138"/>
                </a:lnTo>
                <a:lnTo>
                  <a:pt x="19641" y="16386"/>
                </a:lnTo>
                <a:lnTo>
                  <a:pt x="19557" y="16262"/>
                </a:lnTo>
                <a:lnTo>
                  <a:pt x="19324" y="15269"/>
                </a:lnTo>
                <a:lnTo>
                  <a:pt x="19244" y="14897"/>
                </a:lnTo>
                <a:lnTo>
                  <a:pt x="19221" y="14772"/>
                </a:lnTo>
                <a:lnTo>
                  <a:pt x="19114" y="14772"/>
                </a:lnTo>
                <a:lnTo>
                  <a:pt x="18915" y="14897"/>
                </a:lnTo>
                <a:lnTo>
                  <a:pt x="18892" y="14648"/>
                </a:lnTo>
                <a:lnTo>
                  <a:pt x="18862" y="14028"/>
                </a:lnTo>
                <a:lnTo>
                  <a:pt x="18698" y="13903"/>
                </a:lnTo>
                <a:lnTo>
                  <a:pt x="18537" y="13407"/>
                </a:lnTo>
                <a:lnTo>
                  <a:pt x="18430" y="13407"/>
                </a:lnTo>
                <a:lnTo>
                  <a:pt x="18385" y="13159"/>
                </a:lnTo>
                <a:lnTo>
                  <a:pt x="18281" y="13034"/>
                </a:lnTo>
                <a:lnTo>
                  <a:pt x="18201" y="13159"/>
                </a:lnTo>
                <a:lnTo>
                  <a:pt x="18129" y="12910"/>
                </a:lnTo>
                <a:lnTo>
                  <a:pt x="18109" y="12662"/>
                </a:lnTo>
                <a:lnTo>
                  <a:pt x="18125" y="12538"/>
                </a:lnTo>
                <a:lnTo>
                  <a:pt x="17861" y="12290"/>
                </a:lnTo>
                <a:lnTo>
                  <a:pt x="17838" y="12538"/>
                </a:lnTo>
                <a:lnTo>
                  <a:pt x="17640" y="12662"/>
                </a:lnTo>
                <a:lnTo>
                  <a:pt x="17457" y="12041"/>
                </a:lnTo>
                <a:lnTo>
                  <a:pt x="17422" y="11917"/>
                </a:lnTo>
                <a:lnTo>
                  <a:pt x="13439" y="11917"/>
                </a:lnTo>
                <a:lnTo>
                  <a:pt x="13405" y="12041"/>
                </a:lnTo>
                <a:lnTo>
                  <a:pt x="13355" y="11917"/>
                </a:lnTo>
                <a:lnTo>
                  <a:pt x="13160" y="11793"/>
                </a:lnTo>
                <a:lnTo>
                  <a:pt x="13011" y="11669"/>
                </a:lnTo>
                <a:lnTo>
                  <a:pt x="9032" y="11669"/>
                </a:lnTo>
                <a:lnTo>
                  <a:pt x="8994" y="11917"/>
                </a:lnTo>
                <a:lnTo>
                  <a:pt x="8856" y="11669"/>
                </a:lnTo>
                <a:lnTo>
                  <a:pt x="8734" y="11545"/>
                </a:lnTo>
                <a:lnTo>
                  <a:pt x="8658" y="11793"/>
                </a:lnTo>
                <a:lnTo>
                  <a:pt x="8638" y="12290"/>
                </a:lnTo>
                <a:lnTo>
                  <a:pt x="8638" y="12414"/>
                </a:lnTo>
                <a:lnTo>
                  <a:pt x="8757" y="12910"/>
                </a:lnTo>
                <a:lnTo>
                  <a:pt x="8776" y="13531"/>
                </a:lnTo>
                <a:lnTo>
                  <a:pt x="8711" y="13903"/>
                </a:lnTo>
                <a:lnTo>
                  <a:pt x="8241" y="14648"/>
                </a:lnTo>
                <a:lnTo>
                  <a:pt x="7321" y="14648"/>
                </a:lnTo>
                <a:lnTo>
                  <a:pt x="7126" y="14400"/>
                </a:lnTo>
                <a:lnTo>
                  <a:pt x="6828" y="13655"/>
                </a:lnTo>
                <a:lnTo>
                  <a:pt x="6760" y="13779"/>
                </a:lnTo>
                <a:lnTo>
                  <a:pt x="6717" y="13779"/>
                </a:lnTo>
                <a:lnTo>
                  <a:pt x="6645" y="13531"/>
                </a:lnTo>
                <a:lnTo>
                  <a:pt x="6301" y="13407"/>
                </a:lnTo>
                <a:lnTo>
                  <a:pt x="6160" y="13034"/>
                </a:lnTo>
                <a:lnTo>
                  <a:pt x="6095" y="12910"/>
                </a:lnTo>
                <a:lnTo>
                  <a:pt x="6259" y="12662"/>
                </a:lnTo>
                <a:lnTo>
                  <a:pt x="6023" y="11669"/>
                </a:lnTo>
                <a:lnTo>
                  <a:pt x="6061" y="11545"/>
                </a:lnTo>
                <a:lnTo>
                  <a:pt x="6259" y="11669"/>
                </a:lnTo>
                <a:lnTo>
                  <a:pt x="6267" y="11545"/>
                </a:lnTo>
                <a:lnTo>
                  <a:pt x="6267" y="11297"/>
                </a:lnTo>
                <a:lnTo>
                  <a:pt x="6259" y="11172"/>
                </a:lnTo>
                <a:lnTo>
                  <a:pt x="6358" y="11048"/>
                </a:lnTo>
                <a:lnTo>
                  <a:pt x="6382" y="10924"/>
                </a:lnTo>
                <a:lnTo>
                  <a:pt x="6343" y="10303"/>
                </a:lnTo>
                <a:lnTo>
                  <a:pt x="6317" y="10055"/>
                </a:lnTo>
                <a:lnTo>
                  <a:pt x="6160" y="9683"/>
                </a:lnTo>
                <a:lnTo>
                  <a:pt x="6049" y="9683"/>
                </a:lnTo>
                <a:lnTo>
                  <a:pt x="5992" y="9807"/>
                </a:lnTo>
                <a:lnTo>
                  <a:pt x="5961" y="10552"/>
                </a:lnTo>
                <a:lnTo>
                  <a:pt x="5984" y="10676"/>
                </a:lnTo>
                <a:lnTo>
                  <a:pt x="6007" y="11297"/>
                </a:lnTo>
                <a:lnTo>
                  <a:pt x="5927" y="11048"/>
                </a:lnTo>
                <a:lnTo>
                  <a:pt x="5908" y="10676"/>
                </a:lnTo>
                <a:lnTo>
                  <a:pt x="5828" y="10800"/>
                </a:lnTo>
                <a:lnTo>
                  <a:pt x="5927" y="11421"/>
                </a:lnTo>
                <a:lnTo>
                  <a:pt x="5828" y="11421"/>
                </a:lnTo>
                <a:lnTo>
                  <a:pt x="5690" y="10428"/>
                </a:lnTo>
                <a:lnTo>
                  <a:pt x="5614" y="10428"/>
                </a:lnTo>
                <a:lnTo>
                  <a:pt x="5645" y="11048"/>
                </a:lnTo>
                <a:lnTo>
                  <a:pt x="5580" y="11172"/>
                </a:lnTo>
                <a:lnTo>
                  <a:pt x="5392" y="10924"/>
                </a:lnTo>
                <a:lnTo>
                  <a:pt x="5396" y="10552"/>
                </a:lnTo>
                <a:lnTo>
                  <a:pt x="5259" y="10179"/>
                </a:lnTo>
                <a:lnTo>
                  <a:pt x="5301" y="9434"/>
                </a:lnTo>
                <a:lnTo>
                  <a:pt x="5354" y="9683"/>
                </a:lnTo>
                <a:lnTo>
                  <a:pt x="5381" y="9931"/>
                </a:lnTo>
                <a:lnTo>
                  <a:pt x="5549" y="9434"/>
                </a:lnTo>
                <a:lnTo>
                  <a:pt x="5534" y="8814"/>
                </a:lnTo>
                <a:lnTo>
                  <a:pt x="5537" y="8193"/>
                </a:lnTo>
                <a:lnTo>
                  <a:pt x="5728" y="7697"/>
                </a:lnTo>
                <a:lnTo>
                  <a:pt x="5759" y="7448"/>
                </a:lnTo>
                <a:lnTo>
                  <a:pt x="5786" y="6952"/>
                </a:lnTo>
                <a:lnTo>
                  <a:pt x="5912" y="6828"/>
                </a:lnTo>
                <a:lnTo>
                  <a:pt x="5977" y="6579"/>
                </a:lnTo>
                <a:lnTo>
                  <a:pt x="6019" y="6828"/>
                </a:lnTo>
                <a:lnTo>
                  <a:pt x="6141" y="6828"/>
                </a:lnTo>
                <a:lnTo>
                  <a:pt x="6278" y="6579"/>
                </a:lnTo>
                <a:lnTo>
                  <a:pt x="6347" y="6455"/>
                </a:lnTo>
                <a:lnTo>
                  <a:pt x="6301" y="5710"/>
                </a:lnTo>
                <a:lnTo>
                  <a:pt x="6294" y="5586"/>
                </a:lnTo>
                <a:lnTo>
                  <a:pt x="6294" y="5710"/>
                </a:lnTo>
                <a:lnTo>
                  <a:pt x="6213" y="5586"/>
                </a:lnTo>
                <a:lnTo>
                  <a:pt x="6084" y="5586"/>
                </a:lnTo>
                <a:lnTo>
                  <a:pt x="5969" y="5462"/>
                </a:lnTo>
                <a:lnTo>
                  <a:pt x="5935" y="5090"/>
                </a:lnTo>
                <a:lnTo>
                  <a:pt x="5935" y="4841"/>
                </a:lnTo>
                <a:lnTo>
                  <a:pt x="5969" y="4717"/>
                </a:lnTo>
                <a:lnTo>
                  <a:pt x="5935" y="4469"/>
                </a:lnTo>
                <a:lnTo>
                  <a:pt x="5874" y="4345"/>
                </a:lnTo>
                <a:lnTo>
                  <a:pt x="5935" y="3972"/>
                </a:lnTo>
                <a:lnTo>
                  <a:pt x="5961" y="3724"/>
                </a:lnTo>
                <a:lnTo>
                  <a:pt x="5965" y="3600"/>
                </a:lnTo>
                <a:lnTo>
                  <a:pt x="5755" y="3352"/>
                </a:lnTo>
                <a:lnTo>
                  <a:pt x="5732" y="3476"/>
                </a:lnTo>
                <a:lnTo>
                  <a:pt x="5717" y="3724"/>
                </a:lnTo>
                <a:lnTo>
                  <a:pt x="5549" y="3724"/>
                </a:lnTo>
                <a:lnTo>
                  <a:pt x="4991" y="2607"/>
                </a:lnTo>
                <a:lnTo>
                  <a:pt x="4969" y="2483"/>
                </a:lnTo>
                <a:lnTo>
                  <a:pt x="4999" y="1986"/>
                </a:lnTo>
                <a:lnTo>
                  <a:pt x="5014" y="1862"/>
                </a:lnTo>
                <a:lnTo>
                  <a:pt x="5136" y="993"/>
                </a:lnTo>
                <a:lnTo>
                  <a:pt x="4988" y="621"/>
                </a:lnTo>
                <a:lnTo>
                  <a:pt x="4961" y="1241"/>
                </a:lnTo>
                <a:lnTo>
                  <a:pt x="4923" y="1366"/>
                </a:lnTo>
                <a:lnTo>
                  <a:pt x="4686" y="1862"/>
                </a:lnTo>
                <a:lnTo>
                  <a:pt x="4369" y="1862"/>
                </a:lnTo>
                <a:lnTo>
                  <a:pt x="4331" y="1490"/>
                </a:lnTo>
                <a:lnTo>
                  <a:pt x="4296" y="1117"/>
                </a:lnTo>
                <a:lnTo>
                  <a:pt x="4342" y="993"/>
                </a:lnTo>
                <a:lnTo>
                  <a:pt x="4277" y="869"/>
                </a:lnTo>
                <a:lnTo>
                  <a:pt x="4124" y="993"/>
                </a:lnTo>
                <a:lnTo>
                  <a:pt x="4143" y="1117"/>
                </a:lnTo>
                <a:lnTo>
                  <a:pt x="4167" y="1490"/>
                </a:lnTo>
                <a:lnTo>
                  <a:pt x="3998" y="1490"/>
                </a:lnTo>
                <a:lnTo>
                  <a:pt x="3884" y="869"/>
                </a:lnTo>
                <a:lnTo>
                  <a:pt x="3834" y="993"/>
                </a:lnTo>
                <a:lnTo>
                  <a:pt x="3632" y="1117"/>
                </a:lnTo>
                <a:lnTo>
                  <a:pt x="3781" y="2110"/>
                </a:lnTo>
                <a:lnTo>
                  <a:pt x="3720" y="2234"/>
                </a:lnTo>
                <a:lnTo>
                  <a:pt x="3700" y="1862"/>
                </a:lnTo>
                <a:lnTo>
                  <a:pt x="3384" y="1862"/>
                </a:lnTo>
                <a:lnTo>
                  <a:pt x="3391" y="2234"/>
                </a:lnTo>
                <a:lnTo>
                  <a:pt x="3487" y="2234"/>
                </a:lnTo>
                <a:lnTo>
                  <a:pt x="3391" y="2607"/>
                </a:lnTo>
                <a:lnTo>
                  <a:pt x="3322" y="2359"/>
                </a:lnTo>
                <a:lnTo>
                  <a:pt x="3391" y="3600"/>
                </a:lnTo>
                <a:lnTo>
                  <a:pt x="3361" y="3848"/>
                </a:lnTo>
                <a:lnTo>
                  <a:pt x="3464" y="3848"/>
                </a:lnTo>
                <a:lnTo>
                  <a:pt x="3361" y="4097"/>
                </a:lnTo>
                <a:lnTo>
                  <a:pt x="3361" y="4345"/>
                </a:lnTo>
                <a:lnTo>
                  <a:pt x="3491" y="4469"/>
                </a:lnTo>
                <a:lnTo>
                  <a:pt x="3582" y="4469"/>
                </a:lnTo>
                <a:lnTo>
                  <a:pt x="3479" y="4717"/>
                </a:lnTo>
                <a:lnTo>
                  <a:pt x="3414" y="4717"/>
                </a:lnTo>
                <a:lnTo>
                  <a:pt x="3300" y="4345"/>
                </a:lnTo>
                <a:lnTo>
                  <a:pt x="3246" y="4469"/>
                </a:lnTo>
                <a:lnTo>
                  <a:pt x="3219" y="4841"/>
                </a:lnTo>
                <a:lnTo>
                  <a:pt x="3158" y="4841"/>
                </a:lnTo>
                <a:lnTo>
                  <a:pt x="3128" y="5462"/>
                </a:lnTo>
                <a:lnTo>
                  <a:pt x="3101" y="5338"/>
                </a:lnTo>
                <a:lnTo>
                  <a:pt x="3082" y="4966"/>
                </a:lnTo>
                <a:lnTo>
                  <a:pt x="3089" y="4841"/>
                </a:lnTo>
                <a:lnTo>
                  <a:pt x="3124" y="4717"/>
                </a:lnTo>
                <a:lnTo>
                  <a:pt x="3139" y="4469"/>
                </a:lnTo>
                <a:lnTo>
                  <a:pt x="3212" y="4345"/>
                </a:lnTo>
                <a:lnTo>
                  <a:pt x="3227" y="3972"/>
                </a:lnTo>
                <a:lnTo>
                  <a:pt x="3311" y="3724"/>
                </a:lnTo>
                <a:lnTo>
                  <a:pt x="3322" y="3848"/>
                </a:lnTo>
                <a:lnTo>
                  <a:pt x="3319" y="3724"/>
                </a:lnTo>
                <a:lnTo>
                  <a:pt x="3284" y="3352"/>
                </a:lnTo>
                <a:lnTo>
                  <a:pt x="3258" y="2731"/>
                </a:lnTo>
                <a:lnTo>
                  <a:pt x="3116" y="2483"/>
                </a:lnTo>
                <a:lnTo>
                  <a:pt x="3009" y="2731"/>
                </a:lnTo>
                <a:lnTo>
                  <a:pt x="2853" y="2607"/>
                </a:lnTo>
                <a:lnTo>
                  <a:pt x="2784" y="1986"/>
                </a:lnTo>
                <a:lnTo>
                  <a:pt x="2773" y="1862"/>
                </a:lnTo>
                <a:lnTo>
                  <a:pt x="2730" y="1862"/>
                </a:lnTo>
                <a:lnTo>
                  <a:pt x="2677" y="1986"/>
                </a:lnTo>
                <a:lnTo>
                  <a:pt x="2608" y="1614"/>
                </a:lnTo>
                <a:lnTo>
                  <a:pt x="2555" y="1738"/>
                </a:lnTo>
                <a:lnTo>
                  <a:pt x="2539" y="1490"/>
                </a:lnTo>
                <a:lnTo>
                  <a:pt x="2547" y="1241"/>
                </a:lnTo>
                <a:lnTo>
                  <a:pt x="2551" y="621"/>
                </a:lnTo>
                <a:lnTo>
                  <a:pt x="2471" y="621"/>
                </a:lnTo>
                <a:lnTo>
                  <a:pt x="2318" y="124"/>
                </a:lnTo>
                <a:lnTo>
                  <a:pt x="2318" y="0"/>
                </a:lnTo>
                <a:lnTo>
                  <a:pt x="2143" y="0"/>
                </a:lnTo>
                <a:lnTo>
                  <a:pt x="2143" y="248"/>
                </a:lnTo>
                <a:lnTo>
                  <a:pt x="2173" y="124"/>
                </a:lnTo>
                <a:lnTo>
                  <a:pt x="2280" y="248"/>
                </a:lnTo>
                <a:lnTo>
                  <a:pt x="2280" y="869"/>
                </a:lnTo>
                <a:lnTo>
                  <a:pt x="2226" y="993"/>
                </a:lnTo>
                <a:lnTo>
                  <a:pt x="2169" y="1738"/>
                </a:lnTo>
                <a:lnTo>
                  <a:pt x="2146" y="1862"/>
                </a:lnTo>
                <a:lnTo>
                  <a:pt x="2287" y="1862"/>
                </a:lnTo>
                <a:lnTo>
                  <a:pt x="2318" y="2110"/>
                </a:lnTo>
                <a:lnTo>
                  <a:pt x="2303" y="2234"/>
                </a:lnTo>
                <a:lnTo>
                  <a:pt x="2200" y="2359"/>
                </a:lnTo>
                <a:lnTo>
                  <a:pt x="2211" y="2607"/>
                </a:lnTo>
                <a:lnTo>
                  <a:pt x="2375" y="2731"/>
                </a:lnTo>
                <a:lnTo>
                  <a:pt x="2413" y="2607"/>
                </a:lnTo>
                <a:lnTo>
                  <a:pt x="2440" y="3476"/>
                </a:lnTo>
                <a:lnTo>
                  <a:pt x="2387" y="3600"/>
                </a:lnTo>
                <a:lnTo>
                  <a:pt x="2356" y="4097"/>
                </a:lnTo>
                <a:lnTo>
                  <a:pt x="2398" y="4221"/>
                </a:lnTo>
                <a:lnTo>
                  <a:pt x="2398" y="4593"/>
                </a:lnTo>
                <a:lnTo>
                  <a:pt x="2360" y="4593"/>
                </a:lnTo>
                <a:lnTo>
                  <a:pt x="2532" y="4717"/>
                </a:lnTo>
                <a:lnTo>
                  <a:pt x="2467" y="4966"/>
                </a:lnTo>
                <a:lnTo>
                  <a:pt x="2387" y="4841"/>
                </a:lnTo>
                <a:lnTo>
                  <a:pt x="2326" y="4593"/>
                </a:lnTo>
                <a:lnTo>
                  <a:pt x="2318" y="4469"/>
                </a:lnTo>
                <a:lnTo>
                  <a:pt x="2249" y="4345"/>
                </a:lnTo>
                <a:lnTo>
                  <a:pt x="2119" y="4097"/>
                </a:lnTo>
                <a:lnTo>
                  <a:pt x="2089" y="4345"/>
                </a:lnTo>
                <a:lnTo>
                  <a:pt x="2001" y="4221"/>
                </a:lnTo>
                <a:lnTo>
                  <a:pt x="1913" y="4221"/>
                </a:lnTo>
                <a:lnTo>
                  <a:pt x="1902" y="4469"/>
                </a:lnTo>
                <a:lnTo>
                  <a:pt x="2009" y="4469"/>
                </a:lnTo>
                <a:lnTo>
                  <a:pt x="2104" y="4593"/>
                </a:lnTo>
                <a:lnTo>
                  <a:pt x="2211" y="4593"/>
                </a:lnTo>
                <a:lnTo>
                  <a:pt x="2196" y="5338"/>
                </a:lnTo>
                <a:lnTo>
                  <a:pt x="2272" y="5586"/>
                </a:lnTo>
                <a:lnTo>
                  <a:pt x="2440" y="5710"/>
                </a:lnTo>
                <a:lnTo>
                  <a:pt x="2498" y="5710"/>
                </a:lnTo>
                <a:lnTo>
                  <a:pt x="2543" y="5959"/>
                </a:lnTo>
                <a:lnTo>
                  <a:pt x="2475" y="5959"/>
                </a:lnTo>
                <a:lnTo>
                  <a:pt x="2467" y="6455"/>
                </a:lnTo>
                <a:lnTo>
                  <a:pt x="2509" y="6579"/>
                </a:lnTo>
                <a:lnTo>
                  <a:pt x="2509" y="6703"/>
                </a:lnTo>
                <a:lnTo>
                  <a:pt x="2478" y="6828"/>
                </a:lnTo>
                <a:lnTo>
                  <a:pt x="2456" y="6703"/>
                </a:lnTo>
                <a:lnTo>
                  <a:pt x="2437" y="6579"/>
                </a:lnTo>
                <a:lnTo>
                  <a:pt x="2375" y="6455"/>
                </a:lnTo>
                <a:lnTo>
                  <a:pt x="2326" y="6579"/>
                </a:lnTo>
                <a:lnTo>
                  <a:pt x="2303" y="6703"/>
                </a:lnTo>
                <a:lnTo>
                  <a:pt x="2291" y="6455"/>
                </a:lnTo>
                <a:lnTo>
                  <a:pt x="2303" y="6083"/>
                </a:lnTo>
                <a:lnTo>
                  <a:pt x="2280" y="5834"/>
                </a:lnTo>
                <a:lnTo>
                  <a:pt x="2192" y="5834"/>
                </a:lnTo>
                <a:lnTo>
                  <a:pt x="2200" y="5586"/>
                </a:lnTo>
                <a:lnTo>
                  <a:pt x="2108" y="5338"/>
                </a:lnTo>
                <a:lnTo>
                  <a:pt x="2078" y="5214"/>
                </a:lnTo>
                <a:lnTo>
                  <a:pt x="2051" y="5338"/>
                </a:lnTo>
                <a:lnTo>
                  <a:pt x="2024" y="5090"/>
                </a:lnTo>
                <a:lnTo>
                  <a:pt x="1974" y="5214"/>
                </a:lnTo>
                <a:lnTo>
                  <a:pt x="1936" y="5338"/>
                </a:lnTo>
                <a:lnTo>
                  <a:pt x="1917" y="5214"/>
                </a:lnTo>
                <a:lnTo>
                  <a:pt x="1826" y="4966"/>
                </a:lnTo>
                <a:lnTo>
                  <a:pt x="1753" y="5090"/>
                </a:lnTo>
                <a:lnTo>
                  <a:pt x="1711" y="4966"/>
                </a:lnTo>
                <a:lnTo>
                  <a:pt x="1635" y="4966"/>
                </a:lnTo>
                <a:lnTo>
                  <a:pt x="1608" y="4841"/>
                </a:lnTo>
                <a:lnTo>
                  <a:pt x="1608" y="4966"/>
                </a:lnTo>
                <a:lnTo>
                  <a:pt x="1577" y="5090"/>
                </a:lnTo>
                <a:lnTo>
                  <a:pt x="1550" y="4966"/>
                </a:lnTo>
                <a:lnTo>
                  <a:pt x="1524" y="5090"/>
                </a:lnTo>
                <a:lnTo>
                  <a:pt x="1535" y="5214"/>
                </a:lnTo>
                <a:lnTo>
                  <a:pt x="1581" y="5214"/>
                </a:lnTo>
                <a:lnTo>
                  <a:pt x="1604" y="5462"/>
                </a:lnTo>
                <a:lnTo>
                  <a:pt x="1650" y="5586"/>
                </a:lnTo>
                <a:lnTo>
                  <a:pt x="1669" y="5462"/>
                </a:lnTo>
                <a:lnTo>
                  <a:pt x="1726" y="5586"/>
                </a:lnTo>
                <a:lnTo>
                  <a:pt x="1787" y="5834"/>
                </a:lnTo>
                <a:lnTo>
                  <a:pt x="1772" y="5959"/>
                </a:lnTo>
                <a:lnTo>
                  <a:pt x="1768" y="6083"/>
                </a:lnTo>
                <a:lnTo>
                  <a:pt x="1692" y="5971"/>
                </a:lnTo>
                <a:lnTo>
                  <a:pt x="1684" y="6207"/>
                </a:lnTo>
                <a:lnTo>
                  <a:pt x="1699" y="6331"/>
                </a:lnTo>
                <a:lnTo>
                  <a:pt x="1688" y="6455"/>
                </a:lnTo>
                <a:lnTo>
                  <a:pt x="1730" y="6455"/>
                </a:lnTo>
                <a:lnTo>
                  <a:pt x="1654" y="6579"/>
                </a:lnTo>
                <a:lnTo>
                  <a:pt x="1585" y="6579"/>
                </a:lnTo>
                <a:lnTo>
                  <a:pt x="1596" y="6952"/>
                </a:lnTo>
                <a:lnTo>
                  <a:pt x="1638" y="7076"/>
                </a:lnTo>
                <a:lnTo>
                  <a:pt x="1696" y="7200"/>
                </a:lnTo>
                <a:lnTo>
                  <a:pt x="1741" y="7572"/>
                </a:lnTo>
                <a:lnTo>
                  <a:pt x="1783" y="7697"/>
                </a:lnTo>
                <a:lnTo>
                  <a:pt x="1795" y="7821"/>
                </a:lnTo>
                <a:lnTo>
                  <a:pt x="1841" y="8069"/>
                </a:lnTo>
                <a:lnTo>
                  <a:pt x="1871" y="8193"/>
                </a:lnTo>
                <a:lnTo>
                  <a:pt x="1944" y="8193"/>
                </a:lnTo>
                <a:lnTo>
                  <a:pt x="1936" y="8441"/>
                </a:lnTo>
                <a:lnTo>
                  <a:pt x="1955" y="8814"/>
                </a:lnTo>
                <a:lnTo>
                  <a:pt x="1925" y="8690"/>
                </a:lnTo>
                <a:lnTo>
                  <a:pt x="1848" y="8690"/>
                </a:lnTo>
                <a:lnTo>
                  <a:pt x="1810" y="8566"/>
                </a:lnTo>
                <a:lnTo>
                  <a:pt x="1795" y="8690"/>
                </a:lnTo>
                <a:lnTo>
                  <a:pt x="1737" y="8938"/>
                </a:lnTo>
                <a:lnTo>
                  <a:pt x="1822" y="8938"/>
                </a:lnTo>
                <a:lnTo>
                  <a:pt x="1814" y="9186"/>
                </a:lnTo>
                <a:lnTo>
                  <a:pt x="1852" y="9310"/>
                </a:lnTo>
                <a:lnTo>
                  <a:pt x="1871" y="9434"/>
                </a:lnTo>
                <a:lnTo>
                  <a:pt x="1913" y="9559"/>
                </a:lnTo>
                <a:lnTo>
                  <a:pt x="1948" y="9807"/>
                </a:lnTo>
                <a:lnTo>
                  <a:pt x="1993" y="9807"/>
                </a:lnTo>
                <a:lnTo>
                  <a:pt x="2020" y="10055"/>
                </a:lnTo>
                <a:lnTo>
                  <a:pt x="2074" y="10055"/>
                </a:lnTo>
                <a:lnTo>
                  <a:pt x="2100" y="10179"/>
                </a:lnTo>
                <a:lnTo>
                  <a:pt x="2100" y="10303"/>
                </a:lnTo>
                <a:lnTo>
                  <a:pt x="1883" y="10303"/>
                </a:lnTo>
                <a:lnTo>
                  <a:pt x="1867" y="10428"/>
                </a:lnTo>
                <a:lnTo>
                  <a:pt x="1818" y="10552"/>
                </a:lnTo>
                <a:lnTo>
                  <a:pt x="1780" y="10552"/>
                </a:lnTo>
                <a:lnTo>
                  <a:pt x="1780" y="10676"/>
                </a:lnTo>
                <a:lnTo>
                  <a:pt x="1650" y="10676"/>
                </a:lnTo>
                <a:lnTo>
                  <a:pt x="1650" y="10800"/>
                </a:lnTo>
                <a:lnTo>
                  <a:pt x="1661" y="10924"/>
                </a:lnTo>
                <a:lnTo>
                  <a:pt x="1768" y="10924"/>
                </a:lnTo>
                <a:lnTo>
                  <a:pt x="1772" y="11048"/>
                </a:lnTo>
                <a:lnTo>
                  <a:pt x="1795" y="11297"/>
                </a:lnTo>
                <a:lnTo>
                  <a:pt x="1806" y="11172"/>
                </a:lnTo>
                <a:lnTo>
                  <a:pt x="1806" y="11048"/>
                </a:lnTo>
                <a:lnTo>
                  <a:pt x="1826" y="11172"/>
                </a:lnTo>
                <a:lnTo>
                  <a:pt x="1883" y="11421"/>
                </a:lnTo>
                <a:lnTo>
                  <a:pt x="1921" y="11421"/>
                </a:lnTo>
                <a:lnTo>
                  <a:pt x="1936" y="11545"/>
                </a:lnTo>
                <a:lnTo>
                  <a:pt x="1932" y="11297"/>
                </a:lnTo>
                <a:lnTo>
                  <a:pt x="1959" y="11421"/>
                </a:lnTo>
                <a:lnTo>
                  <a:pt x="1971" y="11297"/>
                </a:lnTo>
                <a:lnTo>
                  <a:pt x="2013" y="11421"/>
                </a:lnTo>
                <a:lnTo>
                  <a:pt x="2058" y="11297"/>
                </a:lnTo>
                <a:lnTo>
                  <a:pt x="2051" y="11172"/>
                </a:lnTo>
                <a:lnTo>
                  <a:pt x="2112" y="11048"/>
                </a:lnTo>
                <a:lnTo>
                  <a:pt x="2123" y="10924"/>
                </a:lnTo>
                <a:lnTo>
                  <a:pt x="2173" y="10800"/>
                </a:lnTo>
                <a:lnTo>
                  <a:pt x="2265" y="10800"/>
                </a:lnTo>
                <a:lnTo>
                  <a:pt x="2307" y="10676"/>
                </a:lnTo>
                <a:lnTo>
                  <a:pt x="2272" y="10800"/>
                </a:lnTo>
                <a:lnTo>
                  <a:pt x="2238" y="11048"/>
                </a:lnTo>
                <a:lnTo>
                  <a:pt x="2276" y="11172"/>
                </a:lnTo>
                <a:lnTo>
                  <a:pt x="2204" y="11172"/>
                </a:lnTo>
                <a:lnTo>
                  <a:pt x="2211" y="11297"/>
                </a:lnTo>
                <a:lnTo>
                  <a:pt x="2253" y="11545"/>
                </a:lnTo>
                <a:lnTo>
                  <a:pt x="2238" y="11793"/>
                </a:lnTo>
                <a:lnTo>
                  <a:pt x="2249" y="11669"/>
                </a:lnTo>
                <a:lnTo>
                  <a:pt x="2291" y="11297"/>
                </a:lnTo>
                <a:lnTo>
                  <a:pt x="2333" y="11297"/>
                </a:lnTo>
                <a:lnTo>
                  <a:pt x="2364" y="11545"/>
                </a:lnTo>
                <a:lnTo>
                  <a:pt x="2383" y="11421"/>
                </a:lnTo>
                <a:lnTo>
                  <a:pt x="2521" y="11545"/>
                </a:lnTo>
                <a:lnTo>
                  <a:pt x="2509" y="11669"/>
                </a:lnTo>
                <a:lnTo>
                  <a:pt x="2352" y="11669"/>
                </a:lnTo>
                <a:lnTo>
                  <a:pt x="2352" y="11793"/>
                </a:lnTo>
                <a:lnTo>
                  <a:pt x="2509" y="12166"/>
                </a:lnTo>
                <a:lnTo>
                  <a:pt x="2501" y="12538"/>
                </a:lnTo>
                <a:lnTo>
                  <a:pt x="2486" y="12662"/>
                </a:lnTo>
                <a:lnTo>
                  <a:pt x="2498" y="13159"/>
                </a:lnTo>
                <a:lnTo>
                  <a:pt x="2563" y="13407"/>
                </a:lnTo>
                <a:lnTo>
                  <a:pt x="2570" y="13531"/>
                </a:lnTo>
                <a:lnTo>
                  <a:pt x="2570" y="13655"/>
                </a:lnTo>
                <a:lnTo>
                  <a:pt x="2452" y="13407"/>
                </a:lnTo>
                <a:lnTo>
                  <a:pt x="2395" y="13407"/>
                </a:lnTo>
                <a:lnTo>
                  <a:pt x="2379" y="13283"/>
                </a:lnTo>
                <a:lnTo>
                  <a:pt x="2368" y="13407"/>
                </a:lnTo>
                <a:lnTo>
                  <a:pt x="2322" y="13655"/>
                </a:lnTo>
                <a:lnTo>
                  <a:pt x="2326" y="13779"/>
                </a:lnTo>
                <a:lnTo>
                  <a:pt x="2284" y="13779"/>
                </a:lnTo>
                <a:lnTo>
                  <a:pt x="2287" y="13903"/>
                </a:lnTo>
                <a:lnTo>
                  <a:pt x="2322" y="14028"/>
                </a:lnTo>
                <a:lnTo>
                  <a:pt x="2269" y="14028"/>
                </a:lnTo>
                <a:lnTo>
                  <a:pt x="2276" y="14152"/>
                </a:lnTo>
                <a:lnTo>
                  <a:pt x="2223" y="14152"/>
                </a:lnTo>
                <a:lnTo>
                  <a:pt x="2223" y="14276"/>
                </a:lnTo>
                <a:lnTo>
                  <a:pt x="2303" y="14152"/>
                </a:lnTo>
                <a:lnTo>
                  <a:pt x="2318" y="14276"/>
                </a:lnTo>
                <a:lnTo>
                  <a:pt x="2314" y="14524"/>
                </a:lnTo>
                <a:lnTo>
                  <a:pt x="2253" y="14772"/>
                </a:lnTo>
                <a:lnTo>
                  <a:pt x="2188" y="14648"/>
                </a:lnTo>
                <a:lnTo>
                  <a:pt x="2135" y="14897"/>
                </a:lnTo>
                <a:lnTo>
                  <a:pt x="2024" y="14772"/>
                </a:lnTo>
                <a:lnTo>
                  <a:pt x="2009" y="14400"/>
                </a:lnTo>
                <a:lnTo>
                  <a:pt x="1982" y="14276"/>
                </a:lnTo>
                <a:lnTo>
                  <a:pt x="1959" y="14152"/>
                </a:lnTo>
                <a:lnTo>
                  <a:pt x="1909" y="14028"/>
                </a:lnTo>
                <a:lnTo>
                  <a:pt x="1822" y="14276"/>
                </a:lnTo>
                <a:lnTo>
                  <a:pt x="1780" y="14276"/>
                </a:lnTo>
                <a:lnTo>
                  <a:pt x="1791" y="14152"/>
                </a:lnTo>
                <a:lnTo>
                  <a:pt x="1761" y="14028"/>
                </a:lnTo>
                <a:lnTo>
                  <a:pt x="1753" y="13779"/>
                </a:lnTo>
                <a:lnTo>
                  <a:pt x="1783" y="13655"/>
                </a:lnTo>
                <a:lnTo>
                  <a:pt x="1783" y="13407"/>
                </a:lnTo>
                <a:lnTo>
                  <a:pt x="1822" y="13283"/>
                </a:lnTo>
                <a:lnTo>
                  <a:pt x="1879" y="13159"/>
                </a:lnTo>
                <a:lnTo>
                  <a:pt x="1860" y="12414"/>
                </a:lnTo>
                <a:lnTo>
                  <a:pt x="1837" y="12290"/>
                </a:lnTo>
                <a:lnTo>
                  <a:pt x="1776" y="12414"/>
                </a:lnTo>
                <a:lnTo>
                  <a:pt x="1711" y="12290"/>
                </a:lnTo>
                <a:lnTo>
                  <a:pt x="1707" y="12166"/>
                </a:lnTo>
                <a:lnTo>
                  <a:pt x="1516" y="11793"/>
                </a:lnTo>
                <a:lnTo>
                  <a:pt x="1482" y="11669"/>
                </a:lnTo>
                <a:lnTo>
                  <a:pt x="1455" y="11793"/>
                </a:lnTo>
                <a:lnTo>
                  <a:pt x="1382" y="11048"/>
                </a:lnTo>
                <a:lnTo>
                  <a:pt x="1359" y="10924"/>
                </a:lnTo>
                <a:lnTo>
                  <a:pt x="1398" y="10676"/>
                </a:lnTo>
                <a:lnTo>
                  <a:pt x="1459" y="10428"/>
                </a:lnTo>
                <a:lnTo>
                  <a:pt x="1467" y="10303"/>
                </a:lnTo>
                <a:lnTo>
                  <a:pt x="1432" y="10179"/>
                </a:lnTo>
                <a:lnTo>
                  <a:pt x="1344" y="10179"/>
                </a:lnTo>
                <a:lnTo>
                  <a:pt x="1310" y="10055"/>
                </a:lnTo>
                <a:lnTo>
                  <a:pt x="1276" y="9807"/>
                </a:lnTo>
                <a:lnTo>
                  <a:pt x="1279" y="9683"/>
                </a:lnTo>
                <a:lnTo>
                  <a:pt x="1203" y="9683"/>
                </a:lnTo>
                <a:lnTo>
                  <a:pt x="1222" y="9807"/>
                </a:lnTo>
                <a:lnTo>
                  <a:pt x="1142" y="9807"/>
                </a:lnTo>
                <a:lnTo>
                  <a:pt x="1100" y="9683"/>
                </a:lnTo>
                <a:lnTo>
                  <a:pt x="1088" y="9931"/>
                </a:lnTo>
                <a:lnTo>
                  <a:pt x="1119" y="10179"/>
                </a:lnTo>
                <a:lnTo>
                  <a:pt x="1043" y="10303"/>
                </a:lnTo>
                <a:lnTo>
                  <a:pt x="1000" y="10303"/>
                </a:lnTo>
                <a:lnTo>
                  <a:pt x="817" y="9559"/>
                </a:lnTo>
                <a:lnTo>
                  <a:pt x="771" y="9559"/>
                </a:lnTo>
                <a:lnTo>
                  <a:pt x="695" y="10428"/>
                </a:lnTo>
                <a:lnTo>
                  <a:pt x="645" y="10552"/>
                </a:lnTo>
                <a:lnTo>
                  <a:pt x="626" y="10800"/>
                </a:lnTo>
                <a:lnTo>
                  <a:pt x="607" y="10924"/>
                </a:lnTo>
                <a:lnTo>
                  <a:pt x="561" y="10800"/>
                </a:lnTo>
                <a:lnTo>
                  <a:pt x="500" y="10800"/>
                </a:lnTo>
                <a:lnTo>
                  <a:pt x="413" y="10924"/>
                </a:lnTo>
                <a:lnTo>
                  <a:pt x="355" y="11297"/>
                </a:lnTo>
                <a:lnTo>
                  <a:pt x="428" y="11297"/>
                </a:lnTo>
                <a:lnTo>
                  <a:pt x="424" y="11917"/>
                </a:lnTo>
                <a:lnTo>
                  <a:pt x="493" y="12041"/>
                </a:lnTo>
                <a:lnTo>
                  <a:pt x="485" y="12414"/>
                </a:lnTo>
                <a:lnTo>
                  <a:pt x="745" y="12662"/>
                </a:lnTo>
                <a:lnTo>
                  <a:pt x="813" y="12662"/>
                </a:lnTo>
                <a:lnTo>
                  <a:pt x="791" y="12910"/>
                </a:lnTo>
                <a:lnTo>
                  <a:pt x="809" y="13034"/>
                </a:lnTo>
                <a:lnTo>
                  <a:pt x="791" y="13159"/>
                </a:lnTo>
                <a:lnTo>
                  <a:pt x="695" y="13531"/>
                </a:lnTo>
                <a:lnTo>
                  <a:pt x="687" y="13779"/>
                </a:lnTo>
                <a:lnTo>
                  <a:pt x="604" y="13531"/>
                </a:lnTo>
                <a:lnTo>
                  <a:pt x="561" y="13531"/>
                </a:lnTo>
                <a:lnTo>
                  <a:pt x="546" y="13779"/>
                </a:lnTo>
                <a:lnTo>
                  <a:pt x="489" y="13655"/>
                </a:lnTo>
                <a:lnTo>
                  <a:pt x="512" y="13283"/>
                </a:lnTo>
                <a:lnTo>
                  <a:pt x="401" y="13034"/>
                </a:lnTo>
                <a:lnTo>
                  <a:pt x="290" y="12910"/>
                </a:lnTo>
                <a:lnTo>
                  <a:pt x="191" y="13034"/>
                </a:lnTo>
                <a:lnTo>
                  <a:pt x="46" y="13407"/>
                </a:lnTo>
                <a:lnTo>
                  <a:pt x="19" y="13531"/>
                </a:lnTo>
                <a:lnTo>
                  <a:pt x="0" y="14152"/>
                </a:lnTo>
                <a:lnTo>
                  <a:pt x="65" y="14400"/>
                </a:lnTo>
                <a:lnTo>
                  <a:pt x="168" y="14400"/>
                </a:lnTo>
                <a:lnTo>
                  <a:pt x="183" y="14152"/>
                </a:lnTo>
                <a:lnTo>
                  <a:pt x="241" y="14524"/>
                </a:lnTo>
                <a:lnTo>
                  <a:pt x="191" y="14524"/>
                </a:lnTo>
                <a:lnTo>
                  <a:pt x="187" y="14648"/>
                </a:lnTo>
                <a:lnTo>
                  <a:pt x="248" y="14772"/>
                </a:lnTo>
                <a:lnTo>
                  <a:pt x="233" y="15269"/>
                </a:lnTo>
                <a:lnTo>
                  <a:pt x="283" y="15021"/>
                </a:lnTo>
                <a:lnTo>
                  <a:pt x="401" y="15021"/>
                </a:lnTo>
                <a:lnTo>
                  <a:pt x="397" y="15145"/>
                </a:lnTo>
                <a:lnTo>
                  <a:pt x="454" y="15145"/>
                </a:lnTo>
                <a:lnTo>
                  <a:pt x="474" y="15021"/>
                </a:lnTo>
                <a:lnTo>
                  <a:pt x="454" y="15393"/>
                </a:lnTo>
                <a:lnTo>
                  <a:pt x="523" y="15269"/>
                </a:lnTo>
                <a:lnTo>
                  <a:pt x="619" y="15393"/>
                </a:lnTo>
                <a:lnTo>
                  <a:pt x="600" y="15890"/>
                </a:lnTo>
                <a:lnTo>
                  <a:pt x="626" y="16014"/>
                </a:lnTo>
                <a:lnTo>
                  <a:pt x="676" y="16138"/>
                </a:lnTo>
                <a:lnTo>
                  <a:pt x="768" y="16138"/>
                </a:lnTo>
                <a:lnTo>
                  <a:pt x="848" y="16262"/>
                </a:lnTo>
                <a:lnTo>
                  <a:pt x="909" y="16262"/>
                </a:lnTo>
                <a:lnTo>
                  <a:pt x="1004" y="16510"/>
                </a:lnTo>
                <a:lnTo>
                  <a:pt x="1058" y="16510"/>
                </a:lnTo>
                <a:lnTo>
                  <a:pt x="1077" y="17131"/>
                </a:lnTo>
                <a:lnTo>
                  <a:pt x="1138" y="17255"/>
                </a:lnTo>
                <a:lnTo>
                  <a:pt x="1241" y="17131"/>
                </a:lnTo>
                <a:lnTo>
                  <a:pt x="1253" y="17628"/>
                </a:lnTo>
                <a:lnTo>
                  <a:pt x="1382" y="17628"/>
                </a:lnTo>
                <a:lnTo>
                  <a:pt x="1424" y="17752"/>
                </a:lnTo>
                <a:lnTo>
                  <a:pt x="1440" y="18000"/>
                </a:lnTo>
                <a:lnTo>
                  <a:pt x="1508" y="18000"/>
                </a:lnTo>
                <a:lnTo>
                  <a:pt x="1623" y="17876"/>
                </a:lnTo>
                <a:lnTo>
                  <a:pt x="1611" y="18124"/>
                </a:lnTo>
                <a:lnTo>
                  <a:pt x="1585" y="18248"/>
                </a:lnTo>
                <a:lnTo>
                  <a:pt x="1390" y="18248"/>
                </a:lnTo>
                <a:lnTo>
                  <a:pt x="1363" y="18372"/>
                </a:lnTo>
                <a:lnTo>
                  <a:pt x="1344" y="19117"/>
                </a:lnTo>
                <a:lnTo>
                  <a:pt x="1386" y="19241"/>
                </a:lnTo>
                <a:lnTo>
                  <a:pt x="1489" y="19366"/>
                </a:lnTo>
                <a:lnTo>
                  <a:pt x="1570" y="19117"/>
                </a:lnTo>
                <a:lnTo>
                  <a:pt x="1589" y="18993"/>
                </a:lnTo>
                <a:lnTo>
                  <a:pt x="1699" y="18993"/>
                </a:lnTo>
                <a:lnTo>
                  <a:pt x="1741" y="19117"/>
                </a:lnTo>
                <a:lnTo>
                  <a:pt x="1867" y="19241"/>
                </a:lnTo>
                <a:lnTo>
                  <a:pt x="1887" y="19862"/>
                </a:lnTo>
                <a:lnTo>
                  <a:pt x="1925" y="19986"/>
                </a:lnTo>
                <a:lnTo>
                  <a:pt x="1971" y="19862"/>
                </a:lnTo>
                <a:lnTo>
                  <a:pt x="1967" y="19738"/>
                </a:lnTo>
                <a:lnTo>
                  <a:pt x="2169" y="19986"/>
                </a:lnTo>
                <a:lnTo>
                  <a:pt x="2177" y="20110"/>
                </a:lnTo>
                <a:lnTo>
                  <a:pt x="2284" y="20110"/>
                </a:lnTo>
                <a:lnTo>
                  <a:pt x="2318" y="19986"/>
                </a:lnTo>
                <a:lnTo>
                  <a:pt x="2383" y="20359"/>
                </a:lnTo>
                <a:lnTo>
                  <a:pt x="2421" y="19986"/>
                </a:lnTo>
                <a:lnTo>
                  <a:pt x="2521" y="19986"/>
                </a:lnTo>
                <a:lnTo>
                  <a:pt x="2582" y="20110"/>
                </a:lnTo>
                <a:lnTo>
                  <a:pt x="2650" y="19862"/>
                </a:lnTo>
                <a:lnTo>
                  <a:pt x="2597" y="19862"/>
                </a:lnTo>
                <a:lnTo>
                  <a:pt x="2616" y="19738"/>
                </a:lnTo>
                <a:lnTo>
                  <a:pt x="2597" y="19366"/>
                </a:lnTo>
                <a:lnTo>
                  <a:pt x="2742" y="19117"/>
                </a:lnTo>
                <a:lnTo>
                  <a:pt x="2757" y="19738"/>
                </a:lnTo>
                <a:lnTo>
                  <a:pt x="2795" y="19862"/>
                </a:lnTo>
                <a:lnTo>
                  <a:pt x="2715" y="19986"/>
                </a:lnTo>
                <a:lnTo>
                  <a:pt x="2795" y="19986"/>
                </a:lnTo>
                <a:lnTo>
                  <a:pt x="2902" y="19738"/>
                </a:lnTo>
                <a:lnTo>
                  <a:pt x="2872" y="20110"/>
                </a:lnTo>
                <a:lnTo>
                  <a:pt x="2880" y="20483"/>
                </a:lnTo>
                <a:lnTo>
                  <a:pt x="2788" y="20483"/>
                </a:lnTo>
                <a:lnTo>
                  <a:pt x="2880" y="20731"/>
                </a:lnTo>
                <a:lnTo>
                  <a:pt x="2880" y="20855"/>
                </a:lnTo>
                <a:lnTo>
                  <a:pt x="2811" y="20855"/>
                </a:lnTo>
                <a:lnTo>
                  <a:pt x="2822" y="21228"/>
                </a:lnTo>
                <a:lnTo>
                  <a:pt x="2773" y="21352"/>
                </a:lnTo>
                <a:lnTo>
                  <a:pt x="2918" y="21352"/>
                </a:lnTo>
                <a:lnTo>
                  <a:pt x="2983" y="21600"/>
                </a:lnTo>
                <a:lnTo>
                  <a:pt x="21489" y="21600"/>
                </a:lnTo>
                <a:lnTo>
                  <a:pt x="21363" y="21228"/>
                </a:lnTo>
                <a:lnTo>
                  <a:pt x="21344" y="20607"/>
                </a:lnTo>
                <a:lnTo>
                  <a:pt x="21337" y="20483"/>
                </a:lnTo>
                <a:lnTo>
                  <a:pt x="21443" y="20483"/>
                </a:lnTo>
                <a:lnTo>
                  <a:pt x="21573" y="19738"/>
                </a:lnTo>
                <a:lnTo>
                  <a:pt x="21596" y="19614"/>
                </a:lnTo>
                <a:lnTo>
                  <a:pt x="21600" y="19241"/>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2" name="図形"/>
          <p:cNvSpPr/>
          <p:nvPr/>
        </p:nvSpPr>
        <p:spPr>
          <a:xfrm>
            <a:off x="4944448" y="1737480"/>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403" y="19440"/>
                </a:lnTo>
                <a:lnTo>
                  <a:pt x="19143" y="15120"/>
                </a:lnTo>
                <a:lnTo>
                  <a:pt x="18572" y="12960"/>
                </a:lnTo>
                <a:lnTo>
                  <a:pt x="16232" y="8640"/>
                </a:lnTo>
                <a:lnTo>
                  <a:pt x="13658" y="8640"/>
                </a:lnTo>
                <a:lnTo>
                  <a:pt x="12573" y="4320"/>
                </a:lnTo>
                <a:lnTo>
                  <a:pt x="10971" y="0"/>
                </a:lnTo>
                <a:lnTo>
                  <a:pt x="10458" y="2160"/>
                </a:lnTo>
                <a:lnTo>
                  <a:pt x="10228" y="12960"/>
                </a:lnTo>
                <a:lnTo>
                  <a:pt x="7659" y="15120"/>
                </a:lnTo>
                <a:lnTo>
                  <a:pt x="8455" y="8640"/>
                </a:lnTo>
                <a:lnTo>
                  <a:pt x="5773" y="6480"/>
                </a:lnTo>
                <a:lnTo>
                  <a:pt x="2344" y="12960"/>
                </a:lnTo>
                <a:lnTo>
                  <a:pt x="0" y="21600"/>
                </a:lnTo>
                <a:lnTo>
                  <a:pt x="21600" y="21600"/>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3" name="図形"/>
          <p:cNvSpPr/>
          <p:nvPr/>
        </p:nvSpPr>
        <p:spPr>
          <a:xfrm>
            <a:off x="4872866" y="1750285"/>
            <a:ext cx="81011" cy="546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72" y="0"/>
                </a:lnTo>
                <a:lnTo>
                  <a:pt x="3037" y="46"/>
                </a:lnTo>
                <a:lnTo>
                  <a:pt x="3089" y="137"/>
                </a:lnTo>
                <a:lnTo>
                  <a:pt x="3089" y="319"/>
                </a:lnTo>
                <a:lnTo>
                  <a:pt x="3024" y="273"/>
                </a:lnTo>
                <a:lnTo>
                  <a:pt x="2920" y="410"/>
                </a:lnTo>
                <a:lnTo>
                  <a:pt x="2948" y="547"/>
                </a:lnTo>
                <a:lnTo>
                  <a:pt x="2975" y="866"/>
                </a:lnTo>
                <a:lnTo>
                  <a:pt x="2815" y="911"/>
                </a:lnTo>
                <a:lnTo>
                  <a:pt x="2738" y="1048"/>
                </a:lnTo>
                <a:lnTo>
                  <a:pt x="2782" y="1093"/>
                </a:lnTo>
                <a:lnTo>
                  <a:pt x="2729" y="1185"/>
                </a:lnTo>
                <a:lnTo>
                  <a:pt x="2683" y="1367"/>
                </a:lnTo>
                <a:lnTo>
                  <a:pt x="2563" y="1412"/>
                </a:lnTo>
                <a:lnTo>
                  <a:pt x="2508" y="1412"/>
                </a:lnTo>
                <a:lnTo>
                  <a:pt x="2456" y="1503"/>
                </a:lnTo>
                <a:lnTo>
                  <a:pt x="2570" y="1549"/>
                </a:lnTo>
                <a:lnTo>
                  <a:pt x="2548" y="1686"/>
                </a:lnTo>
                <a:lnTo>
                  <a:pt x="2493" y="1868"/>
                </a:lnTo>
                <a:lnTo>
                  <a:pt x="2413" y="1822"/>
                </a:lnTo>
                <a:lnTo>
                  <a:pt x="2431" y="1959"/>
                </a:lnTo>
                <a:lnTo>
                  <a:pt x="2551" y="1959"/>
                </a:lnTo>
                <a:lnTo>
                  <a:pt x="2576" y="2141"/>
                </a:lnTo>
                <a:lnTo>
                  <a:pt x="2487" y="2141"/>
                </a:lnTo>
                <a:lnTo>
                  <a:pt x="2333" y="2187"/>
                </a:lnTo>
                <a:lnTo>
                  <a:pt x="2333" y="2324"/>
                </a:lnTo>
                <a:lnTo>
                  <a:pt x="2437" y="2401"/>
                </a:lnTo>
                <a:lnTo>
                  <a:pt x="2459" y="2506"/>
                </a:lnTo>
                <a:lnTo>
                  <a:pt x="2413" y="2551"/>
                </a:lnTo>
                <a:lnTo>
                  <a:pt x="2489" y="2642"/>
                </a:lnTo>
                <a:lnTo>
                  <a:pt x="2489" y="2734"/>
                </a:lnTo>
                <a:lnTo>
                  <a:pt x="2376" y="2551"/>
                </a:lnTo>
                <a:lnTo>
                  <a:pt x="2327" y="2597"/>
                </a:lnTo>
                <a:lnTo>
                  <a:pt x="2192" y="2642"/>
                </a:lnTo>
                <a:lnTo>
                  <a:pt x="2213" y="2779"/>
                </a:lnTo>
                <a:lnTo>
                  <a:pt x="2148" y="2870"/>
                </a:lnTo>
                <a:lnTo>
                  <a:pt x="2093" y="2688"/>
                </a:lnTo>
                <a:lnTo>
                  <a:pt x="1989" y="2734"/>
                </a:lnTo>
                <a:lnTo>
                  <a:pt x="2121" y="3144"/>
                </a:lnTo>
                <a:lnTo>
                  <a:pt x="2207" y="3189"/>
                </a:lnTo>
                <a:lnTo>
                  <a:pt x="2182" y="3053"/>
                </a:lnTo>
                <a:lnTo>
                  <a:pt x="2305" y="2961"/>
                </a:lnTo>
                <a:lnTo>
                  <a:pt x="2443" y="3189"/>
                </a:lnTo>
                <a:lnTo>
                  <a:pt x="2342" y="3326"/>
                </a:lnTo>
                <a:lnTo>
                  <a:pt x="2333" y="3508"/>
                </a:lnTo>
                <a:lnTo>
                  <a:pt x="2360" y="3645"/>
                </a:lnTo>
                <a:lnTo>
                  <a:pt x="2284" y="3690"/>
                </a:lnTo>
                <a:lnTo>
                  <a:pt x="2234" y="3554"/>
                </a:lnTo>
                <a:lnTo>
                  <a:pt x="2241" y="3417"/>
                </a:lnTo>
                <a:lnTo>
                  <a:pt x="2130" y="3463"/>
                </a:lnTo>
                <a:lnTo>
                  <a:pt x="2151" y="3645"/>
                </a:lnTo>
                <a:lnTo>
                  <a:pt x="2179" y="3690"/>
                </a:lnTo>
                <a:lnTo>
                  <a:pt x="2228" y="3690"/>
                </a:lnTo>
                <a:lnTo>
                  <a:pt x="2204" y="3736"/>
                </a:lnTo>
                <a:lnTo>
                  <a:pt x="2182" y="4009"/>
                </a:lnTo>
                <a:lnTo>
                  <a:pt x="2105" y="4009"/>
                </a:lnTo>
                <a:lnTo>
                  <a:pt x="2072" y="3918"/>
                </a:lnTo>
                <a:lnTo>
                  <a:pt x="1955" y="3918"/>
                </a:lnTo>
                <a:lnTo>
                  <a:pt x="1946" y="4055"/>
                </a:lnTo>
                <a:lnTo>
                  <a:pt x="1976" y="4192"/>
                </a:lnTo>
                <a:lnTo>
                  <a:pt x="2041" y="4328"/>
                </a:lnTo>
                <a:lnTo>
                  <a:pt x="2145" y="4374"/>
                </a:lnTo>
                <a:lnTo>
                  <a:pt x="2198" y="4328"/>
                </a:lnTo>
                <a:lnTo>
                  <a:pt x="2382" y="4419"/>
                </a:lnTo>
                <a:lnTo>
                  <a:pt x="2505" y="4510"/>
                </a:lnTo>
                <a:lnTo>
                  <a:pt x="2619" y="4738"/>
                </a:lnTo>
                <a:lnTo>
                  <a:pt x="2702" y="5239"/>
                </a:lnTo>
                <a:lnTo>
                  <a:pt x="2852" y="5376"/>
                </a:lnTo>
                <a:lnTo>
                  <a:pt x="2972" y="5422"/>
                </a:lnTo>
                <a:lnTo>
                  <a:pt x="2766" y="5422"/>
                </a:lnTo>
                <a:lnTo>
                  <a:pt x="2674" y="5604"/>
                </a:lnTo>
                <a:lnTo>
                  <a:pt x="2659" y="5239"/>
                </a:lnTo>
                <a:lnTo>
                  <a:pt x="2591" y="5057"/>
                </a:lnTo>
                <a:lnTo>
                  <a:pt x="2477" y="4875"/>
                </a:lnTo>
                <a:lnTo>
                  <a:pt x="2367" y="4875"/>
                </a:lnTo>
                <a:lnTo>
                  <a:pt x="2348" y="5148"/>
                </a:lnTo>
                <a:lnTo>
                  <a:pt x="2317" y="5239"/>
                </a:lnTo>
                <a:lnTo>
                  <a:pt x="2225" y="5239"/>
                </a:lnTo>
                <a:lnTo>
                  <a:pt x="2194" y="5103"/>
                </a:lnTo>
                <a:lnTo>
                  <a:pt x="2173" y="4966"/>
                </a:lnTo>
                <a:lnTo>
                  <a:pt x="2130" y="4966"/>
                </a:lnTo>
                <a:lnTo>
                  <a:pt x="1976" y="4829"/>
                </a:lnTo>
                <a:lnTo>
                  <a:pt x="1989" y="4738"/>
                </a:lnTo>
                <a:lnTo>
                  <a:pt x="2041" y="4738"/>
                </a:lnTo>
                <a:lnTo>
                  <a:pt x="1998" y="4602"/>
                </a:lnTo>
                <a:lnTo>
                  <a:pt x="1764" y="4100"/>
                </a:lnTo>
                <a:lnTo>
                  <a:pt x="1746" y="4055"/>
                </a:lnTo>
                <a:lnTo>
                  <a:pt x="1567" y="4100"/>
                </a:lnTo>
                <a:lnTo>
                  <a:pt x="1543" y="3964"/>
                </a:lnTo>
                <a:lnTo>
                  <a:pt x="1687" y="3964"/>
                </a:lnTo>
                <a:lnTo>
                  <a:pt x="1724" y="3873"/>
                </a:lnTo>
                <a:lnTo>
                  <a:pt x="1758" y="3827"/>
                </a:lnTo>
                <a:lnTo>
                  <a:pt x="1690" y="3781"/>
                </a:lnTo>
                <a:lnTo>
                  <a:pt x="1546" y="3827"/>
                </a:lnTo>
                <a:lnTo>
                  <a:pt x="1500" y="3690"/>
                </a:lnTo>
                <a:lnTo>
                  <a:pt x="1482" y="3599"/>
                </a:lnTo>
                <a:lnTo>
                  <a:pt x="1515" y="3554"/>
                </a:lnTo>
                <a:lnTo>
                  <a:pt x="1632" y="3508"/>
                </a:lnTo>
                <a:lnTo>
                  <a:pt x="1534" y="3417"/>
                </a:lnTo>
                <a:lnTo>
                  <a:pt x="1417" y="3508"/>
                </a:lnTo>
                <a:lnTo>
                  <a:pt x="1442" y="3280"/>
                </a:lnTo>
                <a:lnTo>
                  <a:pt x="1337" y="3144"/>
                </a:lnTo>
                <a:lnTo>
                  <a:pt x="1309" y="3098"/>
                </a:lnTo>
                <a:lnTo>
                  <a:pt x="1282" y="3007"/>
                </a:lnTo>
                <a:lnTo>
                  <a:pt x="1266" y="2916"/>
                </a:lnTo>
                <a:lnTo>
                  <a:pt x="1174" y="2870"/>
                </a:lnTo>
                <a:lnTo>
                  <a:pt x="996" y="2870"/>
                </a:lnTo>
                <a:lnTo>
                  <a:pt x="953" y="2688"/>
                </a:lnTo>
                <a:lnTo>
                  <a:pt x="1011" y="2642"/>
                </a:lnTo>
                <a:lnTo>
                  <a:pt x="855" y="2597"/>
                </a:lnTo>
                <a:lnTo>
                  <a:pt x="753" y="2688"/>
                </a:lnTo>
                <a:lnTo>
                  <a:pt x="676" y="2825"/>
                </a:lnTo>
                <a:lnTo>
                  <a:pt x="575" y="2870"/>
                </a:lnTo>
                <a:lnTo>
                  <a:pt x="354" y="3508"/>
                </a:lnTo>
                <a:lnTo>
                  <a:pt x="329" y="3599"/>
                </a:lnTo>
                <a:lnTo>
                  <a:pt x="304" y="3736"/>
                </a:lnTo>
                <a:lnTo>
                  <a:pt x="227" y="3964"/>
                </a:lnTo>
                <a:lnTo>
                  <a:pt x="209" y="4192"/>
                </a:lnTo>
                <a:lnTo>
                  <a:pt x="144" y="4328"/>
                </a:lnTo>
                <a:lnTo>
                  <a:pt x="126" y="4602"/>
                </a:lnTo>
                <a:lnTo>
                  <a:pt x="0" y="4920"/>
                </a:lnTo>
                <a:lnTo>
                  <a:pt x="102" y="5057"/>
                </a:lnTo>
                <a:lnTo>
                  <a:pt x="178" y="5057"/>
                </a:lnTo>
                <a:lnTo>
                  <a:pt x="200" y="5194"/>
                </a:lnTo>
                <a:lnTo>
                  <a:pt x="277" y="5239"/>
                </a:lnTo>
                <a:lnTo>
                  <a:pt x="406" y="5513"/>
                </a:lnTo>
                <a:lnTo>
                  <a:pt x="532" y="5923"/>
                </a:lnTo>
                <a:lnTo>
                  <a:pt x="621" y="6151"/>
                </a:lnTo>
                <a:lnTo>
                  <a:pt x="688" y="6196"/>
                </a:lnTo>
                <a:lnTo>
                  <a:pt x="738" y="6242"/>
                </a:lnTo>
                <a:lnTo>
                  <a:pt x="732" y="6333"/>
                </a:lnTo>
                <a:lnTo>
                  <a:pt x="901" y="6652"/>
                </a:lnTo>
                <a:lnTo>
                  <a:pt x="1008" y="6743"/>
                </a:lnTo>
                <a:lnTo>
                  <a:pt x="1147" y="6834"/>
                </a:lnTo>
                <a:lnTo>
                  <a:pt x="1395" y="7335"/>
                </a:lnTo>
                <a:lnTo>
                  <a:pt x="1503" y="7335"/>
                </a:lnTo>
                <a:lnTo>
                  <a:pt x="1528" y="7290"/>
                </a:lnTo>
                <a:lnTo>
                  <a:pt x="1540" y="7335"/>
                </a:lnTo>
                <a:lnTo>
                  <a:pt x="1561" y="7654"/>
                </a:lnTo>
                <a:lnTo>
                  <a:pt x="1531" y="7836"/>
                </a:lnTo>
                <a:lnTo>
                  <a:pt x="1451" y="7927"/>
                </a:lnTo>
                <a:lnTo>
                  <a:pt x="1432" y="8155"/>
                </a:lnTo>
                <a:lnTo>
                  <a:pt x="1540" y="8383"/>
                </a:lnTo>
                <a:lnTo>
                  <a:pt x="1494" y="8474"/>
                </a:lnTo>
                <a:lnTo>
                  <a:pt x="1429" y="8474"/>
                </a:lnTo>
                <a:lnTo>
                  <a:pt x="1402" y="8656"/>
                </a:lnTo>
                <a:lnTo>
                  <a:pt x="1355" y="8793"/>
                </a:lnTo>
                <a:lnTo>
                  <a:pt x="1371" y="8930"/>
                </a:lnTo>
                <a:lnTo>
                  <a:pt x="1429" y="8930"/>
                </a:lnTo>
                <a:lnTo>
                  <a:pt x="1392" y="9112"/>
                </a:lnTo>
                <a:lnTo>
                  <a:pt x="1438" y="9249"/>
                </a:lnTo>
                <a:lnTo>
                  <a:pt x="1445" y="9385"/>
                </a:lnTo>
                <a:lnTo>
                  <a:pt x="1614" y="9522"/>
                </a:lnTo>
                <a:lnTo>
                  <a:pt x="1614" y="10160"/>
                </a:lnTo>
                <a:lnTo>
                  <a:pt x="1697" y="10297"/>
                </a:lnTo>
                <a:lnTo>
                  <a:pt x="1798" y="10297"/>
                </a:lnTo>
                <a:lnTo>
                  <a:pt x="1863" y="10433"/>
                </a:lnTo>
                <a:lnTo>
                  <a:pt x="1989" y="10433"/>
                </a:lnTo>
                <a:lnTo>
                  <a:pt x="2035" y="10615"/>
                </a:lnTo>
                <a:lnTo>
                  <a:pt x="2161" y="10707"/>
                </a:lnTo>
                <a:lnTo>
                  <a:pt x="2284" y="10707"/>
                </a:lnTo>
                <a:lnTo>
                  <a:pt x="2324" y="10615"/>
                </a:lnTo>
                <a:lnTo>
                  <a:pt x="2394" y="10524"/>
                </a:lnTo>
                <a:lnTo>
                  <a:pt x="2489" y="10524"/>
                </a:lnTo>
                <a:lnTo>
                  <a:pt x="2557" y="10479"/>
                </a:lnTo>
                <a:lnTo>
                  <a:pt x="2689" y="10661"/>
                </a:lnTo>
                <a:lnTo>
                  <a:pt x="2711" y="10843"/>
                </a:lnTo>
                <a:lnTo>
                  <a:pt x="2858" y="10889"/>
                </a:lnTo>
                <a:lnTo>
                  <a:pt x="2920" y="10843"/>
                </a:lnTo>
                <a:lnTo>
                  <a:pt x="3040" y="10934"/>
                </a:lnTo>
                <a:lnTo>
                  <a:pt x="3089" y="10934"/>
                </a:lnTo>
                <a:lnTo>
                  <a:pt x="3144" y="11071"/>
                </a:lnTo>
                <a:lnTo>
                  <a:pt x="3144" y="11162"/>
                </a:lnTo>
                <a:lnTo>
                  <a:pt x="3239" y="11162"/>
                </a:lnTo>
                <a:lnTo>
                  <a:pt x="3282" y="11117"/>
                </a:lnTo>
                <a:lnTo>
                  <a:pt x="3304" y="11162"/>
                </a:lnTo>
                <a:lnTo>
                  <a:pt x="3326" y="11253"/>
                </a:lnTo>
                <a:lnTo>
                  <a:pt x="3393" y="11299"/>
                </a:lnTo>
                <a:lnTo>
                  <a:pt x="3494" y="11253"/>
                </a:lnTo>
                <a:lnTo>
                  <a:pt x="3538" y="11344"/>
                </a:lnTo>
                <a:lnTo>
                  <a:pt x="3556" y="11527"/>
                </a:lnTo>
                <a:lnTo>
                  <a:pt x="3654" y="11572"/>
                </a:lnTo>
                <a:lnTo>
                  <a:pt x="3722" y="11390"/>
                </a:lnTo>
                <a:lnTo>
                  <a:pt x="3857" y="11436"/>
                </a:lnTo>
                <a:lnTo>
                  <a:pt x="3857" y="11481"/>
                </a:lnTo>
                <a:lnTo>
                  <a:pt x="4094" y="11481"/>
                </a:lnTo>
                <a:lnTo>
                  <a:pt x="4149" y="11390"/>
                </a:lnTo>
                <a:lnTo>
                  <a:pt x="4238" y="11253"/>
                </a:lnTo>
                <a:lnTo>
                  <a:pt x="4321" y="11253"/>
                </a:lnTo>
                <a:lnTo>
                  <a:pt x="4367" y="11390"/>
                </a:lnTo>
                <a:lnTo>
                  <a:pt x="4426" y="11390"/>
                </a:lnTo>
                <a:lnTo>
                  <a:pt x="4432" y="11299"/>
                </a:lnTo>
                <a:lnTo>
                  <a:pt x="4592" y="11299"/>
                </a:lnTo>
                <a:lnTo>
                  <a:pt x="4659" y="11253"/>
                </a:lnTo>
                <a:lnTo>
                  <a:pt x="4727" y="11208"/>
                </a:lnTo>
                <a:lnTo>
                  <a:pt x="4871" y="11208"/>
                </a:lnTo>
                <a:lnTo>
                  <a:pt x="4911" y="11162"/>
                </a:lnTo>
                <a:lnTo>
                  <a:pt x="5047" y="11162"/>
                </a:lnTo>
                <a:lnTo>
                  <a:pt x="5114" y="11117"/>
                </a:lnTo>
                <a:lnTo>
                  <a:pt x="5099" y="11663"/>
                </a:lnTo>
                <a:lnTo>
                  <a:pt x="5160" y="12119"/>
                </a:lnTo>
                <a:lnTo>
                  <a:pt x="5210" y="12210"/>
                </a:lnTo>
                <a:lnTo>
                  <a:pt x="5219" y="12574"/>
                </a:lnTo>
                <a:lnTo>
                  <a:pt x="5311" y="12711"/>
                </a:lnTo>
                <a:lnTo>
                  <a:pt x="5385" y="12666"/>
                </a:lnTo>
                <a:lnTo>
                  <a:pt x="5455" y="12893"/>
                </a:lnTo>
                <a:lnTo>
                  <a:pt x="5480" y="13395"/>
                </a:lnTo>
                <a:lnTo>
                  <a:pt x="5394" y="13668"/>
                </a:lnTo>
                <a:lnTo>
                  <a:pt x="5366" y="13805"/>
                </a:lnTo>
                <a:lnTo>
                  <a:pt x="5246" y="13805"/>
                </a:lnTo>
                <a:lnTo>
                  <a:pt x="5099" y="13713"/>
                </a:lnTo>
                <a:lnTo>
                  <a:pt x="4954" y="13668"/>
                </a:lnTo>
                <a:lnTo>
                  <a:pt x="4810" y="13805"/>
                </a:lnTo>
                <a:lnTo>
                  <a:pt x="4749" y="13896"/>
                </a:lnTo>
                <a:lnTo>
                  <a:pt x="4632" y="13941"/>
                </a:lnTo>
                <a:lnTo>
                  <a:pt x="4620" y="14078"/>
                </a:lnTo>
                <a:lnTo>
                  <a:pt x="4641" y="14169"/>
                </a:lnTo>
                <a:lnTo>
                  <a:pt x="4653" y="14351"/>
                </a:lnTo>
                <a:lnTo>
                  <a:pt x="4635" y="14442"/>
                </a:lnTo>
                <a:lnTo>
                  <a:pt x="4579" y="14534"/>
                </a:lnTo>
                <a:lnTo>
                  <a:pt x="4546" y="14761"/>
                </a:lnTo>
                <a:lnTo>
                  <a:pt x="4653" y="14807"/>
                </a:lnTo>
                <a:lnTo>
                  <a:pt x="4785" y="14807"/>
                </a:lnTo>
                <a:lnTo>
                  <a:pt x="4871" y="14989"/>
                </a:lnTo>
                <a:lnTo>
                  <a:pt x="4832" y="14989"/>
                </a:lnTo>
                <a:lnTo>
                  <a:pt x="4915" y="15171"/>
                </a:lnTo>
                <a:lnTo>
                  <a:pt x="4850" y="15217"/>
                </a:lnTo>
                <a:lnTo>
                  <a:pt x="5037" y="15399"/>
                </a:lnTo>
                <a:lnTo>
                  <a:pt x="5013" y="15490"/>
                </a:lnTo>
                <a:lnTo>
                  <a:pt x="5007" y="15627"/>
                </a:lnTo>
                <a:lnTo>
                  <a:pt x="5176" y="15673"/>
                </a:lnTo>
                <a:lnTo>
                  <a:pt x="5185" y="15718"/>
                </a:lnTo>
                <a:lnTo>
                  <a:pt x="5246" y="15809"/>
                </a:lnTo>
                <a:lnTo>
                  <a:pt x="5354" y="15946"/>
                </a:lnTo>
                <a:lnTo>
                  <a:pt x="5649" y="16037"/>
                </a:lnTo>
                <a:lnTo>
                  <a:pt x="5689" y="16037"/>
                </a:lnTo>
                <a:lnTo>
                  <a:pt x="6030" y="16402"/>
                </a:lnTo>
                <a:lnTo>
                  <a:pt x="6141" y="16402"/>
                </a:lnTo>
                <a:lnTo>
                  <a:pt x="6178" y="16356"/>
                </a:lnTo>
                <a:lnTo>
                  <a:pt x="6221" y="16402"/>
                </a:lnTo>
                <a:lnTo>
                  <a:pt x="6288" y="16675"/>
                </a:lnTo>
                <a:lnTo>
                  <a:pt x="6374" y="16720"/>
                </a:lnTo>
                <a:lnTo>
                  <a:pt x="6408" y="16720"/>
                </a:lnTo>
                <a:lnTo>
                  <a:pt x="6442" y="16812"/>
                </a:lnTo>
                <a:lnTo>
                  <a:pt x="6476" y="16857"/>
                </a:lnTo>
                <a:lnTo>
                  <a:pt x="6550" y="16903"/>
                </a:lnTo>
                <a:lnTo>
                  <a:pt x="6587" y="16994"/>
                </a:lnTo>
                <a:lnTo>
                  <a:pt x="6497" y="17130"/>
                </a:lnTo>
                <a:lnTo>
                  <a:pt x="6522" y="17358"/>
                </a:lnTo>
                <a:lnTo>
                  <a:pt x="6608" y="17495"/>
                </a:lnTo>
                <a:lnTo>
                  <a:pt x="6623" y="17541"/>
                </a:lnTo>
                <a:lnTo>
                  <a:pt x="6654" y="17859"/>
                </a:lnTo>
                <a:lnTo>
                  <a:pt x="6746" y="17996"/>
                </a:lnTo>
                <a:lnTo>
                  <a:pt x="6814" y="17951"/>
                </a:lnTo>
                <a:lnTo>
                  <a:pt x="6857" y="18042"/>
                </a:lnTo>
                <a:lnTo>
                  <a:pt x="6869" y="18224"/>
                </a:lnTo>
                <a:lnTo>
                  <a:pt x="6977" y="18224"/>
                </a:lnTo>
                <a:lnTo>
                  <a:pt x="7023" y="18315"/>
                </a:lnTo>
                <a:lnTo>
                  <a:pt x="7149" y="18315"/>
                </a:lnTo>
                <a:lnTo>
                  <a:pt x="7309" y="18133"/>
                </a:lnTo>
                <a:lnTo>
                  <a:pt x="7472" y="18224"/>
                </a:lnTo>
                <a:lnTo>
                  <a:pt x="7459" y="18497"/>
                </a:lnTo>
                <a:lnTo>
                  <a:pt x="7435" y="18543"/>
                </a:lnTo>
                <a:lnTo>
                  <a:pt x="7521" y="18634"/>
                </a:lnTo>
                <a:lnTo>
                  <a:pt x="7539" y="18725"/>
                </a:lnTo>
                <a:lnTo>
                  <a:pt x="7724" y="18725"/>
                </a:lnTo>
                <a:lnTo>
                  <a:pt x="7791" y="18862"/>
                </a:lnTo>
                <a:lnTo>
                  <a:pt x="7828" y="18998"/>
                </a:lnTo>
                <a:lnTo>
                  <a:pt x="7914" y="18998"/>
                </a:lnTo>
                <a:lnTo>
                  <a:pt x="7963" y="19090"/>
                </a:lnTo>
                <a:lnTo>
                  <a:pt x="7979" y="19226"/>
                </a:lnTo>
                <a:lnTo>
                  <a:pt x="8016" y="19272"/>
                </a:lnTo>
                <a:lnTo>
                  <a:pt x="8188" y="19636"/>
                </a:lnTo>
                <a:lnTo>
                  <a:pt x="8332" y="19864"/>
                </a:lnTo>
                <a:lnTo>
                  <a:pt x="8412" y="19864"/>
                </a:lnTo>
                <a:lnTo>
                  <a:pt x="8406" y="19819"/>
                </a:lnTo>
                <a:lnTo>
                  <a:pt x="8673" y="19819"/>
                </a:lnTo>
                <a:lnTo>
                  <a:pt x="8747" y="19773"/>
                </a:lnTo>
                <a:lnTo>
                  <a:pt x="8805" y="19864"/>
                </a:lnTo>
                <a:lnTo>
                  <a:pt x="8772" y="19910"/>
                </a:lnTo>
                <a:lnTo>
                  <a:pt x="8894" y="19955"/>
                </a:lnTo>
                <a:lnTo>
                  <a:pt x="9017" y="20092"/>
                </a:lnTo>
                <a:lnTo>
                  <a:pt x="9067" y="20456"/>
                </a:lnTo>
                <a:lnTo>
                  <a:pt x="9260" y="20456"/>
                </a:lnTo>
                <a:lnTo>
                  <a:pt x="9463" y="20365"/>
                </a:lnTo>
                <a:lnTo>
                  <a:pt x="9629" y="20502"/>
                </a:lnTo>
                <a:lnTo>
                  <a:pt x="9709" y="20547"/>
                </a:lnTo>
                <a:lnTo>
                  <a:pt x="9789" y="20547"/>
                </a:lnTo>
                <a:lnTo>
                  <a:pt x="10010" y="20593"/>
                </a:lnTo>
                <a:lnTo>
                  <a:pt x="10198" y="20684"/>
                </a:lnTo>
                <a:lnTo>
                  <a:pt x="10161" y="20684"/>
                </a:lnTo>
                <a:lnTo>
                  <a:pt x="10428" y="20730"/>
                </a:lnTo>
                <a:lnTo>
                  <a:pt x="10517" y="20684"/>
                </a:lnTo>
                <a:lnTo>
                  <a:pt x="10560" y="20639"/>
                </a:lnTo>
                <a:lnTo>
                  <a:pt x="10600" y="20547"/>
                </a:lnTo>
                <a:lnTo>
                  <a:pt x="10695" y="20593"/>
                </a:lnTo>
                <a:lnTo>
                  <a:pt x="10791" y="21003"/>
                </a:lnTo>
                <a:lnTo>
                  <a:pt x="10849" y="21003"/>
                </a:lnTo>
                <a:lnTo>
                  <a:pt x="10944" y="20912"/>
                </a:lnTo>
                <a:lnTo>
                  <a:pt x="11138" y="21049"/>
                </a:lnTo>
                <a:lnTo>
                  <a:pt x="11239" y="21049"/>
                </a:lnTo>
                <a:lnTo>
                  <a:pt x="11433" y="21003"/>
                </a:lnTo>
                <a:lnTo>
                  <a:pt x="11571" y="21094"/>
                </a:lnTo>
                <a:lnTo>
                  <a:pt x="11642" y="21094"/>
                </a:lnTo>
                <a:lnTo>
                  <a:pt x="11830" y="21185"/>
                </a:lnTo>
                <a:lnTo>
                  <a:pt x="11922" y="21140"/>
                </a:lnTo>
                <a:lnTo>
                  <a:pt x="12174" y="21094"/>
                </a:lnTo>
                <a:lnTo>
                  <a:pt x="12312" y="21231"/>
                </a:lnTo>
                <a:lnTo>
                  <a:pt x="12374" y="21276"/>
                </a:lnTo>
                <a:lnTo>
                  <a:pt x="12539" y="21276"/>
                </a:lnTo>
                <a:lnTo>
                  <a:pt x="12475" y="21049"/>
                </a:lnTo>
                <a:lnTo>
                  <a:pt x="12509" y="21049"/>
                </a:lnTo>
                <a:lnTo>
                  <a:pt x="12515" y="21140"/>
                </a:lnTo>
                <a:lnTo>
                  <a:pt x="12656" y="21140"/>
                </a:lnTo>
                <a:lnTo>
                  <a:pt x="12706" y="21162"/>
                </a:lnTo>
                <a:lnTo>
                  <a:pt x="12656" y="21172"/>
                </a:lnTo>
                <a:lnTo>
                  <a:pt x="12564" y="21322"/>
                </a:lnTo>
                <a:lnTo>
                  <a:pt x="12546" y="21395"/>
                </a:lnTo>
                <a:lnTo>
                  <a:pt x="12656" y="21600"/>
                </a:lnTo>
                <a:lnTo>
                  <a:pt x="12706" y="21495"/>
                </a:lnTo>
                <a:lnTo>
                  <a:pt x="12703" y="21322"/>
                </a:lnTo>
                <a:lnTo>
                  <a:pt x="12776" y="21368"/>
                </a:lnTo>
                <a:lnTo>
                  <a:pt x="12819" y="21368"/>
                </a:lnTo>
                <a:lnTo>
                  <a:pt x="12841" y="21322"/>
                </a:lnTo>
                <a:lnTo>
                  <a:pt x="12810" y="21172"/>
                </a:lnTo>
                <a:lnTo>
                  <a:pt x="12770" y="21153"/>
                </a:lnTo>
                <a:lnTo>
                  <a:pt x="12789" y="21049"/>
                </a:lnTo>
                <a:lnTo>
                  <a:pt x="12764" y="21003"/>
                </a:lnTo>
                <a:lnTo>
                  <a:pt x="12743" y="20957"/>
                </a:lnTo>
                <a:lnTo>
                  <a:pt x="12835" y="21003"/>
                </a:lnTo>
                <a:lnTo>
                  <a:pt x="12878" y="21003"/>
                </a:lnTo>
                <a:lnTo>
                  <a:pt x="12875" y="20957"/>
                </a:lnTo>
                <a:lnTo>
                  <a:pt x="12872" y="20912"/>
                </a:lnTo>
                <a:lnTo>
                  <a:pt x="12850" y="20730"/>
                </a:lnTo>
                <a:lnTo>
                  <a:pt x="12838" y="20456"/>
                </a:lnTo>
                <a:lnTo>
                  <a:pt x="12761" y="20365"/>
                </a:lnTo>
                <a:lnTo>
                  <a:pt x="12660" y="20229"/>
                </a:lnTo>
                <a:lnTo>
                  <a:pt x="12629" y="20183"/>
                </a:lnTo>
                <a:lnTo>
                  <a:pt x="12570" y="20183"/>
                </a:lnTo>
                <a:lnTo>
                  <a:pt x="12546" y="20229"/>
                </a:lnTo>
                <a:lnTo>
                  <a:pt x="12417" y="20092"/>
                </a:lnTo>
                <a:lnTo>
                  <a:pt x="12417" y="20046"/>
                </a:lnTo>
                <a:lnTo>
                  <a:pt x="12518" y="19955"/>
                </a:lnTo>
                <a:lnTo>
                  <a:pt x="12417" y="19773"/>
                </a:lnTo>
                <a:lnTo>
                  <a:pt x="12242" y="19591"/>
                </a:lnTo>
                <a:lnTo>
                  <a:pt x="12161" y="19591"/>
                </a:lnTo>
                <a:lnTo>
                  <a:pt x="12078" y="19773"/>
                </a:lnTo>
                <a:lnTo>
                  <a:pt x="12026" y="19727"/>
                </a:lnTo>
                <a:lnTo>
                  <a:pt x="11919" y="19682"/>
                </a:lnTo>
                <a:lnTo>
                  <a:pt x="11983" y="19545"/>
                </a:lnTo>
                <a:lnTo>
                  <a:pt x="11993" y="19272"/>
                </a:lnTo>
                <a:lnTo>
                  <a:pt x="11904" y="19181"/>
                </a:lnTo>
                <a:lnTo>
                  <a:pt x="11860" y="19135"/>
                </a:lnTo>
                <a:lnTo>
                  <a:pt x="11860" y="19181"/>
                </a:lnTo>
                <a:lnTo>
                  <a:pt x="11836" y="18588"/>
                </a:lnTo>
                <a:lnTo>
                  <a:pt x="11658" y="18497"/>
                </a:lnTo>
                <a:lnTo>
                  <a:pt x="11670" y="18133"/>
                </a:lnTo>
                <a:lnTo>
                  <a:pt x="11670" y="17951"/>
                </a:lnTo>
                <a:lnTo>
                  <a:pt x="11648" y="17768"/>
                </a:lnTo>
                <a:lnTo>
                  <a:pt x="11584" y="17723"/>
                </a:lnTo>
                <a:lnTo>
                  <a:pt x="11415" y="17541"/>
                </a:lnTo>
                <a:lnTo>
                  <a:pt x="11399" y="17313"/>
                </a:lnTo>
                <a:lnTo>
                  <a:pt x="11366" y="17130"/>
                </a:lnTo>
                <a:lnTo>
                  <a:pt x="11341" y="16675"/>
                </a:lnTo>
                <a:lnTo>
                  <a:pt x="11292" y="16584"/>
                </a:lnTo>
                <a:lnTo>
                  <a:pt x="11114" y="16493"/>
                </a:lnTo>
                <a:lnTo>
                  <a:pt x="11027" y="16356"/>
                </a:lnTo>
                <a:lnTo>
                  <a:pt x="11080" y="16265"/>
                </a:lnTo>
                <a:lnTo>
                  <a:pt x="11000" y="16174"/>
                </a:lnTo>
                <a:lnTo>
                  <a:pt x="10969" y="16174"/>
                </a:lnTo>
                <a:lnTo>
                  <a:pt x="10923" y="15991"/>
                </a:lnTo>
                <a:lnTo>
                  <a:pt x="10855" y="15991"/>
                </a:lnTo>
                <a:lnTo>
                  <a:pt x="10788" y="15809"/>
                </a:lnTo>
                <a:lnTo>
                  <a:pt x="10822" y="15718"/>
                </a:lnTo>
                <a:lnTo>
                  <a:pt x="10711" y="15673"/>
                </a:lnTo>
                <a:lnTo>
                  <a:pt x="10634" y="15673"/>
                </a:lnTo>
                <a:lnTo>
                  <a:pt x="10674" y="15536"/>
                </a:lnTo>
                <a:lnTo>
                  <a:pt x="10723" y="15490"/>
                </a:lnTo>
                <a:lnTo>
                  <a:pt x="10634" y="15263"/>
                </a:lnTo>
                <a:lnTo>
                  <a:pt x="10634" y="15080"/>
                </a:lnTo>
                <a:lnTo>
                  <a:pt x="10683" y="14989"/>
                </a:lnTo>
                <a:lnTo>
                  <a:pt x="10634" y="14807"/>
                </a:lnTo>
                <a:lnTo>
                  <a:pt x="10616" y="14670"/>
                </a:lnTo>
                <a:lnTo>
                  <a:pt x="10613" y="14625"/>
                </a:lnTo>
                <a:lnTo>
                  <a:pt x="10462" y="14534"/>
                </a:lnTo>
                <a:lnTo>
                  <a:pt x="10471" y="14670"/>
                </a:lnTo>
                <a:lnTo>
                  <a:pt x="10385" y="14442"/>
                </a:lnTo>
                <a:lnTo>
                  <a:pt x="10404" y="14397"/>
                </a:lnTo>
                <a:lnTo>
                  <a:pt x="10367" y="14351"/>
                </a:lnTo>
                <a:lnTo>
                  <a:pt x="10317" y="14169"/>
                </a:lnTo>
                <a:lnTo>
                  <a:pt x="10259" y="14032"/>
                </a:lnTo>
                <a:lnTo>
                  <a:pt x="10007" y="14306"/>
                </a:lnTo>
                <a:lnTo>
                  <a:pt x="9798" y="14215"/>
                </a:lnTo>
                <a:lnTo>
                  <a:pt x="9964" y="14215"/>
                </a:lnTo>
                <a:lnTo>
                  <a:pt x="9937" y="14032"/>
                </a:lnTo>
                <a:lnTo>
                  <a:pt x="9835" y="13850"/>
                </a:lnTo>
                <a:lnTo>
                  <a:pt x="9826" y="13805"/>
                </a:lnTo>
                <a:lnTo>
                  <a:pt x="9820" y="13759"/>
                </a:lnTo>
                <a:lnTo>
                  <a:pt x="9878" y="13759"/>
                </a:lnTo>
                <a:lnTo>
                  <a:pt x="10007" y="13987"/>
                </a:lnTo>
                <a:lnTo>
                  <a:pt x="10179" y="13987"/>
                </a:lnTo>
                <a:lnTo>
                  <a:pt x="10222" y="13759"/>
                </a:lnTo>
                <a:lnTo>
                  <a:pt x="10201" y="13622"/>
                </a:lnTo>
                <a:lnTo>
                  <a:pt x="10118" y="13486"/>
                </a:lnTo>
                <a:lnTo>
                  <a:pt x="10109" y="13303"/>
                </a:lnTo>
                <a:lnTo>
                  <a:pt x="10010" y="13076"/>
                </a:lnTo>
                <a:lnTo>
                  <a:pt x="9986" y="13030"/>
                </a:lnTo>
                <a:lnTo>
                  <a:pt x="9961" y="12893"/>
                </a:lnTo>
                <a:lnTo>
                  <a:pt x="9998" y="12848"/>
                </a:lnTo>
                <a:lnTo>
                  <a:pt x="10010" y="13076"/>
                </a:lnTo>
                <a:lnTo>
                  <a:pt x="10136" y="13076"/>
                </a:lnTo>
                <a:lnTo>
                  <a:pt x="10234" y="13030"/>
                </a:lnTo>
                <a:lnTo>
                  <a:pt x="10244" y="13303"/>
                </a:lnTo>
                <a:lnTo>
                  <a:pt x="10232" y="13395"/>
                </a:lnTo>
                <a:lnTo>
                  <a:pt x="10361" y="13486"/>
                </a:lnTo>
                <a:lnTo>
                  <a:pt x="10757" y="13713"/>
                </a:lnTo>
                <a:lnTo>
                  <a:pt x="10812" y="13713"/>
                </a:lnTo>
                <a:lnTo>
                  <a:pt x="11218" y="13030"/>
                </a:lnTo>
                <a:lnTo>
                  <a:pt x="11301" y="12893"/>
                </a:lnTo>
                <a:lnTo>
                  <a:pt x="11341" y="12848"/>
                </a:lnTo>
                <a:lnTo>
                  <a:pt x="11501" y="12666"/>
                </a:lnTo>
                <a:lnTo>
                  <a:pt x="11965" y="12256"/>
                </a:lnTo>
                <a:lnTo>
                  <a:pt x="11900" y="12073"/>
                </a:lnTo>
                <a:lnTo>
                  <a:pt x="12773" y="11208"/>
                </a:lnTo>
                <a:lnTo>
                  <a:pt x="12816" y="11117"/>
                </a:lnTo>
                <a:lnTo>
                  <a:pt x="12838" y="11071"/>
                </a:lnTo>
                <a:lnTo>
                  <a:pt x="12905" y="10843"/>
                </a:lnTo>
                <a:lnTo>
                  <a:pt x="13016" y="10479"/>
                </a:lnTo>
                <a:lnTo>
                  <a:pt x="13059" y="10342"/>
                </a:lnTo>
                <a:lnTo>
                  <a:pt x="13028" y="9978"/>
                </a:lnTo>
                <a:lnTo>
                  <a:pt x="12979" y="9886"/>
                </a:lnTo>
                <a:lnTo>
                  <a:pt x="12991" y="9841"/>
                </a:lnTo>
                <a:lnTo>
                  <a:pt x="13004" y="9795"/>
                </a:lnTo>
                <a:lnTo>
                  <a:pt x="12773" y="9795"/>
                </a:lnTo>
                <a:lnTo>
                  <a:pt x="12696" y="9704"/>
                </a:lnTo>
                <a:lnTo>
                  <a:pt x="12589" y="9659"/>
                </a:lnTo>
                <a:lnTo>
                  <a:pt x="12346" y="9841"/>
                </a:lnTo>
                <a:lnTo>
                  <a:pt x="12275" y="9750"/>
                </a:lnTo>
                <a:lnTo>
                  <a:pt x="12242" y="9704"/>
                </a:lnTo>
                <a:lnTo>
                  <a:pt x="12159" y="9750"/>
                </a:lnTo>
                <a:lnTo>
                  <a:pt x="12321" y="9613"/>
                </a:lnTo>
                <a:lnTo>
                  <a:pt x="12690" y="9476"/>
                </a:lnTo>
                <a:lnTo>
                  <a:pt x="12749" y="9568"/>
                </a:lnTo>
                <a:lnTo>
                  <a:pt x="12915" y="9476"/>
                </a:lnTo>
                <a:lnTo>
                  <a:pt x="12964" y="9476"/>
                </a:lnTo>
                <a:lnTo>
                  <a:pt x="13004" y="9340"/>
                </a:lnTo>
                <a:lnTo>
                  <a:pt x="13068" y="9431"/>
                </a:lnTo>
                <a:lnTo>
                  <a:pt x="13071" y="9750"/>
                </a:lnTo>
                <a:lnTo>
                  <a:pt x="13345" y="9795"/>
                </a:lnTo>
                <a:lnTo>
                  <a:pt x="13462" y="9886"/>
                </a:lnTo>
                <a:lnTo>
                  <a:pt x="13483" y="9841"/>
                </a:lnTo>
                <a:lnTo>
                  <a:pt x="13483" y="9249"/>
                </a:lnTo>
                <a:lnTo>
                  <a:pt x="13508" y="9294"/>
                </a:lnTo>
                <a:lnTo>
                  <a:pt x="13674" y="9294"/>
                </a:lnTo>
                <a:lnTo>
                  <a:pt x="13784" y="9431"/>
                </a:lnTo>
                <a:lnTo>
                  <a:pt x="13794" y="9613"/>
                </a:lnTo>
                <a:lnTo>
                  <a:pt x="13717" y="9568"/>
                </a:lnTo>
                <a:lnTo>
                  <a:pt x="13689" y="9659"/>
                </a:lnTo>
                <a:lnTo>
                  <a:pt x="13591" y="9886"/>
                </a:lnTo>
                <a:lnTo>
                  <a:pt x="13649" y="9978"/>
                </a:lnTo>
                <a:lnTo>
                  <a:pt x="13787" y="10342"/>
                </a:lnTo>
                <a:lnTo>
                  <a:pt x="13947" y="10524"/>
                </a:lnTo>
                <a:lnTo>
                  <a:pt x="14187" y="10843"/>
                </a:lnTo>
                <a:lnTo>
                  <a:pt x="14310" y="10889"/>
                </a:lnTo>
                <a:lnTo>
                  <a:pt x="14347" y="10843"/>
                </a:lnTo>
                <a:lnTo>
                  <a:pt x="14362" y="10980"/>
                </a:lnTo>
                <a:lnTo>
                  <a:pt x="14307" y="11117"/>
                </a:lnTo>
                <a:lnTo>
                  <a:pt x="14402" y="11208"/>
                </a:lnTo>
                <a:lnTo>
                  <a:pt x="14562" y="11253"/>
                </a:lnTo>
                <a:lnTo>
                  <a:pt x="14531" y="11800"/>
                </a:lnTo>
                <a:lnTo>
                  <a:pt x="14565" y="11982"/>
                </a:lnTo>
                <a:lnTo>
                  <a:pt x="14703" y="12073"/>
                </a:lnTo>
                <a:lnTo>
                  <a:pt x="15094" y="12028"/>
                </a:lnTo>
                <a:lnTo>
                  <a:pt x="15324" y="12119"/>
                </a:lnTo>
                <a:lnTo>
                  <a:pt x="15585" y="12210"/>
                </a:lnTo>
                <a:lnTo>
                  <a:pt x="15681" y="12164"/>
                </a:lnTo>
                <a:lnTo>
                  <a:pt x="15711" y="12073"/>
                </a:lnTo>
                <a:lnTo>
                  <a:pt x="15715" y="12028"/>
                </a:lnTo>
                <a:lnTo>
                  <a:pt x="15733" y="11891"/>
                </a:lnTo>
                <a:lnTo>
                  <a:pt x="15779" y="11800"/>
                </a:lnTo>
                <a:lnTo>
                  <a:pt x="15715" y="11663"/>
                </a:lnTo>
                <a:lnTo>
                  <a:pt x="15462" y="11299"/>
                </a:lnTo>
                <a:lnTo>
                  <a:pt x="15462" y="10843"/>
                </a:lnTo>
                <a:lnTo>
                  <a:pt x="15484" y="10707"/>
                </a:lnTo>
                <a:lnTo>
                  <a:pt x="15579" y="10524"/>
                </a:lnTo>
                <a:lnTo>
                  <a:pt x="15708" y="10433"/>
                </a:lnTo>
                <a:lnTo>
                  <a:pt x="15896" y="10342"/>
                </a:lnTo>
                <a:lnTo>
                  <a:pt x="15982" y="10114"/>
                </a:lnTo>
                <a:lnTo>
                  <a:pt x="16043" y="10023"/>
                </a:lnTo>
                <a:lnTo>
                  <a:pt x="16016" y="9795"/>
                </a:lnTo>
                <a:lnTo>
                  <a:pt x="16003" y="9613"/>
                </a:lnTo>
                <a:lnTo>
                  <a:pt x="16010" y="9249"/>
                </a:lnTo>
                <a:lnTo>
                  <a:pt x="16028" y="8975"/>
                </a:lnTo>
                <a:lnTo>
                  <a:pt x="16418" y="8975"/>
                </a:lnTo>
                <a:lnTo>
                  <a:pt x="16544" y="8839"/>
                </a:lnTo>
                <a:lnTo>
                  <a:pt x="16679" y="8337"/>
                </a:lnTo>
                <a:lnTo>
                  <a:pt x="16818" y="8110"/>
                </a:lnTo>
                <a:lnTo>
                  <a:pt x="16861" y="8064"/>
                </a:lnTo>
                <a:lnTo>
                  <a:pt x="16864" y="8110"/>
                </a:lnTo>
                <a:lnTo>
                  <a:pt x="16965" y="8064"/>
                </a:lnTo>
                <a:lnTo>
                  <a:pt x="17051" y="8100"/>
                </a:lnTo>
                <a:lnTo>
                  <a:pt x="17015" y="8100"/>
                </a:lnTo>
                <a:lnTo>
                  <a:pt x="16849" y="8187"/>
                </a:lnTo>
                <a:lnTo>
                  <a:pt x="16769" y="8251"/>
                </a:lnTo>
                <a:lnTo>
                  <a:pt x="16726" y="8328"/>
                </a:lnTo>
                <a:lnTo>
                  <a:pt x="16707" y="8460"/>
                </a:lnTo>
                <a:lnTo>
                  <a:pt x="16689" y="8552"/>
                </a:lnTo>
                <a:lnTo>
                  <a:pt x="16738" y="8629"/>
                </a:lnTo>
                <a:lnTo>
                  <a:pt x="17064" y="8397"/>
                </a:lnTo>
                <a:lnTo>
                  <a:pt x="17073" y="8342"/>
                </a:lnTo>
                <a:lnTo>
                  <a:pt x="17085" y="8105"/>
                </a:lnTo>
                <a:lnTo>
                  <a:pt x="17061" y="7882"/>
                </a:lnTo>
                <a:lnTo>
                  <a:pt x="16944" y="7836"/>
                </a:lnTo>
                <a:lnTo>
                  <a:pt x="16913" y="7745"/>
                </a:lnTo>
                <a:lnTo>
                  <a:pt x="16839" y="7654"/>
                </a:lnTo>
                <a:lnTo>
                  <a:pt x="16876" y="7472"/>
                </a:lnTo>
                <a:lnTo>
                  <a:pt x="16932" y="7517"/>
                </a:lnTo>
                <a:lnTo>
                  <a:pt x="16925" y="7472"/>
                </a:lnTo>
                <a:lnTo>
                  <a:pt x="16907" y="7290"/>
                </a:lnTo>
                <a:lnTo>
                  <a:pt x="16932" y="7244"/>
                </a:lnTo>
                <a:lnTo>
                  <a:pt x="17024" y="7198"/>
                </a:lnTo>
                <a:lnTo>
                  <a:pt x="17045" y="7290"/>
                </a:lnTo>
                <a:lnTo>
                  <a:pt x="17107" y="7426"/>
                </a:lnTo>
                <a:lnTo>
                  <a:pt x="17263" y="7426"/>
                </a:lnTo>
                <a:lnTo>
                  <a:pt x="17408" y="7198"/>
                </a:lnTo>
                <a:lnTo>
                  <a:pt x="17426" y="7107"/>
                </a:lnTo>
                <a:lnTo>
                  <a:pt x="17395" y="6834"/>
                </a:lnTo>
                <a:lnTo>
                  <a:pt x="17328" y="6561"/>
                </a:lnTo>
                <a:lnTo>
                  <a:pt x="17632" y="6469"/>
                </a:lnTo>
                <a:lnTo>
                  <a:pt x="17724" y="6697"/>
                </a:lnTo>
                <a:lnTo>
                  <a:pt x="17752" y="6925"/>
                </a:lnTo>
                <a:lnTo>
                  <a:pt x="17688" y="7107"/>
                </a:lnTo>
                <a:lnTo>
                  <a:pt x="18164" y="6834"/>
                </a:lnTo>
                <a:lnTo>
                  <a:pt x="18164" y="6196"/>
                </a:lnTo>
                <a:lnTo>
                  <a:pt x="18121" y="6151"/>
                </a:lnTo>
                <a:lnTo>
                  <a:pt x="18265" y="5923"/>
                </a:lnTo>
                <a:lnTo>
                  <a:pt x="18330" y="6014"/>
                </a:lnTo>
                <a:lnTo>
                  <a:pt x="18404" y="5923"/>
                </a:lnTo>
                <a:lnTo>
                  <a:pt x="18517" y="5786"/>
                </a:lnTo>
                <a:lnTo>
                  <a:pt x="18517" y="5194"/>
                </a:lnTo>
                <a:lnTo>
                  <a:pt x="18373" y="5012"/>
                </a:lnTo>
                <a:lnTo>
                  <a:pt x="18576" y="4920"/>
                </a:lnTo>
                <a:lnTo>
                  <a:pt x="18702" y="4920"/>
                </a:lnTo>
                <a:lnTo>
                  <a:pt x="18729" y="5376"/>
                </a:lnTo>
                <a:lnTo>
                  <a:pt x="18705" y="5513"/>
                </a:lnTo>
                <a:lnTo>
                  <a:pt x="18689" y="5832"/>
                </a:lnTo>
                <a:lnTo>
                  <a:pt x="18705" y="5877"/>
                </a:lnTo>
                <a:lnTo>
                  <a:pt x="18865" y="5832"/>
                </a:lnTo>
                <a:lnTo>
                  <a:pt x="19144" y="5285"/>
                </a:lnTo>
                <a:lnTo>
                  <a:pt x="19190" y="5148"/>
                </a:lnTo>
                <a:lnTo>
                  <a:pt x="19190" y="4920"/>
                </a:lnTo>
                <a:lnTo>
                  <a:pt x="19169" y="4738"/>
                </a:lnTo>
                <a:lnTo>
                  <a:pt x="19181" y="4328"/>
                </a:lnTo>
                <a:lnTo>
                  <a:pt x="19387" y="4283"/>
                </a:lnTo>
                <a:lnTo>
                  <a:pt x="19793" y="4328"/>
                </a:lnTo>
                <a:lnTo>
                  <a:pt x="19864" y="4283"/>
                </a:lnTo>
                <a:lnTo>
                  <a:pt x="20008" y="4192"/>
                </a:lnTo>
                <a:lnTo>
                  <a:pt x="20027" y="4100"/>
                </a:lnTo>
                <a:lnTo>
                  <a:pt x="20042" y="4009"/>
                </a:lnTo>
                <a:lnTo>
                  <a:pt x="20054" y="3873"/>
                </a:lnTo>
                <a:lnTo>
                  <a:pt x="20122" y="3781"/>
                </a:lnTo>
                <a:lnTo>
                  <a:pt x="20097" y="3554"/>
                </a:lnTo>
                <a:lnTo>
                  <a:pt x="19900" y="3554"/>
                </a:lnTo>
                <a:lnTo>
                  <a:pt x="19845" y="3371"/>
                </a:lnTo>
                <a:lnTo>
                  <a:pt x="19861" y="3053"/>
                </a:lnTo>
                <a:lnTo>
                  <a:pt x="20014" y="2961"/>
                </a:lnTo>
                <a:lnTo>
                  <a:pt x="20211" y="2916"/>
                </a:lnTo>
                <a:lnTo>
                  <a:pt x="20251" y="3007"/>
                </a:lnTo>
                <a:lnTo>
                  <a:pt x="20278" y="3098"/>
                </a:lnTo>
                <a:lnTo>
                  <a:pt x="20303" y="3280"/>
                </a:lnTo>
                <a:lnTo>
                  <a:pt x="20450" y="3235"/>
                </a:lnTo>
                <a:lnTo>
                  <a:pt x="20617" y="3007"/>
                </a:lnTo>
                <a:lnTo>
                  <a:pt x="20617" y="2870"/>
                </a:lnTo>
                <a:lnTo>
                  <a:pt x="20601" y="2734"/>
                </a:lnTo>
                <a:lnTo>
                  <a:pt x="20583" y="2551"/>
                </a:lnTo>
                <a:lnTo>
                  <a:pt x="20767" y="2369"/>
                </a:lnTo>
                <a:lnTo>
                  <a:pt x="20813" y="2324"/>
                </a:lnTo>
                <a:lnTo>
                  <a:pt x="20964" y="2597"/>
                </a:lnTo>
                <a:lnTo>
                  <a:pt x="21099" y="2597"/>
                </a:lnTo>
                <a:lnTo>
                  <a:pt x="21302" y="2460"/>
                </a:lnTo>
                <a:lnTo>
                  <a:pt x="21354" y="2324"/>
                </a:lnTo>
                <a:lnTo>
                  <a:pt x="21465" y="2460"/>
                </a:lnTo>
                <a:lnTo>
                  <a:pt x="21462" y="2324"/>
                </a:lnTo>
                <a:lnTo>
                  <a:pt x="21486" y="1868"/>
                </a:lnTo>
                <a:lnTo>
                  <a:pt x="21572" y="1367"/>
                </a:lnTo>
                <a:lnTo>
                  <a:pt x="21600" y="319"/>
                </a:lnTo>
                <a:lnTo>
                  <a:pt x="21600" y="0"/>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4" name="図形"/>
          <p:cNvSpPr/>
          <p:nvPr/>
        </p:nvSpPr>
        <p:spPr>
          <a:xfrm>
            <a:off x="4940436" y="1740996"/>
            <a:ext cx="1344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0278"/>
                </a:moveTo>
                <a:lnTo>
                  <a:pt x="21451" y="9257"/>
                </a:lnTo>
                <a:lnTo>
                  <a:pt x="21248" y="7935"/>
                </a:lnTo>
                <a:lnTo>
                  <a:pt x="20804" y="7053"/>
                </a:lnTo>
                <a:lnTo>
                  <a:pt x="20488" y="1763"/>
                </a:lnTo>
                <a:lnTo>
                  <a:pt x="20507" y="1322"/>
                </a:lnTo>
                <a:lnTo>
                  <a:pt x="20970" y="441"/>
                </a:lnTo>
                <a:lnTo>
                  <a:pt x="20563" y="0"/>
                </a:lnTo>
                <a:lnTo>
                  <a:pt x="12301" y="0"/>
                </a:lnTo>
                <a:lnTo>
                  <a:pt x="11615" y="1763"/>
                </a:lnTo>
                <a:lnTo>
                  <a:pt x="11096" y="1322"/>
                </a:lnTo>
                <a:lnTo>
                  <a:pt x="11041" y="441"/>
                </a:lnTo>
                <a:lnTo>
                  <a:pt x="10578" y="882"/>
                </a:lnTo>
                <a:lnTo>
                  <a:pt x="7687" y="6171"/>
                </a:lnTo>
                <a:lnTo>
                  <a:pt x="7725" y="9257"/>
                </a:lnTo>
                <a:lnTo>
                  <a:pt x="7299" y="9698"/>
                </a:lnTo>
                <a:lnTo>
                  <a:pt x="5798" y="9698"/>
                </a:lnTo>
                <a:lnTo>
                  <a:pt x="4835" y="11902"/>
                </a:lnTo>
                <a:lnTo>
                  <a:pt x="4723" y="12343"/>
                </a:lnTo>
                <a:lnTo>
                  <a:pt x="4593" y="15429"/>
                </a:lnTo>
                <a:lnTo>
                  <a:pt x="4261" y="16310"/>
                </a:lnTo>
                <a:lnTo>
                  <a:pt x="4223" y="17633"/>
                </a:lnTo>
                <a:lnTo>
                  <a:pt x="4372" y="18955"/>
                </a:lnTo>
                <a:lnTo>
                  <a:pt x="2500" y="20278"/>
                </a:lnTo>
                <a:lnTo>
                  <a:pt x="1556" y="19396"/>
                </a:lnTo>
                <a:lnTo>
                  <a:pt x="1297" y="18514"/>
                </a:lnTo>
                <a:lnTo>
                  <a:pt x="963" y="18514"/>
                </a:lnTo>
                <a:lnTo>
                  <a:pt x="241" y="20278"/>
                </a:lnTo>
                <a:lnTo>
                  <a:pt x="0" y="21600"/>
                </a:lnTo>
                <a:lnTo>
                  <a:pt x="21600" y="21600"/>
                </a:lnTo>
                <a:lnTo>
                  <a:pt x="21600" y="20278"/>
                </a:lnTo>
                <a:close/>
              </a:path>
            </a:pathLst>
          </a:custGeom>
          <a:solidFill>
            <a:srgbClr val="FDD000"/>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6" name="object 107"/>
          <p:cNvSpPr/>
          <p:nvPr/>
        </p:nvSpPr>
        <p:spPr>
          <a:xfrm>
            <a:off x="4961963" y="1905684"/>
            <a:ext cx="175118" cy="1894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569" y="20175"/>
                </a:lnTo>
                <a:lnTo>
                  <a:pt x="10557" y="17689"/>
                </a:lnTo>
                <a:lnTo>
                  <a:pt x="14809" y="14286"/>
                </a:lnTo>
                <a:lnTo>
                  <a:pt x="18169" y="10108"/>
                </a:lnTo>
                <a:lnTo>
                  <a:pt x="20485" y="5298"/>
                </a:lnTo>
                <a:lnTo>
                  <a:pt x="21600" y="0"/>
                </a:lnTo>
              </a:path>
            </a:pathLst>
          </a:custGeom>
          <a:noFill/>
          <a:ln w="17995" cap="flat">
            <a:solidFill>
              <a:srgbClr val="FFFFFF"/>
            </a:solidFill>
            <a:prstDash val="dot"/>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7" name="object 108"/>
          <p:cNvSpPr/>
          <p:nvPr/>
        </p:nvSpPr>
        <p:spPr>
          <a:xfrm>
            <a:off x="4945714" y="1681633"/>
            <a:ext cx="189456" cy="1751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175" y="16031"/>
                </a:lnTo>
                <a:lnTo>
                  <a:pt x="17690" y="11043"/>
                </a:lnTo>
                <a:lnTo>
                  <a:pt x="14286" y="6791"/>
                </a:lnTo>
                <a:lnTo>
                  <a:pt x="10109" y="3430"/>
                </a:lnTo>
                <a:lnTo>
                  <a:pt x="5299" y="1115"/>
                </a:lnTo>
                <a:lnTo>
                  <a:pt x="0" y="0"/>
                </a:lnTo>
              </a:path>
            </a:pathLst>
          </a:custGeom>
          <a:noFill/>
          <a:ln w="17995" cap="flat">
            <a:solidFill>
              <a:srgbClr val="FFFFFF"/>
            </a:solidFill>
            <a:prstDash val="dot"/>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8" name="object 109"/>
          <p:cNvSpPr/>
          <p:nvPr/>
        </p:nvSpPr>
        <p:spPr>
          <a:xfrm>
            <a:off x="4721665" y="1683541"/>
            <a:ext cx="175119" cy="1894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31" y="1425"/>
                </a:lnTo>
                <a:lnTo>
                  <a:pt x="11043" y="3911"/>
                </a:lnTo>
                <a:lnTo>
                  <a:pt x="6791" y="7314"/>
                </a:lnTo>
                <a:lnTo>
                  <a:pt x="3430" y="11492"/>
                </a:lnTo>
                <a:lnTo>
                  <a:pt x="1115" y="16302"/>
                </a:lnTo>
                <a:lnTo>
                  <a:pt x="0" y="21600"/>
                </a:lnTo>
              </a:path>
            </a:pathLst>
          </a:custGeom>
          <a:noFill/>
          <a:ln w="17995" cap="flat">
            <a:solidFill>
              <a:srgbClr val="FFFFFF"/>
            </a:solidFill>
            <a:prstDash val="dot"/>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29" name="object 110"/>
          <p:cNvSpPr/>
          <p:nvPr/>
        </p:nvSpPr>
        <p:spPr>
          <a:xfrm>
            <a:off x="4723577" y="1921933"/>
            <a:ext cx="189456" cy="1751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5" y="5569"/>
                </a:lnTo>
                <a:lnTo>
                  <a:pt x="3910" y="10557"/>
                </a:lnTo>
                <a:lnTo>
                  <a:pt x="7314" y="14809"/>
                </a:lnTo>
                <a:lnTo>
                  <a:pt x="11491" y="18169"/>
                </a:lnTo>
                <a:lnTo>
                  <a:pt x="16301" y="20485"/>
                </a:lnTo>
                <a:lnTo>
                  <a:pt x="21600" y="21600"/>
                </a:lnTo>
              </a:path>
            </a:pathLst>
          </a:custGeom>
          <a:noFill/>
          <a:ln w="17995" cap="flat">
            <a:solidFill>
              <a:srgbClr val="FFFFFF"/>
            </a:solidFill>
            <a:prstDash val="dot"/>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030" name="object 112"/>
          <p:cNvSpPr/>
          <p:nvPr/>
        </p:nvSpPr>
        <p:spPr>
          <a:xfrm>
            <a:off x="5062649" y="2088904"/>
            <a:ext cx="177643" cy="1614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06" y="5077"/>
                </a:lnTo>
                <a:lnTo>
                  <a:pt x="5229" y="9625"/>
                </a:lnTo>
                <a:lnTo>
                  <a:pt x="8695" y="13597"/>
                </a:lnTo>
                <a:lnTo>
                  <a:pt x="12628" y="16948"/>
                </a:lnTo>
                <a:lnTo>
                  <a:pt x="16954" y="19631"/>
                </a:lnTo>
                <a:lnTo>
                  <a:pt x="21600" y="21600"/>
                </a:lnTo>
              </a:path>
            </a:pathLst>
          </a:custGeom>
          <a:noFill/>
          <a:ln w="17995" cap="flat">
            <a:solidFill>
              <a:srgbClr val="FFFFFF"/>
            </a:solidFill>
            <a:prstDash val="dot"/>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pic>
        <p:nvPicPr>
          <p:cNvPr id="3032" name="object 114" descr="object 114"/>
          <p:cNvPicPr>
            <a:picLocks noChangeAspect="1"/>
          </p:cNvPicPr>
          <p:nvPr/>
        </p:nvPicPr>
        <p:blipFill>
          <a:blip r:embed="rId19"/>
          <a:stretch>
            <a:fillRect/>
          </a:stretch>
        </p:blipFill>
        <p:spPr>
          <a:xfrm>
            <a:off x="130684" y="9314115"/>
            <a:ext cx="2091034" cy="260525"/>
          </a:xfrm>
          <a:prstGeom prst="rect">
            <a:avLst/>
          </a:prstGeom>
          <a:ln w="12700">
            <a:miter lim="400000"/>
          </a:ln>
        </p:spPr>
      </p:pic>
      <p:sp>
        <p:nvSpPr>
          <p:cNvPr id="3033" name="object 115"/>
          <p:cNvSpPr txBox="1"/>
          <p:nvPr/>
        </p:nvSpPr>
        <p:spPr>
          <a:xfrm>
            <a:off x="292149" y="3638243"/>
            <a:ext cx="2166898"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34579" algn="l" defTabSz="829909" rtl="0" eaLnBrk="1" fontAlgn="auto" latinLnBrk="0" hangingPunct="0">
              <a:lnSpc>
                <a:spcPct val="100000"/>
              </a:lnSpc>
              <a:spcBef>
                <a:spcPts val="0"/>
              </a:spcBef>
              <a:spcAft>
                <a:spcPts val="0"/>
              </a:spcAft>
              <a:buClrTx/>
              <a:buSzTx/>
              <a:buFontTx/>
              <a:buNone/>
              <a:tabLst/>
              <a:defRPr sz="1600" spc="61" baseline="9257">
                <a:solidFill>
                  <a:srgbClr val="FFFFFF"/>
                </a:solidFill>
                <a:latin typeface="+mn-lt"/>
                <a:ea typeface="+mn-ea"/>
                <a:cs typeface="+mn-cs"/>
                <a:sym typeface="Helvetica"/>
              </a:defRPr>
            </a:pPr>
            <a:r>
              <a:rPr kumimoji="0" sz="1500" b="1" i="0" u="none" strike="noStrike" kern="0" cap="none" spc="168"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唐</a:t>
            </a:r>
            <a:r>
              <a:rPr kumimoji="0" sz="1500" b="1" i="0" u="none" strike="noStrike" kern="0" cap="none" spc="245"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津</a:t>
            </a:r>
            <a:r>
              <a:rPr kumimoji="0" sz="1500" b="1" i="0" u="none" strike="noStrike" kern="0" cap="none" spc="91"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a:t>
            </a:r>
            <a:r>
              <a:rPr kumimoji="0" sz="1500" b="1" i="0" u="none" strike="noStrike" kern="0" cap="none" spc="77"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玄海</a:t>
            </a:r>
            <a:r>
              <a:rPr kumimoji="0" lang="ja-JP" altLang="en-US" sz="1500" b="1" i="0" u="none" strike="noStrike" kern="0" cap="none" spc="77" normalizeH="0" baseline="9257"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 </a:t>
            </a:r>
            <a:r>
              <a:rPr kumimoji="0" lang="ja-JP" altLang="en-US" sz="1200" b="1" i="0" u="none" strike="noStrike" kern="0" cap="none" spc="77"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方面</a:t>
            </a:r>
            <a:endParaRPr kumimoji="0" sz="2000" b="1" i="0" u="none" strike="noStrike" kern="0" cap="none" spc="39" normalizeH="0" baseline="1849"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034" name="object 116"/>
          <p:cNvSpPr txBox="1"/>
          <p:nvPr/>
        </p:nvSpPr>
        <p:spPr>
          <a:xfrm>
            <a:off x="89396" y="8960048"/>
            <a:ext cx="6679208" cy="208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4611" lvl="0" indent="11525" algn="l" defTabSz="829909" rtl="0" eaLnBrk="1" fontAlgn="auto" latinLnBrk="0" hangingPunct="0">
              <a:lnSpc>
                <a:spcPct val="113199"/>
              </a:lnSpc>
              <a:spcBef>
                <a:spcPts val="0"/>
              </a:spcBef>
              <a:spcAft>
                <a:spcPts val="0"/>
              </a:spcAft>
              <a:buClrTx/>
              <a:buSzTx/>
              <a:buFontTx/>
              <a:buNone/>
              <a:tabLst/>
              <a:defRPr sz="500" spc="-18">
                <a:latin typeface="+mn-lt"/>
                <a:ea typeface="+mn-ea"/>
                <a:cs typeface="+mn-cs"/>
                <a:sym typeface="Helvetica"/>
              </a:defRPr>
            </a:pPr>
            <a:r>
              <a:rPr kumimoji="0" sz="600" b="0" i="0" u="none" strike="noStrike" kern="0" cap="none" spc="-18"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Helvetica"/>
              </a:rPr>
              <a:t>本誌</a:t>
            </a:r>
            <a:r>
              <a:rPr kumimoji="0" sz="600" b="0" i="0" u="none" strike="noStrike" kern="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Helvetica"/>
              </a:rPr>
              <a:t>は</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体 ミディアム"/>
                <a:sym typeface="游ゴシック体 ミディアム"/>
              </a:rPr>
              <a:t> </a:t>
            </a:r>
            <a:r>
              <a:rPr kumimoji="0" sz="600" b="0" i="0" u="none" strike="noStrike" kern="0" cap="none" spc="23"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体 ミディアム"/>
                <a:sym typeface="游ゴシック体 ミディアム"/>
              </a:rPr>
              <a:t>202</a:t>
            </a:r>
            <a:r>
              <a:rPr kumimoji="0" lang="en-US" altLang="ja-JP" sz="600" b="0" i="0" u="none" strike="noStrike" kern="0" cap="none" spc="23"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体 ミディアム"/>
                <a:sym typeface="游ゴシック体 ミディアム"/>
              </a:rPr>
              <a:t>4</a:t>
            </a:r>
            <a:r>
              <a:rPr kumimoji="0" sz="600" b="0" i="0" u="none" strike="noStrike" kern="0" cap="none" spc="-14"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体 ミディアム"/>
                <a:sym typeface="游ゴシック体 ミディアム"/>
              </a:rPr>
              <a:t> </a:t>
            </a:r>
            <a:r>
              <a:rPr kumimoji="0" sz="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年</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体 ミディアム"/>
                <a:sym typeface="游ゴシック体 ミディアム"/>
              </a:rPr>
              <a:t> </a:t>
            </a:r>
            <a:r>
              <a:rPr kumimoji="0" sz="600" b="0" i="0" u="none" strike="noStrike" kern="0" cap="none" spc="23"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体 ミディアム"/>
                <a:sym typeface="游ゴシック体 ミディアム"/>
              </a:rPr>
              <a:t>2</a:t>
            </a:r>
            <a:r>
              <a:rPr kumimoji="0" sz="600" b="0" i="0" u="none" strike="noStrike" kern="0" cap="none" spc="-14"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体 ミディアム"/>
                <a:sym typeface="游ゴシック体 ミディアム"/>
              </a:rPr>
              <a:t> </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月までの情報を基に作成し</a:t>
            </a:r>
            <a:r>
              <a:rPr kumimoji="0" sz="600" b="0" i="0" u="none" strike="noStrike" kern="0" cap="none" spc="-41"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ております</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。また</a:t>
            </a:r>
            <a:r>
              <a:rPr kumimoji="0" sz="600" b="0" i="0" u="none" strike="noStrike" kern="0" cap="none" spc="14"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本誌の掲載情報はあくまで参考の情報として活用いただき</a:t>
            </a:r>
            <a:r>
              <a:rPr kumimoji="0" sz="600" b="0" i="0" u="none" strike="noStrike" kern="0" cap="none" spc="-182"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本誌の情報を用いたことにより生じるい</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 Medium"/>
                <a:sym typeface="游ゴシック Medium"/>
              </a:rPr>
              <a:t>か</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なる損失・損害に対しては</a:t>
            </a:r>
            <a:r>
              <a:rPr kumimoji="0" sz="600" b="0" i="0" u="none" strike="noStrike" kern="0" cap="none" spc="-182"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一切の責任を負い</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游ゴシック Medium"/>
                <a:sym typeface="游ゴシック Medium"/>
              </a:rPr>
              <a:t>か</a:t>
            </a:r>
            <a:r>
              <a:rPr kumimoji="0" sz="6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ねますことをご了承ください。</a:t>
            </a:r>
          </a:p>
        </p:txBody>
      </p:sp>
      <p:sp>
        <p:nvSpPr>
          <p:cNvPr id="3072" name="object 120"/>
          <p:cNvSpPr txBox="1">
            <a:spLocks noGrp="1"/>
          </p:cNvSpPr>
          <p:nvPr>
            <p:ph type="title"/>
          </p:nvPr>
        </p:nvSpPr>
        <p:spPr>
          <a:xfrm>
            <a:off x="142772" y="307146"/>
            <a:ext cx="4267835" cy="406717"/>
          </a:xfrm>
          <a:prstGeom prst="rect">
            <a:avLst/>
          </a:prstGeom>
        </p:spPr>
        <p:txBody>
          <a:bodyPr>
            <a:normAutofit fontScale="90000"/>
          </a:bodyPr>
          <a:lstStyle/>
          <a:p>
            <a:pPr indent="9796" defTabSz="777240">
              <a:defRPr sz="2100" b="0" spc="400">
                <a:solidFill>
                  <a:srgbClr val="005178"/>
                </a:solidFill>
                <a:latin typeface="+mn-lt"/>
                <a:ea typeface="+mn-ea"/>
                <a:cs typeface="+mn-cs"/>
                <a:sym typeface="Helvetica"/>
              </a:defRPr>
            </a:pPr>
            <a:r>
              <a:rPr lang="ja-JP" altLang="en-US"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佐賀</a:t>
            </a:r>
            <a:r>
              <a:rPr lang="ja-JP" altLang="en-US" sz="2400" b="1" spc="0" dirty="0">
                <a:latin typeface="メイリオ" panose="020B0604030504040204" pitchFamily="50" charset="-128"/>
                <a:ea typeface="メイリオ" panose="020B0604030504040204" pitchFamily="50" charset="-128"/>
              </a:rPr>
              <a:t>県</a:t>
            </a:r>
            <a:r>
              <a:rPr lang="ja-JP" altLang="en-US" b="1" spc="0" dirty="0">
                <a:latin typeface="メイリオ" panose="020B0604030504040204" pitchFamily="50" charset="-128"/>
                <a:ea typeface="メイリオ" panose="020B0604030504040204" pitchFamily="50" charset="-128"/>
              </a:rPr>
              <a:t> </a:t>
            </a:r>
            <a:r>
              <a:rPr lang="ja-JP" altLang="en-US" sz="2800" b="1" spc="200" baseline="-3084" dirty="0">
                <a:latin typeface="メイリオ" panose="020B0604030504040204" pitchFamily="50" charset="-128"/>
                <a:ea typeface="メイリオ" panose="020B0604030504040204" pitchFamily="50" charset="-128"/>
              </a:rPr>
              <a:t>へ</a:t>
            </a:r>
            <a:r>
              <a:rPr lang="ja-JP" altLang="en-US" sz="2800" b="1" spc="0" baseline="-3084" dirty="0">
                <a:latin typeface="メイリオ" panose="020B0604030504040204" pitchFamily="50" charset="-128"/>
                <a:ea typeface="メイリオ" panose="020B0604030504040204" pitchFamily="50" charset="-128"/>
              </a:rPr>
              <a:t>の </a:t>
            </a:r>
            <a:r>
              <a:rPr lang="ja-JP" altLang="en-US" b="1" spc="200" dirty="0">
                <a:latin typeface="メイリオ" panose="020B0604030504040204" pitchFamily="50" charset="-128"/>
                <a:ea typeface="メイリオ" panose="020B0604030504040204" pitchFamily="50" charset="-128"/>
              </a:rPr>
              <a:t>ア</a:t>
            </a:r>
            <a:r>
              <a:rPr lang="ja-JP" altLang="en-US" b="1" spc="100" dirty="0">
                <a:latin typeface="メイリオ" panose="020B0604030504040204" pitchFamily="50" charset="-128"/>
                <a:ea typeface="メイリオ" panose="020B0604030504040204" pitchFamily="50" charset="-128"/>
              </a:rPr>
              <a:t>ク</a:t>
            </a:r>
            <a:r>
              <a:rPr lang="ja-JP" altLang="en-US" b="1" spc="200" dirty="0">
                <a:latin typeface="メイリオ" panose="020B0604030504040204" pitchFamily="50" charset="-128"/>
                <a:ea typeface="メイリオ" panose="020B0604030504040204" pitchFamily="50" charset="-128"/>
              </a:rPr>
              <a:t>セ</a:t>
            </a:r>
            <a:r>
              <a:rPr lang="ja-JP" altLang="en-US" b="1" spc="0" dirty="0">
                <a:latin typeface="メイリオ" panose="020B0604030504040204" pitchFamily="50" charset="-128"/>
                <a:ea typeface="メイリオ" panose="020B0604030504040204" pitchFamily="50" charset="-128"/>
              </a:rPr>
              <a:t>ス</a:t>
            </a:r>
            <a:endParaRPr b="1" spc="0" dirty="0">
              <a:latin typeface="メイリオ" panose="020B0604030504040204" pitchFamily="50" charset="-128"/>
              <a:ea typeface="メイリオ" panose="020B0604030504040204" pitchFamily="50" charset="-128"/>
            </a:endParaRPr>
          </a:p>
        </p:txBody>
      </p:sp>
      <p:sp>
        <p:nvSpPr>
          <p:cNvPr id="3073" name="object 121"/>
          <p:cNvSpPr txBox="1"/>
          <p:nvPr/>
        </p:nvSpPr>
        <p:spPr>
          <a:xfrm>
            <a:off x="292148" y="1040842"/>
            <a:ext cx="160696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34579" algn="l" defTabSz="829909" rtl="0" eaLnBrk="1" fontAlgn="auto" latinLnBrk="0" hangingPunct="0">
              <a:lnSpc>
                <a:spcPct val="100000"/>
              </a:lnSpc>
              <a:spcBef>
                <a:spcPts val="0"/>
              </a:spcBef>
              <a:spcAft>
                <a:spcPts val="0"/>
              </a:spcAft>
              <a:buClrTx/>
              <a:buSzTx/>
              <a:buFontTx/>
              <a:buNone/>
              <a:tabLst/>
              <a:defRPr sz="1600" spc="61" baseline="9257">
                <a:solidFill>
                  <a:srgbClr val="FFFFFF"/>
                </a:solidFill>
                <a:latin typeface="+mn-lt"/>
                <a:ea typeface="+mn-ea"/>
                <a:cs typeface="+mn-cs"/>
                <a:sym typeface="Helvetica"/>
              </a:defRPr>
            </a:pPr>
            <a:r>
              <a:rPr kumimoji="0" sz="1500" b="1" i="0" u="none" strike="noStrike" kern="0" cap="none" spc="77"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佐賀市</a:t>
            </a:r>
            <a:r>
              <a:rPr kumimoji="0" lang="ja-JP" altLang="en-US" sz="1500" b="1" i="0" u="none" strike="noStrike" kern="0" cap="none" spc="77"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 </a:t>
            </a:r>
            <a:r>
              <a:rPr kumimoji="0" lang="ja-JP" altLang="en-US" sz="1200" b="1" i="0" u="none" strike="noStrike" kern="0" cap="none" spc="77"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方面</a:t>
            </a:r>
            <a:endParaRPr kumimoji="0" sz="2000" b="1" i="0" u="none" strike="noStrike" kern="0" cap="none" spc="39" normalizeH="0" baseline="1849"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012" name="object 102"/>
          <p:cNvSpPr/>
          <p:nvPr/>
        </p:nvSpPr>
        <p:spPr>
          <a:xfrm>
            <a:off x="3709699" y="2627205"/>
            <a:ext cx="718802" cy="767530"/>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94"/>
                </a:lnTo>
                <a:lnTo>
                  <a:pt x="288" y="351"/>
                </a:lnTo>
                <a:lnTo>
                  <a:pt x="77" y="733"/>
                </a:lnTo>
                <a:lnTo>
                  <a:pt x="0" y="1200"/>
                </a:lnTo>
                <a:lnTo>
                  <a:pt x="0" y="20400"/>
                </a:lnTo>
                <a:lnTo>
                  <a:pt x="77" y="20867"/>
                </a:lnTo>
                <a:lnTo>
                  <a:pt x="288" y="21249"/>
                </a:lnTo>
                <a:lnTo>
                  <a:pt x="600" y="21506"/>
                </a:lnTo>
                <a:lnTo>
                  <a:pt x="982" y="21600"/>
                </a:lnTo>
                <a:lnTo>
                  <a:pt x="20618" y="21600"/>
                </a:lnTo>
                <a:lnTo>
                  <a:pt x="21000" y="21506"/>
                </a:lnTo>
                <a:lnTo>
                  <a:pt x="21312" y="21249"/>
                </a:lnTo>
                <a:lnTo>
                  <a:pt x="21523" y="20867"/>
                </a:lnTo>
                <a:lnTo>
                  <a:pt x="21600" y="20400"/>
                </a:lnTo>
                <a:lnTo>
                  <a:pt x="21600" y="1200"/>
                </a:lnTo>
                <a:lnTo>
                  <a:pt x="21523" y="733"/>
                </a:lnTo>
                <a:lnTo>
                  <a:pt x="21312" y="351"/>
                </a:lnTo>
                <a:lnTo>
                  <a:pt x="21000" y="94"/>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06" name="object 154"/>
          <p:cNvSpPr txBox="1"/>
          <p:nvPr/>
        </p:nvSpPr>
        <p:spPr>
          <a:xfrm>
            <a:off x="3886051" y="2916732"/>
            <a:ext cx="366530" cy="138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900" b="0" i="0" u="none" strike="noStrike" kern="0" cap="none" spc="-9"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佐賀駅</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108" name="object 156"/>
          <p:cNvSpPr txBox="1"/>
          <p:nvPr/>
        </p:nvSpPr>
        <p:spPr>
          <a:xfrm>
            <a:off x="6184769" y="2512166"/>
            <a:ext cx="284693" cy="6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spcBef>
                <a:spcPts val="100"/>
              </a:spcBef>
              <a:defRPr sz="400" spc="14">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100"/>
              </a:spcBef>
              <a:spcAft>
                <a:spcPts val="0"/>
              </a:spcAft>
              <a:buClrTx/>
              <a:buSzTx/>
              <a:buFontTx/>
              <a:buNone/>
              <a:tabLst/>
              <a:defRPr/>
            </a:pPr>
            <a:r>
              <a:rPr kumimoji="0" sz="400" b="0" i="0" u="none" strike="noStrike" kern="0" cap="none" spc="14" normalizeH="0" baseline="0" noProof="0">
                <a:ln>
                  <a:noFill/>
                </a:ln>
                <a:solidFill>
                  <a:srgbClr val="FFFFFF"/>
                </a:solidFill>
                <a:effectLst/>
                <a:uLnTx/>
                <a:uFillTx/>
                <a:latin typeface="メイリオ" panose="020B0604030504040204" pitchFamily="50" charset="-128"/>
                <a:ea typeface="メイリオ" panose="020B0604030504040204" pitchFamily="50" charset="-128"/>
                <a:sym typeface="Helvetica"/>
              </a:rPr>
              <a:t>福岡空港</a:t>
            </a:r>
          </a:p>
        </p:txBody>
      </p:sp>
      <p:sp>
        <p:nvSpPr>
          <p:cNvPr id="3109" name="object 157"/>
          <p:cNvSpPr txBox="1"/>
          <p:nvPr/>
        </p:nvSpPr>
        <p:spPr>
          <a:xfrm>
            <a:off x="6070415" y="2920569"/>
            <a:ext cx="284695" cy="6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spcBef>
                <a:spcPts val="100"/>
              </a:spcBef>
              <a:defRPr sz="400" spc="14">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100"/>
              </a:spcBef>
              <a:spcAft>
                <a:spcPts val="0"/>
              </a:spcAft>
              <a:buClrTx/>
              <a:buSzTx/>
              <a:buFontTx/>
              <a:buNone/>
              <a:tabLst/>
              <a:defRPr/>
            </a:pPr>
            <a:r>
              <a:rPr kumimoji="0" sz="400" b="0" i="0" u="none" strike="noStrike" kern="0" cap="none" spc="14" normalizeH="0" baseline="0" noProof="0">
                <a:ln>
                  <a:noFill/>
                </a:ln>
                <a:solidFill>
                  <a:srgbClr val="FFFFFF"/>
                </a:solidFill>
                <a:effectLst/>
                <a:uLnTx/>
                <a:uFillTx/>
                <a:latin typeface="メイリオ" panose="020B0604030504040204" pitchFamily="50" charset="-128"/>
                <a:ea typeface="メイリオ" panose="020B0604030504040204" pitchFamily="50" charset="-128"/>
                <a:sym typeface="Helvetica"/>
              </a:rPr>
              <a:t>佐賀空港</a:t>
            </a:r>
          </a:p>
        </p:txBody>
      </p:sp>
      <p:sp>
        <p:nvSpPr>
          <p:cNvPr id="3119" name="object 167"/>
          <p:cNvSpPr txBox="1"/>
          <p:nvPr/>
        </p:nvSpPr>
        <p:spPr>
          <a:xfrm>
            <a:off x="4611094" y="1633447"/>
            <a:ext cx="234555"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11525" algn="l" defTabSz="829909" rtl="0" eaLnBrk="1" fontAlgn="auto" latinLnBrk="0" hangingPunct="0">
              <a:lnSpc>
                <a:spcPct val="100000"/>
              </a:lnSpc>
              <a:spcBef>
                <a:spcPts val="0"/>
              </a:spcBef>
              <a:spcAft>
                <a:spcPts val="0"/>
              </a:spcAft>
              <a:buClrTx/>
              <a:buSzTx/>
              <a:buFontTx/>
              <a:buNone/>
              <a:tabLst/>
              <a:defRPr sz="700" spc="-77">
                <a:solidFill>
                  <a:srgbClr val="005178"/>
                </a:solidFill>
                <a:latin typeface="Verdana"/>
                <a:ea typeface="Verdana"/>
                <a:cs typeface="Verdana"/>
                <a:sym typeface="Verdana"/>
              </a:defRPr>
            </a:pPr>
            <a:r>
              <a:rPr kumimoji="0" sz="700" b="0" i="0" u="none" strike="noStrike" kern="0" cap="none" spc="-77"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S</a:t>
            </a:r>
            <a:r>
              <a:rPr kumimoji="0" sz="700" b="0" i="0" u="none" strike="noStrike" kern="0" cap="none" spc="-58"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a</a:t>
            </a:r>
            <a:r>
              <a:rPr kumimoji="0" sz="700" b="0" i="0" u="none" strike="noStrike" kern="0" cap="none" spc="-73"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ga</a:t>
            </a:r>
          </a:p>
        </p:txBody>
      </p:sp>
      <p:sp>
        <p:nvSpPr>
          <p:cNvPr id="3120" name="object 168"/>
          <p:cNvSpPr txBox="1"/>
          <p:nvPr/>
        </p:nvSpPr>
        <p:spPr>
          <a:xfrm>
            <a:off x="5289548" y="2567607"/>
            <a:ext cx="305442"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11525" algn="l" defTabSz="829909" rtl="0" eaLnBrk="1" fontAlgn="auto" latinLnBrk="0" hangingPunct="0">
              <a:lnSpc>
                <a:spcPct val="100000"/>
              </a:lnSpc>
              <a:spcBef>
                <a:spcPts val="100"/>
              </a:spcBef>
              <a:spcAft>
                <a:spcPts val="0"/>
              </a:spcAft>
              <a:buClrTx/>
              <a:buSzTx/>
              <a:buFontTx/>
              <a:buNone/>
              <a:tabLst/>
              <a:defRPr sz="900" spc="-82">
                <a:solidFill>
                  <a:srgbClr val="005178"/>
                </a:solidFill>
                <a:latin typeface="Verdana"/>
                <a:ea typeface="Verdana"/>
                <a:cs typeface="Verdana"/>
                <a:sym typeface="Verdana"/>
              </a:defRPr>
            </a:pPr>
            <a:r>
              <a:rPr kumimoji="0" sz="900" b="0" i="0" u="none" strike="noStrike" kern="0" cap="none" spc="-82"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S</a:t>
            </a:r>
            <a:r>
              <a:rPr kumimoji="0" sz="900" b="0" i="0" u="none" strike="noStrike" kern="0" cap="none" spc="-64"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a</a:t>
            </a:r>
            <a:r>
              <a:rPr kumimoji="0" sz="900" b="0" i="0" u="none" strike="noStrike" kern="0" cap="none" spc="-77"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ga</a:t>
            </a:r>
          </a:p>
        </p:txBody>
      </p:sp>
      <p:sp>
        <p:nvSpPr>
          <p:cNvPr id="3121" name="object 169"/>
          <p:cNvSpPr txBox="1"/>
          <p:nvPr/>
        </p:nvSpPr>
        <p:spPr>
          <a:xfrm>
            <a:off x="4982364" y="3384424"/>
            <a:ext cx="549218"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11525" algn="l" defTabSz="829909" rtl="0" eaLnBrk="1" fontAlgn="auto" latinLnBrk="0" hangingPunct="0">
              <a:lnSpc>
                <a:spcPct val="100000"/>
              </a:lnSpc>
              <a:spcBef>
                <a:spcPts val="100"/>
              </a:spcBef>
              <a:spcAft>
                <a:spcPts val="0"/>
              </a:spcAft>
              <a:buClrTx/>
              <a:buSzTx/>
              <a:buFontTx/>
              <a:buNone/>
              <a:tabLst/>
              <a:defRPr sz="900" spc="-54">
                <a:solidFill>
                  <a:srgbClr val="005178"/>
                </a:solidFill>
                <a:latin typeface="Verdana"/>
                <a:ea typeface="Verdana"/>
                <a:cs typeface="Verdana"/>
                <a:sym typeface="Verdana"/>
              </a:defRPr>
            </a:pPr>
            <a:r>
              <a:rPr kumimoji="0" sz="900" b="0" i="0" u="none" strike="noStrike" kern="0" cap="none" spc="-54"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Na</a:t>
            </a:r>
            <a:r>
              <a:rPr kumimoji="0" sz="900" b="0" i="0" u="none" strike="noStrike" kern="0" cap="none" spc="-64"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g</a:t>
            </a:r>
            <a:r>
              <a:rPr kumimoji="0" sz="900" b="0" i="0" u="none" strike="noStrike" kern="0" cap="none" spc="-77"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a</a:t>
            </a:r>
            <a:r>
              <a:rPr kumimoji="0" sz="900" b="0" i="0" u="none" strike="noStrike" kern="0" cap="none" spc="-41"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s</a:t>
            </a:r>
            <a:r>
              <a:rPr kumimoji="0" sz="900" b="0" i="0" u="none" strike="noStrike" kern="0" cap="none" spc="-68"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ak</a:t>
            </a:r>
            <a:r>
              <a:rPr kumimoji="0" sz="900" b="0" i="0" u="none" strike="noStrike" kern="0" cap="none" spc="-18"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i</a:t>
            </a:r>
          </a:p>
        </p:txBody>
      </p:sp>
      <p:sp>
        <p:nvSpPr>
          <p:cNvPr id="3122" name="object 170"/>
          <p:cNvSpPr txBox="1"/>
          <p:nvPr/>
        </p:nvSpPr>
        <p:spPr>
          <a:xfrm>
            <a:off x="5815572" y="2036689"/>
            <a:ext cx="507146"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11525" algn="l" defTabSz="829909" rtl="0" eaLnBrk="1" fontAlgn="auto" latinLnBrk="0" hangingPunct="0">
              <a:lnSpc>
                <a:spcPct val="100000"/>
              </a:lnSpc>
              <a:spcBef>
                <a:spcPts val="100"/>
              </a:spcBef>
              <a:spcAft>
                <a:spcPts val="0"/>
              </a:spcAft>
              <a:buClrTx/>
              <a:buSzTx/>
              <a:buFontTx/>
              <a:buNone/>
              <a:tabLst/>
              <a:defRPr sz="900" spc="-41">
                <a:solidFill>
                  <a:srgbClr val="005178"/>
                </a:solidFill>
                <a:latin typeface="Verdana"/>
                <a:ea typeface="Verdana"/>
                <a:cs typeface="Verdana"/>
                <a:sym typeface="Verdana"/>
              </a:defRPr>
            </a:pPr>
            <a:r>
              <a:rPr kumimoji="0" sz="900" b="0" i="0" u="none" strike="noStrike" kern="0" cap="none" spc="-41"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F</a:t>
            </a:r>
            <a:r>
              <a:rPr kumimoji="0" sz="900" b="0" i="0" u="none" strike="noStrike" kern="0" cap="none" spc="-73"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u</a:t>
            </a:r>
            <a:r>
              <a:rPr kumimoji="0" sz="900" b="0" i="0" u="none" strike="noStrike" kern="0" cap="none" spc="-82"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k</a:t>
            </a:r>
            <a:r>
              <a:rPr kumimoji="0" sz="900" b="0" i="0" u="none" strike="noStrike" kern="0" cap="none" spc="-64"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uo</a:t>
            </a:r>
            <a:r>
              <a:rPr kumimoji="0" sz="900" b="0" i="0" u="none" strike="noStrike" kern="0" cap="none" spc="-50"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k</a:t>
            </a:r>
            <a:r>
              <a:rPr kumimoji="0" sz="900" b="0" i="0" u="none" strike="noStrike" kern="0" cap="none" spc="-64"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a</a:t>
            </a:r>
          </a:p>
        </p:txBody>
      </p:sp>
      <p:sp>
        <p:nvSpPr>
          <p:cNvPr id="3123" name="object 171"/>
          <p:cNvSpPr txBox="1"/>
          <p:nvPr/>
        </p:nvSpPr>
        <p:spPr>
          <a:xfrm>
            <a:off x="4592380" y="2187864"/>
            <a:ext cx="396498"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700" spc="-58">
                <a:solidFill>
                  <a:srgbClr val="005178"/>
                </a:solidFill>
                <a:latin typeface="Verdana"/>
                <a:ea typeface="Verdana"/>
                <a:cs typeface="Verdana"/>
                <a:sym typeface="Verdan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700" b="0" i="0" u="none" strike="noStrike" kern="0" cap="none" spc="-58"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Okinawa</a:t>
            </a:r>
          </a:p>
        </p:txBody>
      </p:sp>
      <p:sp>
        <p:nvSpPr>
          <p:cNvPr id="3124" name="object 172"/>
          <p:cNvSpPr txBox="1"/>
          <p:nvPr/>
        </p:nvSpPr>
        <p:spPr>
          <a:xfrm>
            <a:off x="5603040" y="1417655"/>
            <a:ext cx="273746"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11525" algn="l" defTabSz="829909" rtl="0" eaLnBrk="1" fontAlgn="auto" latinLnBrk="0" hangingPunct="0">
              <a:lnSpc>
                <a:spcPct val="100000"/>
              </a:lnSpc>
              <a:spcBef>
                <a:spcPts val="0"/>
              </a:spcBef>
              <a:spcAft>
                <a:spcPts val="0"/>
              </a:spcAft>
              <a:buClrTx/>
              <a:buSzTx/>
              <a:buFontTx/>
              <a:buNone/>
              <a:tabLst/>
              <a:defRPr sz="700" spc="-116">
                <a:solidFill>
                  <a:srgbClr val="005178"/>
                </a:solidFill>
                <a:latin typeface="Verdana"/>
                <a:ea typeface="Verdana"/>
                <a:cs typeface="Verdana"/>
                <a:sym typeface="Verdana"/>
              </a:defRPr>
            </a:pPr>
            <a:r>
              <a:rPr kumimoji="0" sz="700" b="0" i="0" u="none" strike="noStrike" kern="0" cap="none" spc="-116"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T</a:t>
            </a:r>
            <a:r>
              <a:rPr kumimoji="0" sz="700" b="0" i="0" u="none" strike="noStrike" kern="0" cap="none" spc="-64"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okyo</a:t>
            </a:r>
          </a:p>
        </p:txBody>
      </p:sp>
      <p:sp>
        <p:nvSpPr>
          <p:cNvPr id="3125" name="object 173"/>
          <p:cNvSpPr txBox="1"/>
          <p:nvPr/>
        </p:nvSpPr>
        <p:spPr>
          <a:xfrm>
            <a:off x="5153033" y="1576160"/>
            <a:ext cx="289306"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700" spc="-64">
                <a:solidFill>
                  <a:srgbClr val="005178"/>
                </a:solidFill>
                <a:latin typeface="Verdana"/>
                <a:ea typeface="Verdana"/>
                <a:cs typeface="Verdana"/>
                <a:sym typeface="Verdan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700" b="0" i="0" u="none" strike="noStrike" kern="0" cap="none" spc="-64"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Osaka</a:t>
            </a:r>
          </a:p>
        </p:txBody>
      </p:sp>
      <p:sp>
        <p:nvSpPr>
          <p:cNvPr id="3126" name="object 174"/>
          <p:cNvSpPr txBox="1"/>
          <p:nvPr/>
        </p:nvSpPr>
        <p:spPr>
          <a:xfrm>
            <a:off x="6296283" y="588482"/>
            <a:ext cx="426466"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1525" defTabSz="829909">
              <a:defRPr sz="700" spc="-54">
                <a:solidFill>
                  <a:srgbClr val="005178"/>
                </a:solidFill>
                <a:latin typeface="Verdana"/>
                <a:ea typeface="Verdana"/>
                <a:cs typeface="Verdana"/>
                <a:sym typeface="Verdan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700" b="0" i="0" u="none" strike="noStrike" kern="0" cap="none" spc="-54" normalizeH="0" baseline="0" noProof="0">
                <a:ln>
                  <a:noFill/>
                </a:ln>
                <a:solidFill>
                  <a:srgbClr val="005178"/>
                </a:solidFill>
                <a:effectLst/>
                <a:uLnTx/>
                <a:uFillTx/>
                <a:latin typeface="メイリオ" panose="020B0604030504040204" pitchFamily="50" charset="-128"/>
                <a:ea typeface="メイリオ" panose="020B0604030504040204" pitchFamily="50" charset="-128"/>
                <a:sym typeface="Verdana"/>
              </a:rPr>
              <a:t>Hokkaido</a:t>
            </a:r>
          </a:p>
        </p:txBody>
      </p:sp>
      <p:sp>
        <p:nvSpPr>
          <p:cNvPr id="3127" name="object 176"/>
          <p:cNvSpPr/>
          <p:nvPr/>
        </p:nvSpPr>
        <p:spPr>
          <a:xfrm>
            <a:off x="6143197" y="2530534"/>
            <a:ext cx="40853" cy="408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600" y="849"/>
                </a:lnTo>
                <a:lnTo>
                  <a:pt x="3167" y="3165"/>
                </a:lnTo>
                <a:lnTo>
                  <a:pt x="850" y="6600"/>
                </a:lnTo>
                <a:lnTo>
                  <a:pt x="0" y="10803"/>
                </a:lnTo>
                <a:lnTo>
                  <a:pt x="850" y="15003"/>
                </a:lnTo>
                <a:lnTo>
                  <a:pt x="3167" y="18435"/>
                </a:lnTo>
                <a:lnTo>
                  <a:pt x="6600" y="20750"/>
                </a:lnTo>
                <a:lnTo>
                  <a:pt x="10800" y="21600"/>
                </a:lnTo>
                <a:lnTo>
                  <a:pt x="15000" y="20750"/>
                </a:lnTo>
                <a:lnTo>
                  <a:pt x="18433" y="18435"/>
                </a:lnTo>
                <a:lnTo>
                  <a:pt x="20750" y="15003"/>
                </a:lnTo>
                <a:lnTo>
                  <a:pt x="21600" y="10803"/>
                </a:lnTo>
                <a:lnTo>
                  <a:pt x="20750" y="6600"/>
                </a:lnTo>
                <a:lnTo>
                  <a:pt x="18433" y="3165"/>
                </a:lnTo>
                <a:lnTo>
                  <a:pt x="15000" y="849"/>
                </a:lnTo>
                <a:lnTo>
                  <a:pt x="10800"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28" name="object 177"/>
          <p:cNvSpPr/>
          <p:nvPr/>
        </p:nvSpPr>
        <p:spPr>
          <a:xfrm>
            <a:off x="6143197" y="2530534"/>
            <a:ext cx="40853" cy="408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5000" y="20750"/>
                </a:lnTo>
                <a:lnTo>
                  <a:pt x="18433" y="18435"/>
                </a:lnTo>
                <a:lnTo>
                  <a:pt x="20750" y="15003"/>
                </a:lnTo>
                <a:lnTo>
                  <a:pt x="21600" y="10803"/>
                </a:lnTo>
                <a:lnTo>
                  <a:pt x="20750" y="6600"/>
                </a:lnTo>
                <a:lnTo>
                  <a:pt x="18433" y="3165"/>
                </a:lnTo>
                <a:lnTo>
                  <a:pt x="15000" y="849"/>
                </a:lnTo>
                <a:lnTo>
                  <a:pt x="10800" y="0"/>
                </a:lnTo>
                <a:lnTo>
                  <a:pt x="6600" y="849"/>
                </a:lnTo>
                <a:lnTo>
                  <a:pt x="3167" y="3165"/>
                </a:lnTo>
                <a:lnTo>
                  <a:pt x="850" y="6600"/>
                </a:lnTo>
                <a:lnTo>
                  <a:pt x="0" y="10803"/>
                </a:lnTo>
                <a:lnTo>
                  <a:pt x="850" y="15003"/>
                </a:lnTo>
                <a:lnTo>
                  <a:pt x="3167" y="18435"/>
                </a:lnTo>
                <a:lnTo>
                  <a:pt x="6600" y="20750"/>
                </a:lnTo>
                <a:lnTo>
                  <a:pt x="10800" y="21600"/>
                </a:lnTo>
                <a:close/>
              </a:path>
            </a:pathLst>
          </a:custGeom>
          <a:noFill/>
          <a:ln w="9004" cap="flat">
            <a:solidFill>
              <a:srgbClr val="19387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30" name="object 179"/>
          <p:cNvSpPr/>
          <p:nvPr/>
        </p:nvSpPr>
        <p:spPr>
          <a:xfrm>
            <a:off x="6028844" y="2938932"/>
            <a:ext cx="40853" cy="408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600" y="849"/>
                </a:lnTo>
                <a:lnTo>
                  <a:pt x="3167" y="3165"/>
                </a:lnTo>
                <a:lnTo>
                  <a:pt x="850" y="6600"/>
                </a:lnTo>
                <a:lnTo>
                  <a:pt x="0" y="10803"/>
                </a:lnTo>
                <a:lnTo>
                  <a:pt x="850" y="15003"/>
                </a:lnTo>
                <a:lnTo>
                  <a:pt x="3167" y="18435"/>
                </a:lnTo>
                <a:lnTo>
                  <a:pt x="6600" y="20750"/>
                </a:lnTo>
                <a:lnTo>
                  <a:pt x="10800" y="21600"/>
                </a:lnTo>
                <a:lnTo>
                  <a:pt x="15000" y="20750"/>
                </a:lnTo>
                <a:lnTo>
                  <a:pt x="18433" y="18435"/>
                </a:lnTo>
                <a:lnTo>
                  <a:pt x="20750" y="15003"/>
                </a:lnTo>
                <a:lnTo>
                  <a:pt x="21600" y="10803"/>
                </a:lnTo>
                <a:lnTo>
                  <a:pt x="20750" y="6600"/>
                </a:lnTo>
                <a:lnTo>
                  <a:pt x="18433" y="3165"/>
                </a:lnTo>
                <a:lnTo>
                  <a:pt x="15000" y="849"/>
                </a:lnTo>
                <a:lnTo>
                  <a:pt x="10800"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31" name="object 180"/>
          <p:cNvSpPr/>
          <p:nvPr/>
        </p:nvSpPr>
        <p:spPr>
          <a:xfrm>
            <a:off x="6028844" y="2938932"/>
            <a:ext cx="40853" cy="408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5000" y="20750"/>
                </a:lnTo>
                <a:lnTo>
                  <a:pt x="18433" y="18435"/>
                </a:lnTo>
                <a:lnTo>
                  <a:pt x="20750" y="15003"/>
                </a:lnTo>
                <a:lnTo>
                  <a:pt x="21600" y="10803"/>
                </a:lnTo>
                <a:lnTo>
                  <a:pt x="20750" y="6600"/>
                </a:lnTo>
                <a:lnTo>
                  <a:pt x="18433" y="3165"/>
                </a:lnTo>
                <a:lnTo>
                  <a:pt x="15000" y="849"/>
                </a:lnTo>
                <a:lnTo>
                  <a:pt x="10800" y="0"/>
                </a:lnTo>
                <a:lnTo>
                  <a:pt x="6600" y="849"/>
                </a:lnTo>
                <a:lnTo>
                  <a:pt x="3167" y="3165"/>
                </a:lnTo>
                <a:lnTo>
                  <a:pt x="850" y="6600"/>
                </a:lnTo>
                <a:lnTo>
                  <a:pt x="0" y="10803"/>
                </a:lnTo>
                <a:lnTo>
                  <a:pt x="850" y="15003"/>
                </a:lnTo>
                <a:lnTo>
                  <a:pt x="3167" y="18435"/>
                </a:lnTo>
                <a:lnTo>
                  <a:pt x="6600" y="20750"/>
                </a:lnTo>
                <a:lnTo>
                  <a:pt x="10800" y="21600"/>
                </a:lnTo>
                <a:close/>
              </a:path>
            </a:pathLst>
          </a:custGeom>
          <a:noFill/>
          <a:ln w="9004" cap="flat">
            <a:solidFill>
              <a:srgbClr val="19387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3140" name="object 181"/>
          <p:cNvGrpSpPr/>
          <p:nvPr/>
        </p:nvGrpSpPr>
        <p:grpSpPr>
          <a:xfrm>
            <a:off x="-3" y="7207287"/>
            <a:ext cx="929022" cy="685453"/>
            <a:chOff x="-1" y="0"/>
            <a:chExt cx="929020" cy="685452"/>
          </a:xfrm>
        </p:grpSpPr>
        <p:sp>
          <p:nvSpPr>
            <p:cNvPr id="3133" name="object 182"/>
            <p:cNvSpPr/>
            <p:nvPr/>
          </p:nvSpPr>
          <p:spPr>
            <a:xfrm>
              <a:off x="438074" y="0"/>
              <a:ext cx="321072" cy="221025"/>
            </a:xfrm>
            <a:custGeom>
              <a:avLst/>
              <a:gdLst/>
              <a:ahLst/>
              <a:cxnLst>
                <a:cxn ang="0">
                  <a:pos x="wd2" y="hd2"/>
                </a:cxn>
                <a:cxn ang="5400000">
                  <a:pos x="wd2" y="hd2"/>
                </a:cxn>
                <a:cxn ang="10800000">
                  <a:pos x="wd2" y="hd2"/>
                </a:cxn>
                <a:cxn ang="16200000">
                  <a:pos x="wd2" y="hd2"/>
                </a:cxn>
              </a:cxnLst>
              <a:rect l="0" t="0" r="r" b="b"/>
              <a:pathLst>
                <a:path w="21600" h="21600" extrusionOk="0">
                  <a:moveTo>
                    <a:pt x="19261" y="0"/>
                  </a:moveTo>
                  <a:lnTo>
                    <a:pt x="16908" y="385"/>
                  </a:lnTo>
                  <a:lnTo>
                    <a:pt x="14600" y="1784"/>
                  </a:lnTo>
                  <a:lnTo>
                    <a:pt x="12890" y="4516"/>
                  </a:lnTo>
                  <a:lnTo>
                    <a:pt x="11423" y="8817"/>
                  </a:lnTo>
                  <a:lnTo>
                    <a:pt x="11265" y="9660"/>
                  </a:lnTo>
                  <a:lnTo>
                    <a:pt x="11088" y="9679"/>
                  </a:lnTo>
                  <a:lnTo>
                    <a:pt x="9584" y="6026"/>
                  </a:lnTo>
                  <a:lnTo>
                    <a:pt x="7961" y="3545"/>
                  </a:lnTo>
                  <a:lnTo>
                    <a:pt x="5758" y="2016"/>
                  </a:lnTo>
                  <a:lnTo>
                    <a:pt x="3761" y="1685"/>
                  </a:lnTo>
                  <a:lnTo>
                    <a:pt x="2970" y="1729"/>
                  </a:lnTo>
                  <a:lnTo>
                    <a:pt x="310" y="2803"/>
                  </a:lnTo>
                  <a:lnTo>
                    <a:pt x="0" y="3601"/>
                  </a:lnTo>
                  <a:lnTo>
                    <a:pt x="98" y="3937"/>
                  </a:lnTo>
                  <a:lnTo>
                    <a:pt x="1517" y="7309"/>
                  </a:lnTo>
                  <a:lnTo>
                    <a:pt x="4562" y="10497"/>
                  </a:lnTo>
                  <a:lnTo>
                    <a:pt x="8625" y="11330"/>
                  </a:lnTo>
                  <a:lnTo>
                    <a:pt x="10368" y="10916"/>
                  </a:lnTo>
                  <a:lnTo>
                    <a:pt x="10750" y="10727"/>
                  </a:lnTo>
                  <a:lnTo>
                    <a:pt x="11299" y="21313"/>
                  </a:lnTo>
                  <a:lnTo>
                    <a:pt x="11530" y="21600"/>
                  </a:lnTo>
                  <a:lnTo>
                    <a:pt x="12060" y="21543"/>
                  </a:lnTo>
                  <a:lnTo>
                    <a:pt x="12259" y="21207"/>
                  </a:lnTo>
                  <a:lnTo>
                    <a:pt x="11709" y="10622"/>
                  </a:lnTo>
                  <a:lnTo>
                    <a:pt x="12106" y="10726"/>
                  </a:lnTo>
                  <a:lnTo>
                    <a:pt x="15891" y="10149"/>
                  </a:lnTo>
                  <a:lnTo>
                    <a:pt x="19245" y="7585"/>
                  </a:lnTo>
                  <a:lnTo>
                    <a:pt x="20952" y="3783"/>
                  </a:lnTo>
                  <a:lnTo>
                    <a:pt x="21600" y="1233"/>
                  </a:lnTo>
                  <a:lnTo>
                    <a:pt x="21563" y="1002"/>
                  </a:lnTo>
                  <a:lnTo>
                    <a:pt x="21212" y="512"/>
                  </a:lnTo>
                  <a:lnTo>
                    <a:pt x="20531" y="207"/>
                  </a:lnTo>
                  <a:lnTo>
                    <a:pt x="19791" y="49"/>
                  </a:lnTo>
                  <a:lnTo>
                    <a:pt x="19261"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3138" name="object 183"/>
            <p:cNvGrpSpPr/>
            <p:nvPr/>
          </p:nvGrpSpPr>
          <p:grpSpPr>
            <a:xfrm>
              <a:off x="-2" y="207690"/>
              <a:ext cx="929022" cy="477763"/>
              <a:chOff x="0" y="0"/>
              <a:chExt cx="929020" cy="477761"/>
            </a:xfrm>
          </p:grpSpPr>
          <p:sp>
            <p:nvSpPr>
              <p:cNvPr id="3134" name="図形"/>
              <p:cNvSpPr/>
              <p:nvPr/>
            </p:nvSpPr>
            <p:spPr>
              <a:xfrm>
                <a:off x="-1" y="71449"/>
                <a:ext cx="929022" cy="406313"/>
              </a:xfrm>
              <a:custGeom>
                <a:avLst/>
                <a:gdLst/>
                <a:ahLst/>
                <a:cxnLst>
                  <a:cxn ang="0">
                    <a:pos x="wd2" y="hd2"/>
                  </a:cxn>
                  <a:cxn ang="5400000">
                    <a:pos x="wd2" y="hd2"/>
                  </a:cxn>
                  <a:cxn ang="10800000">
                    <a:pos x="wd2" y="hd2"/>
                  </a:cxn>
                  <a:cxn ang="16200000">
                    <a:pos x="wd2" y="hd2"/>
                  </a:cxn>
                </a:cxnLst>
                <a:rect l="0" t="0" r="r" b="b"/>
                <a:pathLst>
                  <a:path w="21600" h="21600" extrusionOk="0">
                    <a:moveTo>
                      <a:pt x="21541" y="0"/>
                    </a:moveTo>
                    <a:lnTo>
                      <a:pt x="21164" y="0"/>
                    </a:lnTo>
                    <a:lnTo>
                      <a:pt x="21265" y="413"/>
                    </a:lnTo>
                    <a:lnTo>
                      <a:pt x="21312" y="751"/>
                    </a:lnTo>
                    <a:lnTo>
                      <a:pt x="20993" y="3624"/>
                    </a:lnTo>
                    <a:lnTo>
                      <a:pt x="20579" y="5450"/>
                    </a:lnTo>
                    <a:lnTo>
                      <a:pt x="19565" y="8518"/>
                    </a:lnTo>
                    <a:lnTo>
                      <a:pt x="18752" y="10287"/>
                    </a:lnTo>
                    <a:lnTo>
                      <a:pt x="17846" y="11841"/>
                    </a:lnTo>
                    <a:lnTo>
                      <a:pt x="16860" y="13157"/>
                    </a:lnTo>
                    <a:lnTo>
                      <a:pt x="16487" y="13598"/>
                    </a:lnTo>
                    <a:lnTo>
                      <a:pt x="16141" y="14022"/>
                    </a:lnTo>
                    <a:lnTo>
                      <a:pt x="14852" y="15647"/>
                    </a:lnTo>
                    <a:lnTo>
                      <a:pt x="13492" y="17140"/>
                    </a:lnTo>
                    <a:lnTo>
                      <a:pt x="12678" y="17838"/>
                    </a:lnTo>
                    <a:lnTo>
                      <a:pt x="11692" y="18148"/>
                    </a:lnTo>
                    <a:lnTo>
                      <a:pt x="10518" y="18264"/>
                    </a:lnTo>
                    <a:lnTo>
                      <a:pt x="8705" y="18298"/>
                    </a:lnTo>
                    <a:lnTo>
                      <a:pt x="7976" y="18356"/>
                    </a:lnTo>
                    <a:lnTo>
                      <a:pt x="7010" y="18531"/>
                    </a:lnTo>
                    <a:lnTo>
                      <a:pt x="5867" y="18803"/>
                    </a:lnTo>
                    <a:lnTo>
                      <a:pt x="4607" y="19153"/>
                    </a:lnTo>
                    <a:lnTo>
                      <a:pt x="3291" y="19563"/>
                    </a:lnTo>
                    <a:lnTo>
                      <a:pt x="1980" y="20013"/>
                    </a:lnTo>
                    <a:lnTo>
                      <a:pt x="733" y="20485"/>
                    </a:lnTo>
                    <a:lnTo>
                      <a:pt x="0" y="20795"/>
                    </a:lnTo>
                    <a:lnTo>
                      <a:pt x="0" y="21600"/>
                    </a:lnTo>
                    <a:lnTo>
                      <a:pt x="679" y="21306"/>
                    </a:lnTo>
                    <a:lnTo>
                      <a:pt x="1936" y="20820"/>
                    </a:lnTo>
                    <a:lnTo>
                      <a:pt x="3257" y="20356"/>
                    </a:lnTo>
                    <a:lnTo>
                      <a:pt x="4580" y="19935"/>
                    </a:lnTo>
                    <a:lnTo>
                      <a:pt x="5846" y="19576"/>
                    </a:lnTo>
                    <a:lnTo>
                      <a:pt x="6996" y="19297"/>
                    </a:lnTo>
                    <a:lnTo>
                      <a:pt x="7968" y="19118"/>
                    </a:lnTo>
                    <a:lnTo>
                      <a:pt x="10227" y="19038"/>
                    </a:lnTo>
                    <a:lnTo>
                      <a:pt x="11418" y="18948"/>
                    </a:lnTo>
                    <a:lnTo>
                      <a:pt x="12272" y="18788"/>
                    </a:lnTo>
                    <a:lnTo>
                      <a:pt x="13618" y="17843"/>
                    </a:lnTo>
                    <a:lnTo>
                      <a:pt x="15003" y="16324"/>
                    </a:lnTo>
                    <a:lnTo>
                      <a:pt x="16298" y="14691"/>
                    </a:lnTo>
                    <a:lnTo>
                      <a:pt x="16642" y="14271"/>
                    </a:lnTo>
                    <a:lnTo>
                      <a:pt x="18031" y="12473"/>
                    </a:lnTo>
                    <a:lnTo>
                      <a:pt x="18968" y="10865"/>
                    </a:lnTo>
                    <a:lnTo>
                      <a:pt x="19809" y="9034"/>
                    </a:lnTo>
                    <a:lnTo>
                      <a:pt x="20543" y="7004"/>
                    </a:lnTo>
                    <a:lnTo>
                      <a:pt x="21234" y="4230"/>
                    </a:lnTo>
                    <a:lnTo>
                      <a:pt x="21600" y="1943"/>
                    </a:lnTo>
                    <a:lnTo>
                      <a:pt x="21555" y="42"/>
                    </a:lnTo>
                    <a:lnTo>
                      <a:pt x="21541"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35" name="図形"/>
              <p:cNvSpPr/>
              <p:nvPr/>
            </p:nvSpPr>
            <p:spPr>
              <a:xfrm>
                <a:off x="0" y="-1"/>
                <a:ext cx="693007" cy="303325"/>
              </a:xfrm>
              <a:custGeom>
                <a:avLst/>
                <a:gdLst/>
                <a:ahLst/>
                <a:cxnLst>
                  <a:cxn ang="0">
                    <a:pos x="wd2" y="hd2"/>
                  </a:cxn>
                  <a:cxn ang="5400000">
                    <a:pos x="wd2" y="hd2"/>
                  </a:cxn>
                  <a:cxn ang="10800000">
                    <a:pos x="wd2" y="hd2"/>
                  </a:cxn>
                  <a:cxn ang="16200000">
                    <a:pos x="wd2" y="hd2"/>
                  </a:cxn>
                </a:cxnLst>
                <a:rect l="0" t="0" r="r" b="b"/>
                <a:pathLst>
                  <a:path w="21600" h="21600" extrusionOk="0">
                    <a:moveTo>
                      <a:pt x="19310" y="0"/>
                    </a:moveTo>
                    <a:lnTo>
                      <a:pt x="17711" y="625"/>
                    </a:lnTo>
                    <a:lnTo>
                      <a:pt x="16583" y="1690"/>
                    </a:lnTo>
                    <a:lnTo>
                      <a:pt x="14813" y="4586"/>
                    </a:lnTo>
                    <a:lnTo>
                      <a:pt x="13999" y="6529"/>
                    </a:lnTo>
                    <a:lnTo>
                      <a:pt x="13236" y="8796"/>
                    </a:lnTo>
                    <a:lnTo>
                      <a:pt x="12449" y="12345"/>
                    </a:lnTo>
                    <a:lnTo>
                      <a:pt x="11870" y="16268"/>
                    </a:lnTo>
                    <a:lnTo>
                      <a:pt x="11339" y="16740"/>
                    </a:lnTo>
                    <a:lnTo>
                      <a:pt x="10247" y="17508"/>
                    </a:lnTo>
                    <a:lnTo>
                      <a:pt x="8739" y="18174"/>
                    </a:lnTo>
                    <a:lnTo>
                      <a:pt x="7407" y="18619"/>
                    </a:lnTo>
                    <a:lnTo>
                      <a:pt x="5786" y="19109"/>
                    </a:lnTo>
                    <a:lnTo>
                      <a:pt x="2156" y="20083"/>
                    </a:lnTo>
                    <a:lnTo>
                      <a:pt x="385" y="20495"/>
                    </a:lnTo>
                    <a:lnTo>
                      <a:pt x="0" y="20571"/>
                    </a:lnTo>
                    <a:lnTo>
                      <a:pt x="0" y="21600"/>
                    </a:lnTo>
                    <a:lnTo>
                      <a:pt x="4160" y="20583"/>
                    </a:lnTo>
                    <a:lnTo>
                      <a:pt x="7535" y="19600"/>
                    </a:lnTo>
                    <a:lnTo>
                      <a:pt x="8848" y="19162"/>
                    </a:lnTo>
                    <a:lnTo>
                      <a:pt x="10382" y="18479"/>
                    </a:lnTo>
                    <a:lnTo>
                      <a:pt x="11557" y="17642"/>
                    </a:lnTo>
                    <a:lnTo>
                      <a:pt x="12804" y="16432"/>
                    </a:lnTo>
                    <a:lnTo>
                      <a:pt x="13426" y="15733"/>
                    </a:lnTo>
                    <a:lnTo>
                      <a:pt x="12407" y="15733"/>
                    </a:lnTo>
                    <a:lnTo>
                      <a:pt x="12650" y="14036"/>
                    </a:lnTo>
                    <a:lnTo>
                      <a:pt x="13246" y="10754"/>
                    </a:lnTo>
                    <a:lnTo>
                      <a:pt x="14332" y="7206"/>
                    </a:lnTo>
                    <a:lnTo>
                      <a:pt x="15108" y="5349"/>
                    </a:lnTo>
                    <a:lnTo>
                      <a:pt x="16789" y="2592"/>
                    </a:lnTo>
                    <a:lnTo>
                      <a:pt x="17840" y="1598"/>
                    </a:lnTo>
                    <a:lnTo>
                      <a:pt x="18913" y="1081"/>
                    </a:lnTo>
                    <a:lnTo>
                      <a:pt x="19971" y="1051"/>
                    </a:lnTo>
                    <a:lnTo>
                      <a:pt x="21600" y="1051"/>
                    </a:lnTo>
                    <a:lnTo>
                      <a:pt x="21115" y="548"/>
                    </a:lnTo>
                    <a:lnTo>
                      <a:pt x="20680" y="277"/>
                    </a:lnTo>
                    <a:lnTo>
                      <a:pt x="20232" y="97"/>
                    </a:lnTo>
                    <a:lnTo>
                      <a:pt x="19775" y="5"/>
                    </a:lnTo>
                    <a:lnTo>
                      <a:pt x="19310"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36" name="図形"/>
              <p:cNvSpPr/>
              <p:nvPr/>
            </p:nvSpPr>
            <p:spPr>
              <a:xfrm>
                <a:off x="572129" y="14762"/>
                <a:ext cx="251856" cy="228324"/>
              </a:xfrm>
              <a:custGeom>
                <a:avLst/>
                <a:gdLst/>
                <a:ahLst/>
                <a:cxnLst>
                  <a:cxn ang="0">
                    <a:pos x="wd2" y="hd2"/>
                  </a:cxn>
                  <a:cxn ang="5400000">
                    <a:pos x="wd2" y="hd2"/>
                  </a:cxn>
                  <a:cxn ang="10800000">
                    <a:pos x="wd2" y="hd2"/>
                  </a:cxn>
                  <a:cxn ang="16200000">
                    <a:pos x="wd2" y="hd2"/>
                  </a:cxn>
                </a:cxnLst>
                <a:rect l="0" t="0" r="r" b="b"/>
                <a:pathLst>
                  <a:path w="21600" h="21600" extrusionOk="0">
                    <a:moveTo>
                      <a:pt x="10367" y="0"/>
                    </a:moveTo>
                    <a:lnTo>
                      <a:pt x="5886" y="0"/>
                    </a:lnTo>
                    <a:lnTo>
                      <a:pt x="8655" y="618"/>
                    </a:lnTo>
                    <a:lnTo>
                      <a:pt x="11158" y="1881"/>
                    </a:lnTo>
                    <a:lnTo>
                      <a:pt x="13649" y="3875"/>
                    </a:lnTo>
                    <a:lnTo>
                      <a:pt x="16121" y="6592"/>
                    </a:lnTo>
                    <a:lnTo>
                      <a:pt x="18565" y="10024"/>
                    </a:lnTo>
                    <a:lnTo>
                      <a:pt x="17955" y="10558"/>
                    </a:lnTo>
                    <a:lnTo>
                      <a:pt x="15334" y="12896"/>
                    </a:lnTo>
                    <a:lnTo>
                      <a:pt x="12257" y="15577"/>
                    </a:lnTo>
                    <a:lnTo>
                      <a:pt x="9461" y="17702"/>
                    </a:lnTo>
                    <a:lnTo>
                      <a:pt x="5192" y="19802"/>
                    </a:lnTo>
                    <a:lnTo>
                      <a:pt x="0" y="21600"/>
                    </a:lnTo>
                    <a:lnTo>
                      <a:pt x="4101" y="21600"/>
                    </a:lnTo>
                    <a:lnTo>
                      <a:pt x="10089" y="18863"/>
                    </a:lnTo>
                    <a:lnTo>
                      <a:pt x="12996" y="16654"/>
                    </a:lnTo>
                    <a:lnTo>
                      <a:pt x="18900" y="11453"/>
                    </a:lnTo>
                    <a:lnTo>
                      <a:pt x="20911" y="9735"/>
                    </a:lnTo>
                    <a:lnTo>
                      <a:pt x="21600" y="9194"/>
                    </a:lnTo>
                    <a:lnTo>
                      <a:pt x="19532" y="9194"/>
                    </a:lnTo>
                    <a:lnTo>
                      <a:pt x="16965" y="5609"/>
                    </a:lnTo>
                    <a:lnTo>
                      <a:pt x="14359" y="2770"/>
                    </a:lnTo>
                    <a:lnTo>
                      <a:pt x="11711" y="673"/>
                    </a:lnTo>
                    <a:lnTo>
                      <a:pt x="10367"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37" name="図形"/>
              <p:cNvSpPr/>
              <p:nvPr/>
            </p:nvSpPr>
            <p:spPr>
              <a:xfrm>
                <a:off x="799873" y="58344"/>
                <a:ext cx="126631" cy="53610"/>
              </a:xfrm>
              <a:custGeom>
                <a:avLst/>
                <a:gdLst/>
                <a:ahLst/>
                <a:cxnLst>
                  <a:cxn ang="0">
                    <a:pos x="wd2" y="hd2"/>
                  </a:cxn>
                  <a:cxn ang="5400000">
                    <a:pos x="wd2" y="hd2"/>
                  </a:cxn>
                  <a:cxn ang="10800000">
                    <a:pos x="wd2" y="hd2"/>
                  </a:cxn>
                  <a:cxn ang="16200000">
                    <a:pos x="wd2" y="hd2"/>
                  </a:cxn>
                </a:cxnLst>
                <a:rect l="0" t="0" r="r" b="b"/>
                <a:pathLst>
                  <a:path w="21600" h="21600" extrusionOk="0">
                    <a:moveTo>
                      <a:pt x="16071" y="0"/>
                    </a:moveTo>
                    <a:lnTo>
                      <a:pt x="10062" y="5466"/>
                    </a:lnTo>
                    <a:lnTo>
                      <a:pt x="4850" y="13256"/>
                    </a:lnTo>
                    <a:lnTo>
                      <a:pt x="0" y="21600"/>
                    </a:lnTo>
                    <a:lnTo>
                      <a:pt x="4113" y="21600"/>
                    </a:lnTo>
                    <a:lnTo>
                      <a:pt x="6880" y="16953"/>
                    </a:lnTo>
                    <a:lnTo>
                      <a:pt x="11283" y="10449"/>
                    </a:lnTo>
                    <a:lnTo>
                      <a:pt x="18831" y="5280"/>
                    </a:lnTo>
                    <a:lnTo>
                      <a:pt x="21600" y="5280"/>
                    </a:lnTo>
                    <a:lnTo>
                      <a:pt x="21010" y="3415"/>
                    </a:lnTo>
                    <a:lnTo>
                      <a:pt x="19907" y="1485"/>
                    </a:lnTo>
                    <a:lnTo>
                      <a:pt x="18292" y="211"/>
                    </a:lnTo>
                    <a:lnTo>
                      <a:pt x="16071"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3139" name="object 184"/>
            <p:cNvSpPr/>
            <p:nvPr/>
          </p:nvSpPr>
          <p:spPr>
            <a:xfrm>
              <a:off x="398046" y="222450"/>
              <a:ext cx="390540" cy="228329"/>
            </a:xfrm>
            <a:custGeom>
              <a:avLst/>
              <a:gdLst/>
              <a:ahLst/>
              <a:cxnLst>
                <a:cxn ang="0">
                  <a:pos x="wd2" y="hd2"/>
                </a:cxn>
                <a:cxn ang="5400000">
                  <a:pos x="wd2" y="hd2"/>
                </a:cxn>
                <a:cxn ang="10800000">
                  <a:pos x="wd2" y="hd2"/>
                </a:cxn>
                <a:cxn ang="16200000">
                  <a:pos x="wd2" y="hd2"/>
                </a:cxn>
              </a:cxnLst>
              <a:rect l="0" t="0" r="r" b="b"/>
              <a:pathLst>
                <a:path w="21600" h="21600" extrusionOk="0">
                  <a:moveTo>
                    <a:pt x="13424" y="0"/>
                  </a:moveTo>
                  <a:lnTo>
                    <a:pt x="9642" y="727"/>
                  </a:lnTo>
                  <a:lnTo>
                    <a:pt x="7776" y="2047"/>
                  </a:lnTo>
                  <a:lnTo>
                    <a:pt x="4793" y="5709"/>
                  </a:lnTo>
                  <a:lnTo>
                    <a:pt x="3416" y="8177"/>
                  </a:lnTo>
                  <a:lnTo>
                    <a:pt x="2122" y="11059"/>
                  </a:lnTo>
                  <a:lnTo>
                    <a:pt x="927" y="14999"/>
                  </a:lnTo>
                  <a:lnTo>
                    <a:pt x="0" y="19504"/>
                  </a:lnTo>
                  <a:lnTo>
                    <a:pt x="983" y="18702"/>
                  </a:lnTo>
                  <a:lnTo>
                    <a:pt x="2016" y="17806"/>
                  </a:lnTo>
                  <a:lnTo>
                    <a:pt x="4306" y="15715"/>
                  </a:lnTo>
                  <a:lnTo>
                    <a:pt x="5514" y="14540"/>
                  </a:lnTo>
                  <a:lnTo>
                    <a:pt x="7821" y="12169"/>
                  </a:lnTo>
                  <a:lnTo>
                    <a:pt x="8975" y="11040"/>
                  </a:lnTo>
                  <a:lnTo>
                    <a:pt x="11405" y="9073"/>
                  </a:lnTo>
                  <a:lnTo>
                    <a:pt x="12674" y="8499"/>
                  </a:lnTo>
                  <a:lnTo>
                    <a:pt x="13121" y="8499"/>
                  </a:lnTo>
                  <a:lnTo>
                    <a:pt x="14674" y="10468"/>
                  </a:lnTo>
                  <a:lnTo>
                    <a:pt x="14670" y="12841"/>
                  </a:lnTo>
                  <a:lnTo>
                    <a:pt x="12911" y="17330"/>
                  </a:lnTo>
                  <a:lnTo>
                    <a:pt x="11160" y="19840"/>
                  </a:lnTo>
                  <a:lnTo>
                    <a:pt x="9628" y="21600"/>
                  </a:lnTo>
                  <a:lnTo>
                    <a:pt x="11323" y="20746"/>
                  </a:lnTo>
                  <a:lnTo>
                    <a:pt x="14482" y="18782"/>
                  </a:lnTo>
                  <a:lnTo>
                    <a:pt x="16220" y="17177"/>
                  </a:lnTo>
                  <a:lnTo>
                    <a:pt x="18174" y="14731"/>
                  </a:lnTo>
                  <a:lnTo>
                    <a:pt x="20025" y="12190"/>
                  </a:lnTo>
                  <a:lnTo>
                    <a:pt x="21600" y="10023"/>
                  </a:lnTo>
                  <a:lnTo>
                    <a:pt x="20024" y="6592"/>
                  </a:lnTo>
                  <a:lnTo>
                    <a:pt x="18430" y="3875"/>
                  </a:lnTo>
                  <a:lnTo>
                    <a:pt x="16824" y="1881"/>
                  </a:lnTo>
                  <a:lnTo>
                    <a:pt x="15210" y="618"/>
                  </a:lnTo>
                  <a:lnTo>
                    <a:pt x="13424"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3154" name="object 185"/>
          <p:cNvGrpSpPr/>
          <p:nvPr/>
        </p:nvGrpSpPr>
        <p:grpSpPr>
          <a:xfrm>
            <a:off x="130069" y="8109870"/>
            <a:ext cx="317492" cy="583472"/>
            <a:chOff x="0" y="0"/>
            <a:chExt cx="317491" cy="583470"/>
          </a:xfrm>
        </p:grpSpPr>
        <p:sp>
          <p:nvSpPr>
            <p:cNvPr id="3141" name="object 186"/>
            <p:cNvSpPr/>
            <p:nvPr/>
          </p:nvSpPr>
          <p:spPr>
            <a:xfrm>
              <a:off x="12703" y="0"/>
              <a:ext cx="160101" cy="27011"/>
            </a:xfrm>
            <a:custGeom>
              <a:avLst/>
              <a:gdLst/>
              <a:ahLst/>
              <a:cxnLst>
                <a:cxn ang="0">
                  <a:pos x="wd2" y="hd2"/>
                </a:cxn>
                <a:cxn ang="5400000">
                  <a:pos x="wd2" y="hd2"/>
                </a:cxn>
                <a:cxn ang="10800000">
                  <a:pos x="wd2" y="hd2"/>
                </a:cxn>
                <a:cxn ang="16200000">
                  <a:pos x="wd2" y="hd2"/>
                </a:cxn>
              </a:cxnLst>
              <a:rect l="0" t="0" r="r" b="b"/>
              <a:pathLst>
                <a:path w="21600" h="21600" extrusionOk="0">
                  <a:moveTo>
                    <a:pt x="5070" y="0"/>
                  </a:moveTo>
                  <a:lnTo>
                    <a:pt x="435" y="12539"/>
                  </a:lnTo>
                  <a:lnTo>
                    <a:pt x="0" y="17978"/>
                  </a:lnTo>
                  <a:lnTo>
                    <a:pt x="1463" y="20549"/>
                  </a:lnTo>
                  <a:lnTo>
                    <a:pt x="1739" y="15083"/>
                  </a:lnTo>
                  <a:lnTo>
                    <a:pt x="2749" y="11663"/>
                  </a:lnTo>
                  <a:lnTo>
                    <a:pt x="3605" y="10281"/>
                  </a:lnTo>
                  <a:lnTo>
                    <a:pt x="5171" y="9036"/>
                  </a:lnTo>
                  <a:lnTo>
                    <a:pt x="6767" y="9852"/>
                  </a:lnTo>
                  <a:lnTo>
                    <a:pt x="8397" y="12073"/>
                  </a:lnTo>
                  <a:lnTo>
                    <a:pt x="11379" y="17398"/>
                  </a:lnTo>
                  <a:lnTo>
                    <a:pt x="12714" y="19487"/>
                  </a:lnTo>
                  <a:lnTo>
                    <a:pt x="14071" y="20992"/>
                  </a:lnTo>
                  <a:lnTo>
                    <a:pt x="15510" y="21600"/>
                  </a:lnTo>
                  <a:lnTo>
                    <a:pt x="17154" y="20715"/>
                  </a:lnTo>
                  <a:lnTo>
                    <a:pt x="18752" y="18134"/>
                  </a:lnTo>
                  <a:lnTo>
                    <a:pt x="20251" y="13971"/>
                  </a:lnTo>
                  <a:lnTo>
                    <a:pt x="21600" y="8336"/>
                  </a:lnTo>
                  <a:lnTo>
                    <a:pt x="20611" y="1441"/>
                  </a:lnTo>
                  <a:lnTo>
                    <a:pt x="19481" y="6160"/>
                  </a:lnTo>
                  <a:lnTo>
                    <a:pt x="18225" y="9646"/>
                  </a:lnTo>
                  <a:lnTo>
                    <a:pt x="16887" y="11807"/>
                  </a:lnTo>
                  <a:lnTo>
                    <a:pt x="15495" y="12549"/>
                  </a:lnTo>
                  <a:lnTo>
                    <a:pt x="14231" y="11980"/>
                  </a:lnTo>
                  <a:lnTo>
                    <a:pt x="12991" y="10569"/>
                  </a:lnTo>
                  <a:lnTo>
                    <a:pt x="11750" y="8608"/>
                  </a:lnTo>
                  <a:lnTo>
                    <a:pt x="8730" y="3230"/>
                  </a:lnTo>
                  <a:lnTo>
                    <a:pt x="6913" y="830"/>
                  </a:lnTo>
                  <a:lnTo>
                    <a:pt x="5070"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3152" name="object 187"/>
            <p:cNvGrpSpPr/>
            <p:nvPr/>
          </p:nvGrpSpPr>
          <p:grpSpPr>
            <a:xfrm>
              <a:off x="-1" y="27197"/>
              <a:ext cx="317492" cy="556274"/>
              <a:chOff x="0" y="0"/>
              <a:chExt cx="317491" cy="556273"/>
            </a:xfrm>
          </p:grpSpPr>
          <p:sp>
            <p:nvSpPr>
              <p:cNvPr id="3142" name="図形"/>
              <p:cNvSpPr/>
              <p:nvPr/>
            </p:nvSpPr>
            <p:spPr>
              <a:xfrm>
                <a:off x="159156" y="507539"/>
                <a:ext cx="92754" cy="48735"/>
              </a:xfrm>
              <a:custGeom>
                <a:avLst/>
                <a:gdLst/>
                <a:ahLst/>
                <a:cxnLst>
                  <a:cxn ang="0">
                    <a:pos x="wd2" y="hd2"/>
                  </a:cxn>
                  <a:cxn ang="5400000">
                    <a:pos x="wd2" y="hd2"/>
                  </a:cxn>
                  <a:cxn ang="10800000">
                    <a:pos x="wd2" y="hd2"/>
                  </a:cxn>
                  <a:cxn ang="16200000">
                    <a:pos x="wd2" y="hd2"/>
                  </a:cxn>
                </a:cxnLst>
                <a:rect l="0" t="0" r="r" b="b"/>
                <a:pathLst>
                  <a:path w="21600" h="21600" extrusionOk="0">
                    <a:moveTo>
                      <a:pt x="21009" y="0"/>
                    </a:moveTo>
                    <a:lnTo>
                      <a:pt x="591" y="0"/>
                    </a:lnTo>
                    <a:lnTo>
                      <a:pt x="0" y="1124"/>
                    </a:lnTo>
                    <a:lnTo>
                      <a:pt x="0" y="20476"/>
                    </a:lnTo>
                    <a:lnTo>
                      <a:pt x="591" y="21600"/>
                    </a:lnTo>
                    <a:lnTo>
                      <a:pt x="21009" y="21600"/>
                    </a:lnTo>
                    <a:lnTo>
                      <a:pt x="21600" y="20476"/>
                    </a:lnTo>
                    <a:lnTo>
                      <a:pt x="21600" y="16583"/>
                    </a:lnTo>
                    <a:lnTo>
                      <a:pt x="2636" y="16583"/>
                    </a:lnTo>
                    <a:lnTo>
                      <a:pt x="2636" y="5017"/>
                    </a:lnTo>
                    <a:lnTo>
                      <a:pt x="21600" y="5017"/>
                    </a:lnTo>
                    <a:lnTo>
                      <a:pt x="21600" y="1124"/>
                    </a:lnTo>
                    <a:lnTo>
                      <a:pt x="21009"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43" name="図形"/>
              <p:cNvSpPr/>
              <p:nvPr/>
            </p:nvSpPr>
            <p:spPr>
              <a:xfrm>
                <a:off x="175177" y="208518"/>
                <a:ext cx="53156" cy="2990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873" y="0"/>
                    </a:lnTo>
                    <a:lnTo>
                      <a:pt x="6117" y="37"/>
                    </a:lnTo>
                    <a:lnTo>
                      <a:pt x="0" y="21600"/>
                    </a:lnTo>
                    <a:lnTo>
                      <a:pt x="4604" y="21600"/>
                    </a:lnTo>
                    <a:lnTo>
                      <a:pt x="10211" y="1837"/>
                    </a:lnTo>
                    <a:lnTo>
                      <a:pt x="15223" y="1837"/>
                    </a:lnTo>
                    <a:lnTo>
                      <a:pt x="13775" y="514"/>
                    </a:lnTo>
                    <a:lnTo>
                      <a:pt x="16665" y="450"/>
                    </a:lnTo>
                    <a:lnTo>
                      <a:pt x="19368" y="269"/>
                    </a:lnTo>
                    <a:lnTo>
                      <a:pt x="21600"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44" name="図形"/>
              <p:cNvSpPr/>
              <p:nvPr/>
            </p:nvSpPr>
            <p:spPr>
              <a:xfrm>
                <a:off x="200304" y="233944"/>
                <a:ext cx="42070" cy="273597"/>
              </a:xfrm>
              <a:custGeom>
                <a:avLst/>
                <a:gdLst/>
                <a:ahLst/>
                <a:cxnLst>
                  <a:cxn ang="0">
                    <a:pos x="wd2" y="hd2"/>
                  </a:cxn>
                  <a:cxn ang="5400000">
                    <a:pos x="wd2" y="hd2"/>
                  </a:cxn>
                  <a:cxn ang="10800000">
                    <a:pos x="wd2" y="hd2"/>
                  </a:cxn>
                  <a:cxn ang="16200000">
                    <a:pos x="wd2" y="hd2"/>
                  </a:cxn>
                </a:cxnLst>
                <a:rect l="0" t="0" r="r" b="b"/>
                <a:pathLst>
                  <a:path w="21600" h="21600" extrusionOk="0">
                    <a:moveTo>
                      <a:pt x="6333" y="0"/>
                    </a:moveTo>
                    <a:lnTo>
                      <a:pt x="0" y="0"/>
                    </a:lnTo>
                    <a:lnTo>
                      <a:pt x="1442" y="1005"/>
                    </a:lnTo>
                    <a:lnTo>
                      <a:pt x="3285" y="1995"/>
                    </a:lnTo>
                    <a:lnTo>
                      <a:pt x="5515" y="2963"/>
                    </a:lnTo>
                    <a:lnTo>
                      <a:pt x="8120" y="3907"/>
                    </a:lnTo>
                    <a:lnTo>
                      <a:pt x="12126" y="21600"/>
                    </a:lnTo>
                    <a:lnTo>
                      <a:pt x="17944" y="21600"/>
                    </a:lnTo>
                    <a:lnTo>
                      <a:pt x="14340" y="5685"/>
                    </a:lnTo>
                    <a:lnTo>
                      <a:pt x="21600" y="5685"/>
                    </a:lnTo>
                    <a:lnTo>
                      <a:pt x="14602" y="3928"/>
                    </a:lnTo>
                    <a:lnTo>
                      <a:pt x="7997" y="1315"/>
                    </a:lnTo>
                    <a:lnTo>
                      <a:pt x="6333"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45" name="図形"/>
              <p:cNvSpPr/>
              <p:nvPr/>
            </p:nvSpPr>
            <p:spPr>
              <a:xfrm>
                <a:off x="228232" y="305948"/>
                <a:ext cx="85940" cy="64456"/>
              </a:xfrm>
              <a:custGeom>
                <a:avLst/>
                <a:gdLst/>
                <a:ahLst/>
                <a:cxnLst>
                  <a:cxn ang="0">
                    <a:pos x="wd2" y="hd2"/>
                  </a:cxn>
                  <a:cxn ang="5400000">
                    <a:pos x="wd2" y="hd2"/>
                  </a:cxn>
                  <a:cxn ang="10800000">
                    <a:pos x="wd2" y="hd2"/>
                  </a:cxn>
                  <a:cxn ang="16200000">
                    <a:pos x="wd2" y="hd2"/>
                  </a:cxn>
                </a:cxnLst>
                <a:rect l="0" t="0" r="r" b="b"/>
                <a:pathLst>
                  <a:path w="21600" h="21600" extrusionOk="0">
                    <a:moveTo>
                      <a:pt x="3554" y="0"/>
                    </a:moveTo>
                    <a:lnTo>
                      <a:pt x="0" y="0"/>
                    </a:lnTo>
                    <a:lnTo>
                      <a:pt x="1906" y="3813"/>
                    </a:lnTo>
                    <a:lnTo>
                      <a:pt x="8650" y="13913"/>
                    </a:lnTo>
                    <a:lnTo>
                      <a:pt x="16617" y="21001"/>
                    </a:lnTo>
                    <a:lnTo>
                      <a:pt x="18008" y="21600"/>
                    </a:lnTo>
                    <a:lnTo>
                      <a:pt x="19288" y="21600"/>
                    </a:lnTo>
                    <a:lnTo>
                      <a:pt x="19888" y="21337"/>
                    </a:lnTo>
                    <a:lnTo>
                      <a:pt x="21571" y="19599"/>
                    </a:lnTo>
                    <a:lnTo>
                      <a:pt x="21600" y="17896"/>
                    </a:lnTo>
                    <a:lnTo>
                      <a:pt x="18434" y="17896"/>
                    </a:lnTo>
                    <a:lnTo>
                      <a:pt x="17698" y="17494"/>
                    </a:lnTo>
                    <a:lnTo>
                      <a:pt x="4732" y="2566"/>
                    </a:lnTo>
                    <a:lnTo>
                      <a:pt x="3554"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46" name="図形"/>
              <p:cNvSpPr/>
              <p:nvPr/>
            </p:nvSpPr>
            <p:spPr>
              <a:xfrm>
                <a:off x="233591" y="202894"/>
                <a:ext cx="80581" cy="156456"/>
              </a:xfrm>
              <a:custGeom>
                <a:avLst/>
                <a:gdLst/>
                <a:ahLst/>
                <a:cxnLst>
                  <a:cxn ang="0">
                    <a:pos x="wd2" y="hd2"/>
                  </a:cxn>
                  <a:cxn ang="5400000">
                    <a:pos x="wd2" y="hd2"/>
                  </a:cxn>
                  <a:cxn ang="10800000">
                    <a:pos x="wd2" y="hd2"/>
                  </a:cxn>
                  <a:cxn ang="16200000">
                    <a:pos x="wd2" y="hd2"/>
                  </a:cxn>
                </a:cxnLst>
                <a:rect l="0" t="0" r="r" b="b"/>
                <a:pathLst>
                  <a:path w="21600" h="21600" extrusionOk="0">
                    <a:moveTo>
                      <a:pt x="4566" y="0"/>
                    </a:moveTo>
                    <a:lnTo>
                      <a:pt x="0" y="0"/>
                    </a:lnTo>
                    <a:lnTo>
                      <a:pt x="859" y="361"/>
                    </a:lnTo>
                    <a:lnTo>
                      <a:pt x="2002" y="888"/>
                    </a:lnTo>
                    <a:lnTo>
                      <a:pt x="10132" y="5672"/>
                    </a:lnTo>
                    <a:lnTo>
                      <a:pt x="14794" y="10203"/>
                    </a:lnTo>
                    <a:lnTo>
                      <a:pt x="17413" y="15016"/>
                    </a:lnTo>
                    <a:lnTo>
                      <a:pt x="18569" y="21457"/>
                    </a:lnTo>
                    <a:lnTo>
                      <a:pt x="18470" y="21554"/>
                    </a:lnTo>
                    <a:lnTo>
                      <a:pt x="18223" y="21600"/>
                    </a:lnTo>
                    <a:lnTo>
                      <a:pt x="21600" y="21600"/>
                    </a:lnTo>
                    <a:lnTo>
                      <a:pt x="20367" y="14653"/>
                    </a:lnTo>
                    <a:lnTo>
                      <a:pt x="17580" y="9584"/>
                    </a:lnTo>
                    <a:lnTo>
                      <a:pt x="12637" y="4797"/>
                    </a:lnTo>
                    <a:lnTo>
                      <a:pt x="5608" y="543"/>
                    </a:lnTo>
                    <a:lnTo>
                      <a:pt x="4566"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47" name="図形"/>
              <p:cNvSpPr/>
              <p:nvPr/>
            </p:nvSpPr>
            <p:spPr>
              <a:xfrm>
                <a:off x="0" y="146769"/>
                <a:ext cx="174953" cy="79790"/>
              </a:xfrm>
              <a:custGeom>
                <a:avLst/>
                <a:gdLst/>
                <a:ahLst/>
                <a:cxnLst>
                  <a:cxn ang="0">
                    <a:pos x="wd2" y="hd2"/>
                  </a:cxn>
                  <a:cxn ang="5400000">
                    <a:pos x="wd2" y="hd2"/>
                  </a:cxn>
                  <a:cxn ang="10800000">
                    <a:pos x="wd2" y="hd2"/>
                  </a:cxn>
                  <a:cxn ang="16200000">
                    <a:pos x="wd2" y="hd2"/>
                  </a:cxn>
                </a:cxnLst>
                <a:rect l="0" t="0" r="r" b="b"/>
                <a:pathLst>
                  <a:path w="21600" h="21600" extrusionOk="0">
                    <a:moveTo>
                      <a:pt x="14141" y="0"/>
                    </a:moveTo>
                    <a:lnTo>
                      <a:pt x="9456" y="690"/>
                    </a:lnTo>
                    <a:lnTo>
                      <a:pt x="5004" y="3286"/>
                    </a:lnTo>
                    <a:lnTo>
                      <a:pt x="888" y="8285"/>
                    </a:lnTo>
                    <a:lnTo>
                      <a:pt x="0" y="10779"/>
                    </a:lnTo>
                    <a:lnTo>
                      <a:pt x="231" y="13546"/>
                    </a:lnTo>
                    <a:lnTo>
                      <a:pt x="4523" y="17971"/>
                    </a:lnTo>
                    <a:lnTo>
                      <a:pt x="9881" y="21057"/>
                    </a:lnTo>
                    <a:lnTo>
                      <a:pt x="12774" y="21600"/>
                    </a:lnTo>
                    <a:lnTo>
                      <a:pt x="13494" y="21600"/>
                    </a:lnTo>
                    <a:lnTo>
                      <a:pt x="18867" y="20072"/>
                    </a:lnTo>
                    <a:lnTo>
                      <a:pt x="21268" y="18536"/>
                    </a:lnTo>
                    <a:lnTo>
                      <a:pt x="13710" y="18536"/>
                    </a:lnTo>
                    <a:lnTo>
                      <a:pt x="11277" y="18348"/>
                    </a:lnTo>
                    <a:lnTo>
                      <a:pt x="6900" y="16368"/>
                    </a:lnTo>
                    <a:lnTo>
                      <a:pt x="2580" y="12818"/>
                    </a:lnTo>
                    <a:lnTo>
                      <a:pt x="1482" y="11443"/>
                    </a:lnTo>
                    <a:lnTo>
                      <a:pt x="5500" y="6154"/>
                    </a:lnTo>
                    <a:lnTo>
                      <a:pt x="13922" y="3050"/>
                    </a:lnTo>
                    <a:lnTo>
                      <a:pt x="21600" y="3050"/>
                    </a:lnTo>
                    <a:lnTo>
                      <a:pt x="18860" y="1199"/>
                    </a:lnTo>
                    <a:lnTo>
                      <a:pt x="14141"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48" name="図形"/>
              <p:cNvSpPr/>
              <p:nvPr/>
            </p:nvSpPr>
            <p:spPr>
              <a:xfrm>
                <a:off x="111043" y="158035"/>
                <a:ext cx="121633" cy="57205"/>
              </a:xfrm>
              <a:custGeom>
                <a:avLst/>
                <a:gdLst/>
                <a:ahLst/>
                <a:cxnLst>
                  <a:cxn ang="0">
                    <a:pos x="wd2" y="hd2"/>
                  </a:cxn>
                  <a:cxn ang="5400000">
                    <a:pos x="wd2" y="hd2"/>
                  </a:cxn>
                  <a:cxn ang="10800000">
                    <a:pos x="wd2" y="hd2"/>
                  </a:cxn>
                  <a:cxn ang="16200000">
                    <a:pos x="wd2" y="hd2"/>
                  </a:cxn>
                </a:cxnLst>
                <a:rect l="0" t="0" r="r" b="b"/>
                <a:pathLst>
                  <a:path w="21600" h="21600" extrusionOk="0">
                    <a:moveTo>
                      <a:pt x="11349" y="0"/>
                    </a:moveTo>
                    <a:lnTo>
                      <a:pt x="306" y="0"/>
                    </a:lnTo>
                    <a:lnTo>
                      <a:pt x="6576" y="1416"/>
                    </a:lnTo>
                    <a:lnTo>
                      <a:pt x="12650" y="5192"/>
                    </a:lnTo>
                    <a:lnTo>
                      <a:pt x="12057" y="10781"/>
                    </a:lnTo>
                    <a:lnTo>
                      <a:pt x="12195" y="12973"/>
                    </a:lnTo>
                    <a:lnTo>
                      <a:pt x="12537" y="15098"/>
                    </a:lnTo>
                    <a:lnTo>
                      <a:pt x="12574" y="15276"/>
                    </a:lnTo>
                    <a:lnTo>
                      <a:pt x="12621" y="15441"/>
                    </a:lnTo>
                    <a:lnTo>
                      <a:pt x="12662" y="15615"/>
                    </a:lnTo>
                    <a:lnTo>
                      <a:pt x="6197" y="19985"/>
                    </a:lnTo>
                    <a:lnTo>
                      <a:pt x="0" y="21600"/>
                    </a:lnTo>
                    <a:lnTo>
                      <a:pt x="10872" y="21600"/>
                    </a:lnTo>
                    <a:lnTo>
                      <a:pt x="11813" y="20973"/>
                    </a:lnTo>
                    <a:lnTo>
                      <a:pt x="13040" y="19985"/>
                    </a:lnTo>
                    <a:lnTo>
                      <a:pt x="13956" y="19062"/>
                    </a:lnTo>
                    <a:lnTo>
                      <a:pt x="20829" y="19062"/>
                    </a:lnTo>
                    <a:lnTo>
                      <a:pt x="20901" y="18959"/>
                    </a:lnTo>
                    <a:lnTo>
                      <a:pt x="21537" y="17467"/>
                    </a:lnTo>
                    <a:lnTo>
                      <a:pt x="17539" y="17467"/>
                    </a:lnTo>
                    <a:lnTo>
                      <a:pt x="16232" y="17026"/>
                    </a:lnTo>
                    <a:lnTo>
                      <a:pt x="15399" y="16360"/>
                    </a:lnTo>
                    <a:lnTo>
                      <a:pt x="14736" y="15045"/>
                    </a:lnTo>
                    <a:lnTo>
                      <a:pt x="13997" y="11602"/>
                    </a:lnTo>
                    <a:lnTo>
                      <a:pt x="13964" y="9674"/>
                    </a:lnTo>
                    <a:lnTo>
                      <a:pt x="14589" y="6127"/>
                    </a:lnTo>
                    <a:lnTo>
                      <a:pt x="15207" y="4717"/>
                    </a:lnTo>
                    <a:lnTo>
                      <a:pt x="16459" y="3503"/>
                    </a:lnTo>
                    <a:lnTo>
                      <a:pt x="16928" y="3290"/>
                    </a:lnTo>
                    <a:lnTo>
                      <a:pt x="21600" y="3290"/>
                    </a:lnTo>
                    <a:lnTo>
                      <a:pt x="21253" y="2158"/>
                    </a:lnTo>
                    <a:lnTo>
                      <a:pt x="20992" y="1706"/>
                    </a:lnTo>
                    <a:lnTo>
                      <a:pt x="13954" y="1706"/>
                    </a:lnTo>
                    <a:lnTo>
                      <a:pt x="11349"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49" name="図形"/>
              <p:cNvSpPr/>
              <p:nvPr/>
            </p:nvSpPr>
            <p:spPr>
              <a:xfrm>
                <a:off x="209808" y="166746"/>
                <a:ext cx="40819" cy="37548"/>
              </a:xfrm>
              <a:custGeom>
                <a:avLst/>
                <a:gdLst/>
                <a:ahLst/>
                <a:cxnLst>
                  <a:cxn ang="0">
                    <a:pos x="wd2" y="hd2"/>
                  </a:cxn>
                  <a:cxn ang="5400000">
                    <a:pos x="wd2" y="hd2"/>
                  </a:cxn>
                  <a:cxn ang="10800000">
                    <a:pos x="wd2" y="hd2"/>
                  </a:cxn>
                  <a:cxn ang="16200000">
                    <a:pos x="wd2" y="hd2"/>
                  </a:cxn>
                </a:cxnLst>
                <a:rect l="0" t="0" r="r" b="b"/>
                <a:pathLst>
                  <a:path w="21600" h="21600" extrusionOk="0">
                    <a:moveTo>
                      <a:pt x="12101" y="0"/>
                    </a:moveTo>
                    <a:lnTo>
                      <a:pt x="753" y="0"/>
                    </a:lnTo>
                    <a:lnTo>
                      <a:pt x="1930" y="232"/>
                    </a:lnTo>
                    <a:lnTo>
                      <a:pt x="3065" y="690"/>
                    </a:lnTo>
                    <a:lnTo>
                      <a:pt x="6409" y="2956"/>
                    </a:lnTo>
                    <a:lnTo>
                      <a:pt x="8622" y="6329"/>
                    </a:lnTo>
                    <a:lnTo>
                      <a:pt x="9514" y="10357"/>
                    </a:lnTo>
                    <a:lnTo>
                      <a:pt x="8896" y="14588"/>
                    </a:lnTo>
                    <a:lnTo>
                      <a:pt x="6809" y="18224"/>
                    </a:lnTo>
                    <a:lnTo>
                      <a:pt x="3706" y="20630"/>
                    </a:lnTo>
                    <a:lnTo>
                      <a:pt x="0" y="21600"/>
                    </a:lnTo>
                    <a:lnTo>
                      <a:pt x="11915" y="21600"/>
                    </a:lnTo>
                    <a:lnTo>
                      <a:pt x="12586" y="20795"/>
                    </a:lnTo>
                    <a:lnTo>
                      <a:pt x="21600" y="20795"/>
                    </a:lnTo>
                    <a:lnTo>
                      <a:pt x="20412" y="19489"/>
                    </a:lnTo>
                    <a:lnTo>
                      <a:pt x="17545" y="16684"/>
                    </a:lnTo>
                    <a:lnTo>
                      <a:pt x="15099" y="14655"/>
                    </a:lnTo>
                    <a:lnTo>
                      <a:pt x="15587" y="12341"/>
                    </a:lnTo>
                    <a:lnTo>
                      <a:pt x="15588" y="9728"/>
                    </a:lnTo>
                    <a:lnTo>
                      <a:pt x="15233" y="7666"/>
                    </a:lnTo>
                    <a:lnTo>
                      <a:pt x="21413" y="1360"/>
                    </a:lnTo>
                    <a:lnTo>
                      <a:pt x="12915" y="1360"/>
                    </a:lnTo>
                    <a:lnTo>
                      <a:pt x="12101"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50" name="図形"/>
              <p:cNvSpPr/>
              <p:nvPr/>
            </p:nvSpPr>
            <p:spPr>
              <a:xfrm>
                <a:off x="234214" y="12597"/>
                <a:ext cx="83278" cy="156515"/>
              </a:xfrm>
              <a:custGeom>
                <a:avLst/>
                <a:gdLst/>
                <a:ahLst/>
                <a:cxnLst>
                  <a:cxn ang="0">
                    <a:pos x="wd2" y="hd2"/>
                  </a:cxn>
                  <a:cxn ang="5400000">
                    <a:pos x="wd2" y="hd2"/>
                  </a:cxn>
                  <a:cxn ang="10800000">
                    <a:pos x="wd2" y="hd2"/>
                  </a:cxn>
                  <a:cxn ang="16200000">
                    <a:pos x="wd2" y="hd2"/>
                  </a:cxn>
                </a:cxnLst>
                <a:rect l="0" t="0" r="r" b="b"/>
                <a:pathLst>
                  <a:path w="21600" h="21600" extrusionOk="0">
                    <a:moveTo>
                      <a:pt x="21161" y="0"/>
                    </a:moveTo>
                    <a:lnTo>
                      <a:pt x="18003" y="0"/>
                    </a:lnTo>
                    <a:lnTo>
                      <a:pt x="18204" y="91"/>
                    </a:lnTo>
                    <a:lnTo>
                      <a:pt x="18356" y="519"/>
                    </a:lnTo>
                    <a:lnTo>
                      <a:pt x="18606" y="1540"/>
                    </a:lnTo>
                    <a:lnTo>
                      <a:pt x="18666" y="2663"/>
                    </a:lnTo>
                    <a:lnTo>
                      <a:pt x="18536" y="3895"/>
                    </a:lnTo>
                    <a:lnTo>
                      <a:pt x="15953" y="9839"/>
                    </a:lnTo>
                    <a:lnTo>
                      <a:pt x="12032" y="14207"/>
                    </a:lnTo>
                    <a:lnTo>
                      <a:pt x="6649" y="18184"/>
                    </a:lnTo>
                    <a:lnTo>
                      <a:pt x="0" y="21600"/>
                    </a:lnTo>
                    <a:lnTo>
                      <a:pt x="4165" y="21600"/>
                    </a:lnTo>
                    <a:lnTo>
                      <a:pt x="14340" y="15191"/>
                    </a:lnTo>
                    <a:lnTo>
                      <a:pt x="18643" y="10467"/>
                    </a:lnTo>
                    <a:lnTo>
                      <a:pt x="21116" y="5488"/>
                    </a:lnTo>
                    <a:lnTo>
                      <a:pt x="21600" y="2663"/>
                    </a:lnTo>
                    <a:lnTo>
                      <a:pt x="21537" y="1540"/>
                    </a:lnTo>
                    <a:lnTo>
                      <a:pt x="21509" y="1309"/>
                    </a:lnTo>
                    <a:lnTo>
                      <a:pt x="21239" y="223"/>
                    </a:lnTo>
                    <a:lnTo>
                      <a:pt x="21161"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51" name="図形"/>
              <p:cNvSpPr/>
              <p:nvPr/>
            </p:nvSpPr>
            <p:spPr>
              <a:xfrm>
                <a:off x="189619" y="-1"/>
                <a:ext cx="126180" cy="162554"/>
              </a:xfrm>
              <a:custGeom>
                <a:avLst/>
                <a:gdLst/>
                <a:ahLst/>
                <a:cxnLst>
                  <a:cxn ang="0">
                    <a:pos x="wd2" y="hd2"/>
                  </a:cxn>
                  <a:cxn ang="5400000">
                    <a:pos x="wd2" y="hd2"/>
                  </a:cxn>
                  <a:cxn ang="10800000">
                    <a:pos x="wd2" y="hd2"/>
                  </a:cxn>
                  <a:cxn ang="16200000">
                    <a:pos x="wd2" y="hd2"/>
                  </a:cxn>
                </a:cxnLst>
                <a:rect l="0" t="0" r="r" b="b"/>
                <a:pathLst>
                  <a:path w="21600" h="21600" extrusionOk="0">
                    <a:moveTo>
                      <a:pt x="19216" y="0"/>
                    </a:moveTo>
                    <a:lnTo>
                      <a:pt x="13836" y="2938"/>
                    </a:lnTo>
                    <a:lnTo>
                      <a:pt x="8462" y="7195"/>
                    </a:lnTo>
                    <a:lnTo>
                      <a:pt x="4117" y="12891"/>
                    </a:lnTo>
                    <a:lnTo>
                      <a:pt x="2139" y="18039"/>
                    </a:lnTo>
                    <a:lnTo>
                      <a:pt x="1549" y="20901"/>
                    </a:lnTo>
                    <a:lnTo>
                      <a:pt x="1304" y="20972"/>
                    </a:lnTo>
                    <a:lnTo>
                      <a:pt x="750" y="21168"/>
                    </a:lnTo>
                    <a:lnTo>
                      <a:pt x="355" y="21367"/>
                    </a:lnTo>
                    <a:lnTo>
                      <a:pt x="0" y="21600"/>
                    </a:lnTo>
                    <a:lnTo>
                      <a:pt x="6785" y="21600"/>
                    </a:lnTo>
                    <a:lnTo>
                      <a:pt x="6170" y="21211"/>
                    </a:lnTo>
                    <a:lnTo>
                      <a:pt x="4603" y="20756"/>
                    </a:lnTo>
                    <a:lnTo>
                      <a:pt x="4065" y="20676"/>
                    </a:lnTo>
                    <a:lnTo>
                      <a:pt x="3524" y="20660"/>
                    </a:lnTo>
                    <a:lnTo>
                      <a:pt x="3605" y="20092"/>
                    </a:lnTo>
                    <a:lnTo>
                      <a:pt x="5898" y="13474"/>
                    </a:lnTo>
                    <a:lnTo>
                      <a:pt x="8990" y="9160"/>
                    </a:lnTo>
                    <a:lnTo>
                      <a:pt x="13084" y="5550"/>
                    </a:lnTo>
                    <a:lnTo>
                      <a:pt x="18002" y="2374"/>
                    </a:lnTo>
                    <a:lnTo>
                      <a:pt x="19514" y="1682"/>
                    </a:lnTo>
                    <a:lnTo>
                      <a:pt x="21600" y="1674"/>
                    </a:lnTo>
                    <a:lnTo>
                      <a:pt x="21442" y="1020"/>
                    </a:lnTo>
                    <a:lnTo>
                      <a:pt x="20943" y="470"/>
                    </a:lnTo>
                    <a:lnTo>
                      <a:pt x="19216"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3153" name="object 188"/>
            <p:cNvSpPr/>
            <p:nvPr/>
          </p:nvSpPr>
          <p:spPr>
            <a:xfrm>
              <a:off x="189686" y="193952"/>
              <a:ext cx="38100" cy="37541"/>
            </a:xfrm>
            <a:custGeom>
              <a:avLst/>
              <a:gdLst/>
              <a:ahLst/>
              <a:cxnLst>
                <a:cxn ang="0">
                  <a:pos x="wd2" y="hd2"/>
                </a:cxn>
                <a:cxn ang="5400000">
                  <a:pos x="wd2" y="hd2"/>
                </a:cxn>
                <a:cxn ang="10800000">
                  <a:pos x="wd2" y="hd2"/>
                </a:cxn>
                <a:cxn ang="16200000">
                  <a:pos x="wd2" y="hd2"/>
                </a:cxn>
              </a:cxnLst>
              <a:rect l="0" t="0" r="r" b="b"/>
              <a:pathLst>
                <a:path w="21600" h="21600" extrusionOk="0">
                  <a:moveTo>
                    <a:pt x="12213" y="0"/>
                  </a:moveTo>
                  <a:lnTo>
                    <a:pt x="9455" y="0"/>
                  </a:lnTo>
                  <a:lnTo>
                    <a:pt x="7959" y="325"/>
                  </a:lnTo>
                  <a:lnTo>
                    <a:pt x="6548" y="974"/>
                  </a:lnTo>
                  <a:lnTo>
                    <a:pt x="3960" y="2175"/>
                  </a:lnTo>
                  <a:lnTo>
                    <a:pt x="1986" y="4317"/>
                  </a:lnTo>
                  <a:lnTo>
                    <a:pt x="0" y="9729"/>
                  </a:lnTo>
                  <a:lnTo>
                    <a:pt x="98" y="12661"/>
                  </a:lnTo>
                  <a:lnTo>
                    <a:pt x="2457" y="17914"/>
                  </a:lnTo>
                  <a:lnTo>
                    <a:pt x="4574" y="19917"/>
                  </a:lnTo>
                  <a:lnTo>
                    <a:pt x="7234" y="20925"/>
                  </a:lnTo>
                  <a:lnTo>
                    <a:pt x="11410" y="21600"/>
                  </a:lnTo>
                  <a:lnTo>
                    <a:pt x="15380" y="20630"/>
                  </a:lnTo>
                  <a:lnTo>
                    <a:pt x="18703" y="18222"/>
                  </a:lnTo>
                  <a:lnTo>
                    <a:pt x="20937" y="14584"/>
                  </a:lnTo>
                  <a:lnTo>
                    <a:pt x="21600" y="10353"/>
                  </a:lnTo>
                  <a:lnTo>
                    <a:pt x="20644" y="6325"/>
                  </a:lnTo>
                  <a:lnTo>
                    <a:pt x="18273" y="2952"/>
                  </a:lnTo>
                  <a:lnTo>
                    <a:pt x="14690" y="683"/>
                  </a:lnTo>
                  <a:lnTo>
                    <a:pt x="13475" y="225"/>
                  </a:lnTo>
                  <a:lnTo>
                    <a:pt x="12213"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3168" name="object 189"/>
          <p:cNvGrpSpPr/>
          <p:nvPr/>
        </p:nvGrpSpPr>
        <p:grpSpPr>
          <a:xfrm>
            <a:off x="495016" y="7970486"/>
            <a:ext cx="419921" cy="722261"/>
            <a:chOff x="0" y="-1"/>
            <a:chExt cx="419920" cy="722260"/>
          </a:xfrm>
        </p:grpSpPr>
        <p:grpSp>
          <p:nvGrpSpPr>
            <p:cNvPr id="3166" name="object 190"/>
            <p:cNvGrpSpPr/>
            <p:nvPr/>
          </p:nvGrpSpPr>
          <p:grpSpPr>
            <a:xfrm>
              <a:off x="-1" y="-2"/>
              <a:ext cx="419922" cy="722261"/>
              <a:chOff x="0" y="0"/>
              <a:chExt cx="419920" cy="722260"/>
            </a:xfrm>
          </p:grpSpPr>
          <p:sp>
            <p:nvSpPr>
              <p:cNvPr id="3155" name="図形"/>
              <p:cNvSpPr/>
              <p:nvPr/>
            </p:nvSpPr>
            <p:spPr>
              <a:xfrm>
                <a:off x="112413" y="661492"/>
                <a:ext cx="118940" cy="60769"/>
              </a:xfrm>
              <a:custGeom>
                <a:avLst/>
                <a:gdLst/>
                <a:ahLst/>
                <a:cxnLst>
                  <a:cxn ang="0">
                    <a:pos x="wd2" y="hd2"/>
                  </a:cxn>
                  <a:cxn ang="5400000">
                    <a:pos x="wd2" y="hd2"/>
                  </a:cxn>
                  <a:cxn ang="10800000">
                    <a:pos x="wd2" y="hd2"/>
                  </a:cxn>
                  <a:cxn ang="16200000">
                    <a:pos x="wd2" y="hd2"/>
                  </a:cxn>
                </a:cxnLst>
                <a:rect l="0" t="0" r="r" b="b"/>
                <a:pathLst>
                  <a:path w="21600" h="21600" extrusionOk="0">
                    <a:moveTo>
                      <a:pt x="21139" y="0"/>
                    </a:moveTo>
                    <a:lnTo>
                      <a:pt x="461" y="0"/>
                    </a:lnTo>
                    <a:lnTo>
                      <a:pt x="0" y="901"/>
                    </a:lnTo>
                    <a:lnTo>
                      <a:pt x="0" y="20699"/>
                    </a:lnTo>
                    <a:lnTo>
                      <a:pt x="461" y="21600"/>
                    </a:lnTo>
                    <a:lnTo>
                      <a:pt x="21139" y="21600"/>
                    </a:lnTo>
                    <a:lnTo>
                      <a:pt x="21600" y="20699"/>
                    </a:lnTo>
                    <a:lnTo>
                      <a:pt x="21600" y="17576"/>
                    </a:lnTo>
                    <a:lnTo>
                      <a:pt x="2058" y="17576"/>
                    </a:lnTo>
                    <a:lnTo>
                      <a:pt x="2058" y="4024"/>
                    </a:lnTo>
                    <a:lnTo>
                      <a:pt x="21600" y="4024"/>
                    </a:lnTo>
                    <a:lnTo>
                      <a:pt x="21600" y="901"/>
                    </a:lnTo>
                    <a:lnTo>
                      <a:pt x="21139"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56" name="図形"/>
              <p:cNvSpPr/>
              <p:nvPr/>
            </p:nvSpPr>
            <p:spPr>
              <a:xfrm>
                <a:off x="133494" y="325127"/>
                <a:ext cx="27654" cy="336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740" y="0"/>
                    </a:lnTo>
                    <a:lnTo>
                      <a:pt x="0" y="21600"/>
                    </a:lnTo>
                    <a:lnTo>
                      <a:pt x="8850" y="21600"/>
                    </a:lnTo>
                    <a:lnTo>
                      <a:pt x="21600"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57" name="図形"/>
              <p:cNvSpPr/>
              <p:nvPr/>
            </p:nvSpPr>
            <p:spPr>
              <a:xfrm>
                <a:off x="182237" y="269191"/>
                <a:ext cx="27136" cy="392303"/>
              </a:xfrm>
              <a:custGeom>
                <a:avLst/>
                <a:gdLst/>
                <a:ahLst/>
                <a:cxnLst>
                  <a:cxn ang="0">
                    <a:pos x="wd2" y="hd2"/>
                  </a:cxn>
                  <a:cxn ang="5400000">
                    <a:pos x="wd2" y="hd2"/>
                  </a:cxn>
                  <a:cxn ang="10800000">
                    <a:pos x="wd2" y="hd2"/>
                  </a:cxn>
                  <a:cxn ang="16200000">
                    <a:pos x="wd2" y="hd2"/>
                  </a:cxn>
                </a:cxnLst>
                <a:rect l="0" t="0" r="r" b="b"/>
                <a:pathLst>
                  <a:path w="21600" h="21600" extrusionOk="0">
                    <a:moveTo>
                      <a:pt x="9024" y="0"/>
                    </a:moveTo>
                    <a:lnTo>
                      <a:pt x="0" y="0"/>
                    </a:lnTo>
                    <a:lnTo>
                      <a:pt x="12590" y="21600"/>
                    </a:lnTo>
                    <a:lnTo>
                      <a:pt x="21600" y="21600"/>
                    </a:lnTo>
                    <a:lnTo>
                      <a:pt x="9024"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58" name="図形"/>
              <p:cNvSpPr/>
              <p:nvPr/>
            </p:nvSpPr>
            <p:spPr>
              <a:xfrm>
                <a:off x="0" y="-1"/>
                <a:ext cx="164215" cy="428126"/>
              </a:xfrm>
              <a:custGeom>
                <a:avLst/>
                <a:gdLst/>
                <a:ahLst/>
                <a:cxnLst>
                  <a:cxn ang="0">
                    <a:pos x="wd2" y="hd2"/>
                  </a:cxn>
                  <a:cxn ang="5400000">
                    <a:pos x="wd2" y="hd2"/>
                  </a:cxn>
                  <a:cxn ang="10800000">
                    <a:pos x="wd2" y="hd2"/>
                  </a:cxn>
                  <a:cxn ang="16200000">
                    <a:pos x="wd2" y="hd2"/>
                  </a:cxn>
                </a:cxnLst>
                <a:rect l="0" t="0" r="r" b="b"/>
                <a:pathLst>
                  <a:path w="21600" h="21600" extrusionOk="0">
                    <a:moveTo>
                      <a:pt x="10705" y="0"/>
                    </a:moveTo>
                    <a:lnTo>
                      <a:pt x="8931" y="1716"/>
                    </a:lnTo>
                    <a:lnTo>
                      <a:pt x="8871" y="2612"/>
                    </a:lnTo>
                    <a:lnTo>
                      <a:pt x="9034" y="3664"/>
                    </a:lnTo>
                    <a:lnTo>
                      <a:pt x="9979" y="5958"/>
                    </a:lnTo>
                    <a:lnTo>
                      <a:pt x="12233" y="8188"/>
                    </a:lnTo>
                    <a:lnTo>
                      <a:pt x="15801" y="10246"/>
                    </a:lnTo>
                    <a:lnTo>
                      <a:pt x="18131" y="11265"/>
                    </a:lnTo>
                    <a:lnTo>
                      <a:pt x="17941" y="11455"/>
                    </a:lnTo>
                    <a:lnTo>
                      <a:pt x="17832" y="11659"/>
                    </a:lnTo>
                    <a:lnTo>
                      <a:pt x="17825" y="11873"/>
                    </a:lnTo>
                    <a:lnTo>
                      <a:pt x="12531" y="13071"/>
                    </a:lnTo>
                    <a:lnTo>
                      <a:pt x="7909" y="14616"/>
                    </a:lnTo>
                    <a:lnTo>
                      <a:pt x="4143" y="16437"/>
                    </a:lnTo>
                    <a:lnTo>
                      <a:pt x="1413" y="18463"/>
                    </a:lnTo>
                    <a:lnTo>
                      <a:pt x="149" y="20202"/>
                    </a:lnTo>
                    <a:lnTo>
                      <a:pt x="0" y="21098"/>
                    </a:lnTo>
                    <a:lnTo>
                      <a:pt x="285" y="21365"/>
                    </a:lnTo>
                    <a:lnTo>
                      <a:pt x="1175" y="21576"/>
                    </a:lnTo>
                    <a:lnTo>
                      <a:pt x="1490" y="21600"/>
                    </a:lnTo>
                    <a:lnTo>
                      <a:pt x="2232" y="21600"/>
                    </a:lnTo>
                    <a:lnTo>
                      <a:pt x="1874" y="21043"/>
                    </a:lnTo>
                    <a:lnTo>
                      <a:pt x="1715" y="21033"/>
                    </a:lnTo>
                    <a:lnTo>
                      <a:pt x="1602" y="21006"/>
                    </a:lnTo>
                    <a:lnTo>
                      <a:pt x="1504" y="20929"/>
                    </a:lnTo>
                    <a:lnTo>
                      <a:pt x="1516" y="20793"/>
                    </a:lnTo>
                    <a:lnTo>
                      <a:pt x="2800" y="18671"/>
                    </a:lnTo>
                    <a:lnTo>
                      <a:pt x="5344" y="16775"/>
                    </a:lnTo>
                    <a:lnTo>
                      <a:pt x="8845" y="15066"/>
                    </a:lnTo>
                    <a:lnTo>
                      <a:pt x="13140" y="13607"/>
                    </a:lnTo>
                    <a:lnTo>
                      <a:pt x="18063" y="12463"/>
                    </a:lnTo>
                    <a:lnTo>
                      <a:pt x="19720" y="12463"/>
                    </a:lnTo>
                    <a:lnTo>
                      <a:pt x="19557" y="12370"/>
                    </a:lnTo>
                    <a:lnTo>
                      <a:pt x="19309" y="11900"/>
                    </a:lnTo>
                    <a:lnTo>
                      <a:pt x="19557" y="11430"/>
                    </a:lnTo>
                    <a:lnTo>
                      <a:pt x="20233" y="11045"/>
                    </a:lnTo>
                    <a:lnTo>
                      <a:pt x="21235" y="10786"/>
                    </a:lnTo>
                    <a:lnTo>
                      <a:pt x="21600" y="10758"/>
                    </a:lnTo>
                    <a:lnTo>
                      <a:pt x="18907" y="10758"/>
                    </a:lnTo>
                    <a:lnTo>
                      <a:pt x="15007" y="8862"/>
                    </a:lnTo>
                    <a:lnTo>
                      <a:pt x="12408" y="6945"/>
                    </a:lnTo>
                    <a:lnTo>
                      <a:pt x="11040" y="5204"/>
                    </a:lnTo>
                    <a:lnTo>
                      <a:pt x="10362" y="2612"/>
                    </a:lnTo>
                    <a:lnTo>
                      <a:pt x="10370" y="2093"/>
                    </a:lnTo>
                    <a:lnTo>
                      <a:pt x="10932" y="614"/>
                    </a:lnTo>
                    <a:lnTo>
                      <a:pt x="13885" y="614"/>
                    </a:lnTo>
                    <a:lnTo>
                      <a:pt x="13462" y="487"/>
                    </a:lnTo>
                    <a:lnTo>
                      <a:pt x="12336" y="214"/>
                    </a:lnTo>
                    <a:lnTo>
                      <a:pt x="11457" y="26"/>
                    </a:lnTo>
                    <a:lnTo>
                      <a:pt x="10705"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59" name="図形"/>
              <p:cNvSpPr/>
              <p:nvPr/>
            </p:nvSpPr>
            <p:spPr>
              <a:xfrm>
                <a:off x="14246" y="247026"/>
                <a:ext cx="205567" cy="170058"/>
              </a:xfrm>
              <a:custGeom>
                <a:avLst/>
                <a:gdLst/>
                <a:ahLst/>
                <a:cxnLst>
                  <a:cxn ang="0">
                    <a:pos x="wd2" y="hd2"/>
                  </a:cxn>
                  <a:cxn ang="5400000">
                    <a:pos x="wd2" y="hd2"/>
                  </a:cxn>
                  <a:cxn ang="10800000">
                    <a:pos x="wd2" y="hd2"/>
                  </a:cxn>
                  <a:cxn ang="16200000">
                    <a:pos x="wd2" y="hd2"/>
                  </a:cxn>
                </a:cxnLst>
                <a:rect l="0" t="0" r="r" b="b"/>
                <a:pathLst>
                  <a:path w="21600" h="21600" extrusionOk="0">
                    <a:moveTo>
                      <a:pt x="14257" y="0"/>
                    </a:moveTo>
                    <a:lnTo>
                      <a:pt x="12932" y="0"/>
                    </a:lnTo>
                    <a:lnTo>
                      <a:pt x="13348" y="1035"/>
                    </a:lnTo>
                    <a:lnTo>
                      <a:pt x="13960" y="1900"/>
                    </a:lnTo>
                    <a:lnTo>
                      <a:pt x="14734" y="2552"/>
                    </a:lnTo>
                    <a:lnTo>
                      <a:pt x="15634" y="2951"/>
                    </a:lnTo>
                    <a:lnTo>
                      <a:pt x="15436" y="3689"/>
                    </a:lnTo>
                    <a:lnTo>
                      <a:pt x="13556" y="8487"/>
                    </a:lnTo>
                    <a:lnTo>
                      <a:pt x="10960" y="12931"/>
                    </a:lnTo>
                    <a:lnTo>
                      <a:pt x="8240" y="16115"/>
                    </a:lnTo>
                    <a:lnTo>
                      <a:pt x="3645" y="19722"/>
                    </a:lnTo>
                    <a:lnTo>
                      <a:pt x="0" y="21600"/>
                    </a:lnTo>
                    <a:lnTo>
                      <a:pt x="3202" y="21600"/>
                    </a:lnTo>
                    <a:lnTo>
                      <a:pt x="7711" y="18367"/>
                    </a:lnTo>
                    <a:lnTo>
                      <a:pt x="11316" y="14585"/>
                    </a:lnTo>
                    <a:lnTo>
                      <a:pt x="14244" y="9920"/>
                    </a:lnTo>
                    <a:lnTo>
                      <a:pt x="15436" y="9920"/>
                    </a:lnTo>
                    <a:lnTo>
                      <a:pt x="15557" y="6904"/>
                    </a:lnTo>
                    <a:lnTo>
                      <a:pt x="15821" y="6224"/>
                    </a:lnTo>
                    <a:lnTo>
                      <a:pt x="16172" y="5269"/>
                    </a:lnTo>
                    <a:lnTo>
                      <a:pt x="16448" y="4456"/>
                    </a:lnTo>
                    <a:lnTo>
                      <a:pt x="16683" y="3689"/>
                    </a:lnTo>
                    <a:lnTo>
                      <a:pt x="16858" y="3035"/>
                    </a:lnTo>
                    <a:lnTo>
                      <a:pt x="17132" y="2998"/>
                    </a:lnTo>
                    <a:lnTo>
                      <a:pt x="17399" y="2922"/>
                    </a:lnTo>
                    <a:lnTo>
                      <a:pt x="17652" y="2815"/>
                    </a:lnTo>
                    <a:lnTo>
                      <a:pt x="18843" y="2815"/>
                    </a:lnTo>
                    <a:lnTo>
                      <a:pt x="18839" y="2691"/>
                    </a:lnTo>
                    <a:lnTo>
                      <a:pt x="21600" y="2691"/>
                    </a:lnTo>
                    <a:lnTo>
                      <a:pt x="19779" y="1627"/>
                    </a:lnTo>
                    <a:lnTo>
                      <a:pt x="16446" y="1627"/>
                    </a:lnTo>
                    <a:lnTo>
                      <a:pt x="15467" y="1387"/>
                    </a:lnTo>
                    <a:lnTo>
                      <a:pt x="14666" y="734"/>
                    </a:lnTo>
                    <a:lnTo>
                      <a:pt x="14257"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60" name="図形"/>
              <p:cNvSpPr/>
              <p:nvPr/>
            </p:nvSpPr>
            <p:spPr>
              <a:xfrm>
                <a:off x="193533" y="268211"/>
                <a:ext cx="198176" cy="35491"/>
              </a:xfrm>
              <a:custGeom>
                <a:avLst/>
                <a:gdLst/>
                <a:ahLst/>
                <a:cxnLst>
                  <a:cxn ang="0">
                    <a:pos x="wd2" y="hd2"/>
                  </a:cxn>
                  <a:cxn ang="5400000">
                    <a:pos x="wd2" y="hd2"/>
                  </a:cxn>
                  <a:cxn ang="10800000">
                    <a:pos x="wd2" y="hd2"/>
                  </a:cxn>
                  <a:cxn ang="16200000">
                    <a:pos x="wd2" y="hd2"/>
                  </a:cxn>
                </a:cxnLst>
                <a:rect l="0" t="0" r="r" b="b"/>
                <a:pathLst>
                  <a:path w="21600" h="21600" extrusionOk="0">
                    <a:moveTo>
                      <a:pt x="2864" y="0"/>
                    </a:moveTo>
                    <a:lnTo>
                      <a:pt x="0" y="0"/>
                    </a:lnTo>
                    <a:lnTo>
                      <a:pt x="3294" y="9315"/>
                    </a:lnTo>
                    <a:lnTo>
                      <a:pt x="6781" y="16080"/>
                    </a:lnTo>
                    <a:lnTo>
                      <a:pt x="10377" y="20205"/>
                    </a:lnTo>
                    <a:lnTo>
                      <a:pt x="14004" y="21600"/>
                    </a:lnTo>
                    <a:lnTo>
                      <a:pt x="15247" y="21432"/>
                    </a:lnTo>
                    <a:lnTo>
                      <a:pt x="20289" y="17047"/>
                    </a:lnTo>
                    <a:lnTo>
                      <a:pt x="21600" y="14712"/>
                    </a:lnTo>
                    <a:lnTo>
                      <a:pt x="14076" y="14712"/>
                    </a:lnTo>
                    <a:lnTo>
                      <a:pt x="9398" y="12354"/>
                    </a:lnTo>
                    <a:lnTo>
                      <a:pt x="4817" y="5271"/>
                    </a:lnTo>
                    <a:lnTo>
                      <a:pt x="2864"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61" name="図形"/>
              <p:cNvSpPr/>
              <p:nvPr/>
            </p:nvSpPr>
            <p:spPr>
              <a:xfrm>
                <a:off x="272753" y="216050"/>
                <a:ext cx="147168" cy="76335"/>
              </a:xfrm>
              <a:custGeom>
                <a:avLst/>
                <a:gdLst/>
                <a:ahLst/>
                <a:cxnLst>
                  <a:cxn ang="0">
                    <a:pos x="wd2" y="hd2"/>
                  </a:cxn>
                  <a:cxn ang="5400000">
                    <a:pos x="wd2" y="hd2"/>
                  </a:cxn>
                  <a:cxn ang="10800000">
                    <a:pos x="wd2" y="hd2"/>
                  </a:cxn>
                  <a:cxn ang="16200000">
                    <a:pos x="wd2" y="hd2"/>
                  </a:cxn>
                </a:cxnLst>
                <a:rect l="0" t="0" r="r" b="b"/>
                <a:pathLst>
                  <a:path w="21600" h="21600" extrusionOk="0">
                    <a:moveTo>
                      <a:pt x="9022" y="0"/>
                    </a:moveTo>
                    <a:lnTo>
                      <a:pt x="0" y="0"/>
                    </a:lnTo>
                    <a:lnTo>
                      <a:pt x="3110" y="588"/>
                    </a:lnTo>
                    <a:lnTo>
                      <a:pt x="6567" y="1913"/>
                    </a:lnTo>
                    <a:lnTo>
                      <a:pt x="12618" y="6355"/>
                    </a:lnTo>
                    <a:lnTo>
                      <a:pt x="17333" y="11295"/>
                    </a:lnTo>
                    <a:lnTo>
                      <a:pt x="19922" y="15142"/>
                    </a:lnTo>
                    <a:lnTo>
                      <a:pt x="19917" y="15445"/>
                    </a:lnTo>
                    <a:lnTo>
                      <a:pt x="15221" y="19614"/>
                    </a:lnTo>
                    <a:lnTo>
                      <a:pt x="7328" y="21600"/>
                    </a:lnTo>
                    <a:lnTo>
                      <a:pt x="17459" y="21600"/>
                    </a:lnTo>
                    <a:lnTo>
                      <a:pt x="18847" y="20504"/>
                    </a:lnTo>
                    <a:lnTo>
                      <a:pt x="20159" y="19160"/>
                    </a:lnTo>
                    <a:lnTo>
                      <a:pt x="21121" y="18038"/>
                    </a:lnTo>
                    <a:lnTo>
                      <a:pt x="21600" y="16707"/>
                    </a:lnTo>
                    <a:lnTo>
                      <a:pt x="21564" y="13331"/>
                    </a:lnTo>
                    <a:lnTo>
                      <a:pt x="17069" y="7170"/>
                    </a:lnTo>
                    <a:lnTo>
                      <a:pt x="10851" y="1333"/>
                    </a:lnTo>
                    <a:lnTo>
                      <a:pt x="9022"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62" name="図形"/>
              <p:cNvSpPr/>
              <p:nvPr/>
            </p:nvSpPr>
            <p:spPr>
              <a:xfrm>
                <a:off x="170758" y="211894"/>
                <a:ext cx="163464" cy="47940"/>
              </a:xfrm>
              <a:custGeom>
                <a:avLst/>
                <a:gdLst/>
                <a:ahLst/>
                <a:cxnLst>
                  <a:cxn ang="0">
                    <a:pos x="wd2" y="hd2"/>
                  </a:cxn>
                  <a:cxn ang="5400000">
                    <a:pos x="wd2" y="hd2"/>
                  </a:cxn>
                  <a:cxn ang="10800000">
                    <a:pos x="wd2" y="hd2"/>
                  </a:cxn>
                  <a:cxn ang="16200000">
                    <a:pos x="wd2" y="hd2"/>
                  </a:cxn>
                </a:cxnLst>
                <a:rect l="0" t="0" r="r" b="b"/>
                <a:pathLst>
                  <a:path w="21600" h="21600" extrusionOk="0">
                    <a:moveTo>
                      <a:pt x="3430" y="0"/>
                    </a:moveTo>
                    <a:lnTo>
                      <a:pt x="0" y="0"/>
                    </a:lnTo>
                    <a:lnTo>
                      <a:pt x="1232" y="850"/>
                    </a:lnTo>
                    <a:lnTo>
                      <a:pt x="2238" y="3168"/>
                    </a:lnTo>
                    <a:lnTo>
                      <a:pt x="2917" y="6601"/>
                    </a:lnTo>
                    <a:lnTo>
                      <a:pt x="3166" y="10802"/>
                    </a:lnTo>
                    <a:lnTo>
                      <a:pt x="2917" y="15001"/>
                    </a:lnTo>
                    <a:lnTo>
                      <a:pt x="2238" y="18433"/>
                    </a:lnTo>
                    <a:lnTo>
                      <a:pt x="1232" y="20750"/>
                    </a:lnTo>
                    <a:lnTo>
                      <a:pt x="0" y="21600"/>
                    </a:lnTo>
                    <a:lnTo>
                      <a:pt x="4191" y="21600"/>
                    </a:lnTo>
                    <a:lnTo>
                      <a:pt x="3643" y="20696"/>
                    </a:lnTo>
                    <a:lnTo>
                      <a:pt x="4071" y="18530"/>
                    </a:lnTo>
                    <a:lnTo>
                      <a:pt x="4392" y="16133"/>
                    </a:lnTo>
                    <a:lnTo>
                      <a:pt x="4594" y="13544"/>
                    </a:lnTo>
                    <a:lnTo>
                      <a:pt x="4664" y="10802"/>
                    </a:lnTo>
                    <a:lnTo>
                      <a:pt x="4652" y="8652"/>
                    </a:lnTo>
                    <a:lnTo>
                      <a:pt x="4556" y="7001"/>
                    </a:lnTo>
                    <a:lnTo>
                      <a:pt x="4367" y="5282"/>
                    </a:lnTo>
                    <a:lnTo>
                      <a:pt x="5148" y="4565"/>
                    </a:lnTo>
                    <a:lnTo>
                      <a:pt x="6140" y="3911"/>
                    </a:lnTo>
                    <a:lnTo>
                      <a:pt x="7355" y="3314"/>
                    </a:lnTo>
                    <a:lnTo>
                      <a:pt x="10622" y="2059"/>
                    </a:lnTo>
                    <a:lnTo>
                      <a:pt x="13478" y="1873"/>
                    </a:lnTo>
                    <a:lnTo>
                      <a:pt x="21600" y="1873"/>
                    </a:lnTo>
                    <a:lnTo>
                      <a:pt x="21354" y="1556"/>
                    </a:lnTo>
                    <a:lnTo>
                      <a:pt x="20510" y="722"/>
                    </a:lnTo>
                    <a:lnTo>
                      <a:pt x="3604" y="722"/>
                    </a:lnTo>
                    <a:lnTo>
                      <a:pt x="3430"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63" name="図形"/>
              <p:cNvSpPr/>
              <p:nvPr/>
            </p:nvSpPr>
            <p:spPr>
              <a:xfrm>
                <a:off x="198028" y="202786"/>
                <a:ext cx="127942" cy="12702"/>
              </a:xfrm>
              <a:custGeom>
                <a:avLst/>
                <a:gdLst/>
                <a:ahLst/>
                <a:cxnLst>
                  <a:cxn ang="0">
                    <a:pos x="wd2" y="hd2"/>
                  </a:cxn>
                  <a:cxn ang="5400000">
                    <a:pos x="wd2" y="hd2"/>
                  </a:cxn>
                  <a:cxn ang="10800000">
                    <a:pos x="wd2" y="hd2"/>
                  </a:cxn>
                  <a:cxn ang="16200000">
                    <a:pos x="wd2" y="hd2"/>
                  </a:cxn>
                </a:cxnLst>
                <a:rect l="0" t="0" r="r" b="b"/>
                <a:pathLst>
                  <a:path w="21600" h="21600" extrusionOk="0">
                    <a:moveTo>
                      <a:pt x="12693" y="0"/>
                    </a:moveTo>
                    <a:lnTo>
                      <a:pt x="4466" y="8211"/>
                    </a:lnTo>
                    <a:lnTo>
                      <a:pt x="0" y="21600"/>
                    </a:lnTo>
                    <a:lnTo>
                      <a:pt x="21600" y="21600"/>
                    </a:lnTo>
                    <a:lnTo>
                      <a:pt x="20606" y="17374"/>
                    </a:lnTo>
                    <a:lnTo>
                      <a:pt x="16461" y="5365"/>
                    </a:lnTo>
                    <a:lnTo>
                      <a:pt x="12693"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64" name="図形"/>
              <p:cNvSpPr/>
              <p:nvPr/>
            </p:nvSpPr>
            <p:spPr>
              <a:xfrm>
                <a:off x="143740" y="200547"/>
                <a:ext cx="52973" cy="12702"/>
              </a:xfrm>
              <a:custGeom>
                <a:avLst/>
                <a:gdLst/>
                <a:ahLst/>
                <a:cxnLst>
                  <a:cxn ang="0">
                    <a:pos x="wd2" y="hd2"/>
                  </a:cxn>
                  <a:cxn ang="5400000">
                    <a:pos x="wd2" y="hd2"/>
                  </a:cxn>
                  <a:cxn ang="10800000">
                    <a:pos x="wd2" y="hd2"/>
                  </a:cxn>
                  <a:cxn ang="16200000">
                    <a:pos x="wd2" y="hd2"/>
                  </a:cxn>
                </a:cxnLst>
                <a:rect l="0" t="0" r="r" b="b"/>
                <a:pathLst>
                  <a:path w="21600" h="21600" extrusionOk="0">
                    <a:moveTo>
                      <a:pt x="11774" y="0"/>
                    </a:moveTo>
                    <a:lnTo>
                      <a:pt x="11017" y="0"/>
                    </a:lnTo>
                    <a:lnTo>
                      <a:pt x="7803" y="1519"/>
                    </a:lnTo>
                    <a:lnTo>
                      <a:pt x="4842" y="5853"/>
                    </a:lnTo>
                    <a:lnTo>
                      <a:pt x="2215" y="12659"/>
                    </a:lnTo>
                    <a:lnTo>
                      <a:pt x="0" y="21600"/>
                    </a:lnTo>
                    <a:lnTo>
                      <a:pt x="8348" y="21600"/>
                    </a:lnTo>
                    <a:lnTo>
                      <a:pt x="11017" y="19335"/>
                    </a:lnTo>
                    <a:lnTo>
                      <a:pt x="21600" y="19335"/>
                    </a:lnTo>
                    <a:lnTo>
                      <a:pt x="20943" y="15988"/>
                    </a:lnTo>
                    <a:lnTo>
                      <a:pt x="19457" y="10874"/>
                    </a:lnTo>
                    <a:lnTo>
                      <a:pt x="17807" y="7174"/>
                    </a:lnTo>
                    <a:lnTo>
                      <a:pt x="17718" y="788"/>
                    </a:lnTo>
                    <a:lnTo>
                      <a:pt x="13231" y="788"/>
                    </a:lnTo>
                    <a:lnTo>
                      <a:pt x="12507" y="335"/>
                    </a:lnTo>
                    <a:lnTo>
                      <a:pt x="11774"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65" name="図形"/>
              <p:cNvSpPr/>
              <p:nvPr/>
            </p:nvSpPr>
            <p:spPr>
              <a:xfrm>
                <a:off x="83113" y="12171"/>
                <a:ext cx="104080" cy="188867"/>
              </a:xfrm>
              <a:custGeom>
                <a:avLst/>
                <a:gdLst/>
                <a:ahLst/>
                <a:cxnLst>
                  <a:cxn ang="0">
                    <a:pos x="wd2" y="hd2"/>
                  </a:cxn>
                  <a:cxn ang="5400000">
                    <a:pos x="wd2" y="hd2"/>
                  </a:cxn>
                  <a:cxn ang="10800000">
                    <a:pos x="wd2" y="hd2"/>
                  </a:cxn>
                  <a:cxn ang="16200000">
                    <a:pos x="wd2" y="hd2"/>
                  </a:cxn>
                </a:cxnLst>
                <a:rect l="0" t="0" r="r" b="b"/>
                <a:pathLst>
                  <a:path w="21600" h="21600" extrusionOk="0">
                    <a:moveTo>
                      <a:pt x="4659" y="0"/>
                    </a:moveTo>
                    <a:lnTo>
                      <a:pt x="0" y="0"/>
                    </a:lnTo>
                    <a:lnTo>
                      <a:pt x="356" y="5"/>
                    </a:lnTo>
                    <a:lnTo>
                      <a:pt x="1072" y="224"/>
                    </a:lnTo>
                    <a:lnTo>
                      <a:pt x="7669" y="3352"/>
                    </a:lnTo>
                    <a:lnTo>
                      <a:pt x="12758" y="7288"/>
                    </a:lnTo>
                    <a:lnTo>
                      <a:pt x="16473" y="11771"/>
                    </a:lnTo>
                    <a:lnTo>
                      <a:pt x="18698" y="16607"/>
                    </a:lnTo>
                    <a:lnTo>
                      <a:pt x="19316" y="21600"/>
                    </a:lnTo>
                    <a:lnTo>
                      <a:pt x="21600" y="21600"/>
                    </a:lnTo>
                    <a:lnTo>
                      <a:pt x="21098" y="16692"/>
                    </a:lnTo>
                    <a:lnTo>
                      <a:pt x="18795" y="11516"/>
                    </a:lnTo>
                    <a:lnTo>
                      <a:pt x="14864" y="6712"/>
                    </a:lnTo>
                    <a:lnTo>
                      <a:pt x="9434" y="2498"/>
                    </a:lnTo>
                    <a:lnTo>
                      <a:pt x="5777" y="482"/>
                    </a:lnTo>
                    <a:lnTo>
                      <a:pt x="4659"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3167" name="object 191"/>
            <p:cNvSpPr/>
            <p:nvPr/>
          </p:nvSpPr>
          <p:spPr>
            <a:xfrm>
              <a:off x="146800" y="211901"/>
              <a:ext cx="47927" cy="479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599" y="850"/>
                  </a:lnTo>
                  <a:lnTo>
                    <a:pt x="3166" y="3167"/>
                  </a:lnTo>
                  <a:lnTo>
                    <a:pt x="850" y="6601"/>
                  </a:lnTo>
                  <a:lnTo>
                    <a:pt x="0" y="10800"/>
                  </a:lnTo>
                  <a:lnTo>
                    <a:pt x="850" y="14999"/>
                  </a:lnTo>
                  <a:lnTo>
                    <a:pt x="3166" y="18432"/>
                  </a:lnTo>
                  <a:lnTo>
                    <a:pt x="6599" y="20750"/>
                  </a:lnTo>
                  <a:lnTo>
                    <a:pt x="10800" y="21600"/>
                  </a:lnTo>
                  <a:lnTo>
                    <a:pt x="14999" y="20750"/>
                  </a:lnTo>
                  <a:lnTo>
                    <a:pt x="18432" y="18432"/>
                  </a:lnTo>
                  <a:lnTo>
                    <a:pt x="20750" y="14999"/>
                  </a:lnTo>
                  <a:lnTo>
                    <a:pt x="21600" y="10800"/>
                  </a:lnTo>
                  <a:lnTo>
                    <a:pt x="20750" y="6601"/>
                  </a:lnTo>
                  <a:lnTo>
                    <a:pt x="18432" y="3167"/>
                  </a:lnTo>
                  <a:lnTo>
                    <a:pt x="14999" y="850"/>
                  </a:lnTo>
                  <a:lnTo>
                    <a:pt x="10800"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3171" name="object 192"/>
          <p:cNvGrpSpPr/>
          <p:nvPr/>
        </p:nvGrpSpPr>
        <p:grpSpPr>
          <a:xfrm>
            <a:off x="552530" y="6831278"/>
            <a:ext cx="133607" cy="261125"/>
            <a:chOff x="0" y="0"/>
            <a:chExt cx="133605" cy="261123"/>
          </a:xfrm>
        </p:grpSpPr>
        <p:sp>
          <p:nvSpPr>
            <p:cNvPr id="3169" name="図形"/>
            <p:cNvSpPr/>
            <p:nvPr/>
          </p:nvSpPr>
          <p:spPr>
            <a:xfrm>
              <a:off x="-1" y="0"/>
              <a:ext cx="108178" cy="261124"/>
            </a:xfrm>
            <a:custGeom>
              <a:avLst/>
              <a:gdLst/>
              <a:ahLst/>
              <a:cxnLst>
                <a:cxn ang="0">
                  <a:pos x="wd2" y="hd2"/>
                </a:cxn>
                <a:cxn ang="5400000">
                  <a:pos x="wd2" y="hd2"/>
                </a:cxn>
                <a:cxn ang="10800000">
                  <a:pos x="wd2" y="hd2"/>
                </a:cxn>
                <a:cxn ang="16200000">
                  <a:pos x="wd2" y="hd2"/>
                </a:cxn>
              </a:cxnLst>
              <a:rect l="0" t="0" r="r" b="b"/>
              <a:pathLst>
                <a:path w="21600" h="21600" extrusionOk="0">
                  <a:moveTo>
                    <a:pt x="13995" y="0"/>
                  </a:moveTo>
                  <a:lnTo>
                    <a:pt x="12683" y="0"/>
                  </a:lnTo>
                  <a:lnTo>
                    <a:pt x="12092" y="167"/>
                  </a:lnTo>
                  <a:lnTo>
                    <a:pt x="11855" y="420"/>
                  </a:lnTo>
                  <a:lnTo>
                    <a:pt x="10746" y="1569"/>
                  </a:lnTo>
                  <a:lnTo>
                    <a:pt x="9639" y="2679"/>
                  </a:lnTo>
                  <a:lnTo>
                    <a:pt x="8540" y="3759"/>
                  </a:lnTo>
                  <a:lnTo>
                    <a:pt x="7454" y="4814"/>
                  </a:lnTo>
                  <a:lnTo>
                    <a:pt x="4317" y="7918"/>
                  </a:lnTo>
                  <a:lnTo>
                    <a:pt x="1830" y="10750"/>
                  </a:lnTo>
                  <a:lnTo>
                    <a:pt x="292" y="13381"/>
                  </a:lnTo>
                  <a:lnTo>
                    <a:pt x="0" y="15882"/>
                  </a:lnTo>
                  <a:lnTo>
                    <a:pt x="1286" y="18241"/>
                  </a:lnTo>
                  <a:lnTo>
                    <a:pt x="4086" y="20044"/>
                  </a:lnTo>
                  <a:lnTo>
                    <a:pt x="8178" y="21195"/>
                  </a:lnTo>
                  <a:lnTo>
                    <a:pt x="13339" y="21600"/>
                  </a:lnTo>
                  <a:lnTo>
                    <a:pt x="18998" y="21106"/>
                  </a:lnTo>
                  <a:lnTo>
                    <a:pt x="21600" y="20278"/>
                  </a:lnTo>
                  <a:lnTo>
                    <a:pt x="13339" y="20278"/>
                  </a:lnTo>
                  <a:lnTo>
                    <a:pt x="9383" y="19965"/>
                  </a:lnTo>
                  <a:lnTo>
                    <a:pt x="6277" y="19071"/>
                  </a:lnTo>
                  <a:lnTo>
                    <a:pt x="4164" y="17657"/>
                  </a:lnTo>
                  <a:lnTo>
                    <a:pt x="3185" y="15786"/>
                  </a:lnTo>
                  <a:lnTo>
                    <a:pt x="3486" y="13493"/>
                  </a:lnTo>
                  <a:lnTo>
                    <a:pt x="4976" y="11020"/>
                  </a:lnTo>
                  <a:lnTo>
                    <a:pt x="7372" y="8316"/>
                  </a:lnTo>
                  <a:lnTo>
                    <a:pt x="10391" y="5333"/>
                  </a:lnTo>
                  <a:lnTo>
                    <a:pt x="11856" y="3908"/>
                  </a:lnTo>
                  <a:lnTo>
                    <a:pt x="12597" y="3177"/>
                  </a:lnTo>
                  <a:lnTo>
                    <a:pt x="13342" y="2432"/>
                  </a:lnTo>
                  <a:lnTo>
                    <a:pt x="16805" y="2432"/>
                  </a:lnTo>
                  <a:lnTo>
                    <a:pt x="15977" y="1609"/>
                  </a:lnTo>
                  <a:lnTo>
                    <a:pt x="14826" y="420"/>
                  </a:lnTo>
                  <a:lnTo>
                    <a:pt x="14587" y="167"/>
                  </a:lnTo>
                  <a:lnTo>
                    <a:pt x="13995"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70" name="図形"/>
            <p:cNvSpPr/>
            <p:nvPr/>
          </p:nvSpPr>
          <p:spPr>
            <a:xfrm>
              <a:off x="66804" y="29402"/>
              <a:ext cx="66802" cy="215736"/>
            </a:xfrm>
            <a:custGeom>
              <a:avLst/>
              <a:gdLst/>
              <a:ahLst/>
              <a:cxnLst>
                <a:cxn ang="0">
                  <a:pos x="wd2" y="hd2"/>
                </a:cxn>
                <a:cxn ang="5400000">
                  <a:pos x="wd2" y="hd2"/>
                </a:cxn>
                <a:cxn ang="10800000">
                  <a:pos x="wd2" y="hd2"/>
                </a:cxn>
                <a:cxn ang="16200000">
                  <a:pos x="wd2" y="hd2"/>
                </a:cxn>
              </a:cxnLst>
              <a:rect l="0" t="0" r="r" b="b"/>
              <a:pathLst>
                <a:path w="21600" h="21600" extrusionOk="0">
                  <a:moveTo>
                    <a:pt x="5612" y="0"/>
                  </a:moveTo>
                  <a:lnTo>
                    <a:pt x="4" y="0"/>
                  </a:lnTo>
                  <a:lnTo>
                    <a:pt x="1280" y="945"/>
                  </a:lnTo>
                  <a:lnTo>
                    <a:pt x="2548" y="1867"/>
                  </a:lnTo>
                  <a:lnTo>
                    <a:pt x="5050" y="3662"/>
                  </a:lnTo>
                  <a:lnTo>
                    <a:pt x="9807" y="7128"/>
                  </a:lnTo>
                  <a:lnTo>
                    <a:pt x="13587" y="10305"/>
                  </a:lnTo>
                  <a:lnTo>
                    <a:pt x="15946" y="13289"/>
                  </a:lnTo>
                  <a:lnTo>
                    <a:pt x="16444" y="16171"/>
                  </a:lnTo>
                  <a:lnTo>
                    <a:pt x="14574" y="18708"/>
                  </a:lnTo>
                  <a:lnTo>
                    <a:pt x="10698" y="20387"/>
                  </a:lnTo>
                  <a:lnTo>
                    <a:pt x="5584" y="21315"/>
                  </a:lnTo>
                  <a:lnTo>
                    <a:pt x="0" y="21600"/>
                  </a:lnTo>
                  <a:lnTo>
                    <a:pt x="13377" y="21600"/>
                  </a:lnTo>
                  <a:lnTo>
                    <a:pt x="15773" y="21030"/>
                  </a:lnTo>
                  <a:lnTo>
                    <a:pt x="19896" y="18810"/>
                  </a:lnTo>
                  <a:lnTo>
                    <a:pt x="21600" y="16280"/>
                  </a:lnTo>
                  <a:lnTo>
                    <a:pt x="21589" y="16163"/>
                  </a:lnTo>
                  <a:lnTo>
                    <a:pt x="18673" y="9967"/>
                  </a:lnTo>
                  <a:lnTo>
                    <a:pt x="14744" y="6635"/>
                  </a:lnTo>
                  <a:lnTo>
                    <a:pt x="9794" y="3025"/>
                  </a:lnTo>
                  <a:lnTo>
                    <a:pt x="7974" y="1722"/>
                  </a:lnTo>
                  <a:lnTo>
                    <a:pt x="6131" y="386"/>
                  </a:lnTo>
                  <a:lnTo>
                    <a:pt x="5612"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3177" name="object 193"/>
          <p:cNvGrpSpPr/>
          <p:nvPr/>
        </p:nvGrpSpPr>
        <p:grpSpPr>
          <a:xfrm>
            <a:off x="130972" y="6373619"/>
            <a:ext cx="708578" cy="651690"/>
            <a:chOff x="0" y="0"/>
            <a:chExt cx="708576" cy="651689"/>
          </a:xfrm>
        </p:grpSpPr>
        <p:grpSp>
          <p:nvGrpSpPr>
            <p:cNvPr id="3174" name="object 194"/>
            <p:cNvGrpSpPr/>
            <p:nvPr/>
          </p:nvGrpSpPr>
          <p:grpSpPr>
            <a:xfrm>
              <a:off x="125686" y="217591"/>
              <a:ext cx="226235" cy="434099"/>
              <a:chOff x="0" y="0"/>
              <a:chExt cx="226234" cy="434097"/>
            </a:xfrm>
          </p:grpSpPr>
          <p:sp>
            <p:nvSpPr>
              <p:cNvPr id="3172" name="図形"/>
              <p:cNvSpPr/>
              <p:nvPr/>
            </p:nvSpPr>
            <p:spPr>
              <a:xfrm>
                <a:off x="-1" y="-1"/>
                <a:ext cx="171392" cy="434099"/>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lnTo>
                      <a:pt x="13855" y="0"/>
                    </a:lnTo>
                    <a:lnTo>
                      <a:pt x="13493" y="94"/>
                    </a:lnTo>
                    <a:lnTo>
                      <a:pt x="12575" y="922"/>
                    </a:lnTo>
                    <a:lnTo>
                      <a:pt x="11812" y="1602"/>
                    </a:lnTo>
                    <a:lnTo>
                      <a:pt x="7467" y="5464"/>
                    </a:lnTo>
                    <a:lnTo>
                      <a:pt x="4858" y="7912"/>
                    </a:lnTo>
                    <a:lnTo>
                      <a:pt x="2639" y="10257"/>
                    </a:lnTo>
                    <a:lnTo>
                      <a:pt x="977" y="12473"/>
                    </a:lnTo>
                    <a:lnTo>
                      <a:pt x="50" y="14514"/>
                    </a:lnTo>
                    <a:lnTo>
                      <a:pt x="0" y="16406"/>
                    </a:lnTo>
                    <a:lnTo>
                      <a:pt x="1460" y="18569"/>
                    </a:lnTo>
                    <a:lnTo>
                      <a:pt x="4456" y="20204"/>
                    </a:lnTo>
                    <a:lnTo>
                      <a:pt x="8788" y="21239"/>
                    </a:lnTo>
                    <a:lnTo>
                      <a:pt x="14256" y="21600"/>
                    </a:lnTo>
                    <a:lnTo>
                      <a:pt x="19776" y="21239"/>
                    </a:lnTo>
                    <a:lnTo>
                      <a:pt x="21600" y="20805"/>
                    </a:lnTo>
                    <a:lnTo>
                      <a:pt x="14256" y="20805"/>
                    </a:lnTo>
                    <a:lnTo>
                      <a:pt x="9515" y="20499"/>
                    </a:lnTo>
                    <a:lnTo>
                      <a:pt x="5800" y="19617"/>
                    </a:lnTo>
                    <a:lnTo>
                      <a:pt x="3250" y="18208"/>
                    </a:lnTo>
                    <a:lnTo>
                      <a:pt x="2003" y="16325"/>
                    </a:lnTo>
                    <a:lnTo>
                      <a:pt x="2060" y="14547"/>
                    </a:lnTo>
                    <a:lnTo>
                      <a:pt x="2988" y="12569"/>
                    </a:lnTo>
                    <a:lnTo>
                      <a:pt x="4624" y="10421"/>
                    </a:lnTo>
                    <a:lnTo>
                      <a:pt x="6803" y="8134"/>
                    </a:lnTo>
                    <a:lnTo>
                      <a:pt x="9363" y="5739"/>
                    </a:lnTo>
                    <a:lnTo>
                      <a:pt x="12138" y="3267"/>
                    </a:lnTo>
                    <a:lnTo>
                      <a:pt x="13192" y="2335"/>
                    </a:lnTo>
                    <a:lnTo>
                      <a:pt x="14256" y="1388"/>
                    </a:lnTo>
                    <a:lnTo>
                      <a:pt x="16459" y="1388"/>
                    </a:lnTo>
                    <a:lnTo>
                      <a:pt x="15850" y="844"/>
                    </a:lnTo>
                    <a:lnTo>
                      <a:pt x="15020" y="94"/>
                    </a:lnTo>
                    <a:lnTo>
                      <a:pt x="14657"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73" name="図形"/>
              <p:cNvSpPr/>
              <p:nvPr/>
            </p:nvSpPr>
            <p:spPr>
              <a:xfrm>
                <a:off x="113116" y="27903"/>
                <a:ext cx="113119" cy="390208"/>
              </a:xfrm>
              <a:custGeom>
                <a:avLst/>
                <a:gdLst/>
                <a:ahLst/>
                <a:cxnLst>
                  <a:cxn ang="0">
                    <a:pos x="wd2" y="hd2"/>
                  </a:cxn>
                  <a:cxn ang="5400000">
                    <a:pos x="wd2" y="hd2"/>
                  </a:cxn>
                  <a:cxn ang="10800000">
                    <a:pos x="wd2" y="hd2"/>
                  </a:cxn>
                  <a:cxn ang="16200000">
                    <a:pos x="wd2" y="hd2"/>
                  </a:cxn>
                </a:cxnLst>
                <a:rect l="0" t="0" r="r" b="b"/>
                <a:pathLst>
                  <a:path w="21600" h="21600" extrusionOk="0">
                    <a:moveTo>
                      <a:pt x="3338" y="0"/>
                    </a:moveTo>
                    <a:lnTo>
                      <a:pt x="0" y="0"/>
                    </a:lnTo>
                    <a:lnTo>
                      <a:pt x="2679" y="1754"/>
                    </a:lnTo>
                    <a:lnTo>
                      <a:pt x="6983" y="4587"/>
                    </a:lnTo>
                    <a:lnTo>
                      <a:pt x="10957" y="7329"/>
                    </a:lnTo>
                    <a:lnTo>
                      <a:pt x="14352" y="9941"/>
                    </a:lnTo>
                    <a:lnTo>
                      <a:pt x="16917" y="12386"/>
                    </a:lnTo>
                    <a:lnTo>
                      <a:pt x="18389" y="14602"/>
                    </a:lnTo>
                    <a:lnTo>
                      <a:pt x="18565" y="16621"/>
                    </a:lnTo>
                    <a:lnTo>
                      <a:pt x="16745" y="18714"/>
                    </a:lnTo>
                    <a:lnTo>
                      <a:pt x="12903" y="20280"/>
                    </a:lnTo>
                    <a:lnTo>
                      <a:pt x="7251" y="21260"/>
                    </a:lnTo>
                    <a:lnTo>
                      <a:pt x="0" y="21600"/>
                    </a:lnTo>
                    <a:lnTo>
                      <a:pt x="11127" y="21600"/>
                    </a:lnTo>
                    <a:lnTo>
                      <a:pt x="14955" y="20931"/>
                    </a:lnTo>
                    <a:lnTo>
                      <a:pt x="19469" y="19110"/>
                    </a:lnTo>
                    <a:lnTo>
                      <a:pt x="21600" y="16707"/>
                    </a:lnTo>
                    <a:lnTo>
                      <a:pt x="21599" y="16616"/>
                    </a:lnTo>
                    <a:lnTo>
                      <a:pt x="21463" y="14602"/>
                    </a:lnTo>
                    <a:lnTo>
                      <a:pt x="19962" y="12275"/>
                    </a:lnTo>
                    <a:lnTo>
                      <a:pt x="17356" y="9756"/>
                    </a:lnTo>
                    <a:lnTo>
                      <a:pt x="13902" y="7081"/>
                    </a:lnTo>
                    <a:lnTo>
                      <a:pt x="9854" y="4282"/>
                    </a:lnTo>
                    <a:lnTo>
                      <a:pt x="5467" y="1395"/>
                    </a:lnTo>
                    <a:lnTo>
                      <a:pt x="3338"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3175" name="object 195" descr="object 195"/>
            <p:cNvPicPr>
              <a:picLocks noChangeAspect="1"/>
            </p:cNvPicPr>
            <p:nvPr/>
          </p:nvPicPr>
          <p:blipFill>
            <a:blip r:embed="rId20"/>
            <a:stretch>
              <a:fillRect/>
            </a:stretch>
          </p:blipFill>
          <p:spPr>
            <a:xfrm>
              <a:off x="165374" y="491158"/>
              <a:ext cx="64588" cy="119634"/>
            </a:xfrm>
            <a:prstGeom prst="rect">
              <a:avLst/>
            </a:prstGeom>
            <a:ln w="12700" cap="flat">
              <a:noFill/>
              <a:miter lim="400000"/>
            </a:ln>
            <a:effectLst/>
          </p:spPr>
        </p:pic>
        <p:sp>
          <p:nvSpPr>
            <p:cNvPr id="3176" name="object 196"/>
            <p:cNvSpPr/>
            <p:nvPr/>
          </p:nvSpPr>
          <p:spPr>
            <a:xfrm>
              <a:off x="-1" y="0"/>
              <a:ext cx="708578" cy="385153"/>
            </a:xfrm>
            <a:custGeom>
              <a:avLst/>
              <a:gdLst/>
              <a:ahLst/>
              <a:cxnLst>
                <a:cxn ang="0">
                  <a:pos x="wd2" y="hd2"/>
                </a:cxn>
                <a:cxn ang="5400000">
                  <a:pos x="wd2" y="hd2"/>
                </a:cxn>
                <a:cxn ang="10800000">
                  <a:pos x="wd2" y="hd2"/>
                </a:cxn>
                <a:cxn ang="16200000">
                  <a:pos x="wd2" y="hd2"/>
                </a:cxn>
              </a:cxnLst>
              <a:rect l="0" t="0" r="r" b="b"/>
              <a:pathLst>
                <a:path w="21600" h="21600" extrusionOk="0">
                  <a:moveTo>
                    <a:pt x="12755" y="0"/>
                  </a:moveTo>
                  <a:lnTo>
                    <a:pt x="11202" y="377"/>
                  </a:lnTo>
                  <a:lnTo>
                    <a:pt x="9862" y="1477"/>
                  </a:lnTo>
                  <a:lnTo>
                    <a:pt x="8840" y="3103"/>
                  </a:lnTo>
                  <a:lnTo>
                    <a:pt x="8407" y="4171"/>
                  </a:lnTo>
                  <a:lnTo>
                    <a:pt x="7369" y="2933"/>
                  </a:lnTo>
                  <a:lnTo>
                    <a:pt x="6206" y="2411"/>
                  </a:lnTo>
                  <a:lnTo>
                    <a:pt x="4995" y="2620"/>
                  </a:lnTo>
                  <a:lnTo>
                    <a:pt x="3814" y="3578"/>
                  </a:lnTo>
                  <a:lnTo>
                    <a:pt x="3033" y="4815"/>
                  </a:lnTo>
                  <a:lnTo>
                    <a:pt x="2540" y="6355"/>
                  </a:lnTo>
                  <a:lnTo>
                    <a:pt x="2334" y="8192"/>
                  </a:lnTo>
                  <a:lnTo>
                    <a:pt x="2416" y="10322"/>
                  </a:lnTo>
                  <a:lnTo>
                    <a:pt x="1495" y="11109"/>
                  </a:lnTo>
                  <a:lnTo>
                    <a:pt x="749" y="12327"/>
                  </a:lnTo>
                  <a:lnTo>
                    <a:pt x="232" y="13865"/>
                  </a:lnTo>
                  <a:lnTo>
                    <a:pt x="0" y="15610"/>
                  </a:lnTo>
                  <a:lnTo>
                    <a:pt x="92" y="17513"/>
                  </a:lnTo>
                  <a:lnTo>
                    <a:pt x="500" y="19196"/>
                  </a:lnTo>
                  <a:lnTo>
                    <a:pt x="1189" y="20563"/>
                  </a:lnTo>
                  <a:lnTo>
                    <a:pt x="2123" y="21514"/>
                  </a:lnTo>
                  <a:lnTo>
                    <a:pt x="2250" y="21600"/>
                  </a:lnTo>
                  <a:lnTo>
                    <a:pt x="2390" y="21481"/>
                  </a:lnTo>
                  <a:lnTo>
                    <a:pt x="2483" y="21017"/>
                  </a:lnTo>
                  <a:lnTo>
                    <a:pt x="2419" y="20759"/>
                  </a:lnTo>
                  <a:lnTo>
                    <a:pt x="2292" y="20673"/>
                  </a:lnTo>
                  <a:lnTo>
                    <a:pt x="1498" y="19866"/>
                  </a:lnTo>
                  <a:lnTo>
                    <a:pt x="912" y="18708"/>
                  </a:lnTo>
                  <a:lnTo>
                    <a:pt x="565" y="17284"/>
                  </a:lnTo>
                  <a:lnTo>
                    <a:pt x="486" y="15676"/>
                  </a:lnTo>
                  <a:lnTo>
                    <a:pt x="704" y="14113"/>
                  </a:lnTo>
                  <a:lnTo>
                    <a:pt x="1191" y="12753"/>
                  </a:lnTo>
                  <a:lnTo>
                    <a:pt x="1893" y="11707"/>
                  </a:lnTo>
                  <a:lnTo>
                    <a:pt x="2753" y="11089"/>
                  </a:lnTo>
                  <a:lnTo>
                    <a:pt x="2816" y="11064"/>
                  </a:lnTo>
                  <a:lnTo>
                    <a:pt x="2872" y="10994"/>
                  </a:lnTo>
                  <a:lnTo>
                    <a:pt x="2942" y="10793"/>
                  </a:lnTo>
                  <a:lnTo>
                    <a:pt x="2953" y="10671"/>
                  </a:lnTo>
                  <a:lnTo>
                    <a:pt x="2939" y="10554"/>
                  </a:lnTo>
                  <a:lnTo>
                    <a:pt x="2818" y="8565"/>
                  </a:lnTo>
                  <a:lnTo>
                    <a:pt x="3387" y="5450"/>
                  </a:lnTo>
                  <a:lnTo>
                    <a:pt x="5178" y="3451"/>
                  </a:lnTo>
                  <a:lnTo>
                    <a:pt x="6292" y="3309"/>
                  </a:lnTo>
                  <a:lnTo>
                    <a:pt x="7347" y="3893"/>
                  </a:lnTo>
                  <a:lnTo>
                    <a:pt x="8274" y="5190"/>
                  </a:lnTo>
                  <a:lnTo>
                    <a:pt x="8326" y="5292"/>
                  </a:lnTo>
                  <a:lnTo>
                    <a:pt x="8402" y="5344"/>
                  </a:lnTo>
                  <a:lnTo>
                    <a:pt x="8554" y="5313"/>
                  </a:lnTo>
                  <a:lnTo>
                    <a:pt x="8622" y="5233"/>
                  </a:lnTo>
                  <a:lnTo>
                    <a:pt x="8661" y="5112"/>
                  </a:lnTo>
                  <a:lnTo>
                    <a:pt x="9082" y="3977"/>
                  </a:lnTo>
                  <a:lnTo>
                    <a:pt x="10074" y="2293"/>
                  </a:lnTo>
                  <a:lnTo>
                    <a:pt x="11339" y="1237"/>
                  </a:lnTo>
                  <a:lnTo>
                    <a:pt x="12752" y="897"/>
                  </a:lnTo>
                  <a:lnTo>
                    <a:pt x="13477" y="1005"/>
                  </a:lnTo>
                  <a:lnTo>
                    <a:pt x="14891" y="2108"/>
                  </a:lnTo>
                  <a:lnTo>
                    <a:pt x="15969" y="4333"/>
                  </a:lnTo>
                  <a:lnTo>
                    <a:pt x="16382" y="6651"/>
                  </a:lnTo>
                  <a:lnTo>
                    <a:pt x="16369" y="7791"/>
                  </a:lnTo>
                  <a:lnTo>
                    <a:pt x="16207" y="8880"/>
                  </a:lnTo>
                  <a:lnTo>
                    <a:pt x="16169" y="9049"/>
                  </a:lnTo>
                  <a:lnTo>
                    <a:pt x="16191" y="9244"/>
                  </a:lnTo>
                  <a:lnTo>
                    <a:pt x="16334" y="9499"/>
                  </a:lnTo>
                  <a:lnTo>
                    <a:pt x="16440" y="9535"/>
                  </a:lnTo>
                  <a:lnTo>
                    <a:pt x="16531" y="9461"/>
                  </a:lnTo>
                  <a:lnTo>
                    <a:pt x="17494" y="8998"/>
                  </a:lnTo>
                  <a:lnTo>
                    <a:pt x="19437" y="9677"/>
                  </a:lnTo>
                  <a:lnTo>
                    <a:pt x="20661" y="11742"/>
                  </a:lnTo>
                  <a:lnTo>
                    <a:pt x="21099" y="14336"/>
                  </a:lnTo>
                  <a:lnTo>
                    <a:pt x="21114" y="15861"/>
                  </a:lnTo>
                  <a:lnTo>
                    <a:pt x="21059" y="16559"/>
                  </a:lnTo>
                  <a:lnTo>
                    <a:pt x="20540" y="18731"/>
                  </a:lnTo>
                  <a:lnTo>
                    <a:pt x="19493" y="20324"/>
                  </a:lnTo>
                  <a:lnTo>
                    <a:pt x="11743" y="20658"/>
                  </a:lnTo>
                  <a:lnTo>
                    <a:pt x="11637" y="20864"/>
                  </a:lnTo>
                  <a:lnTo>
                    <a:pt x="11644" y="21355"/>
                  </a:lnTo>
                  <a:lnTo>
                    <a:pt x="11753" y="21548"/>
                  </a:lnTo>
                  <a:lnTo>
                    <a:pt x="11886" y="21548"/>
                  </a:lnTo>
                  <a:lnTo>
                    <a:pt x="12557" y="21522"/>
                  </a:lnTo>
                  <a:lnTo>
                    <a:pt x="19077" y="21340"/>
                  </a:lnTo>
                  <a:lnTo>
                    <a:pt x="20116" y="20787"/>
                  </a:lnTo>
                  <a:lnTo>
                    <a:pt x="20948" y="19219"/>
                  </a:lnTo>
                  <a:lnTo>
                    <a:pt x="21537" y="16733"/>
                  </a:lnTo>
                  <a:lnTo>
                    <a:pt x="21600" y="15921"/>
                  </a:lnTo>
                  <a:lnTo>
                    <a:pt x="21581" y="14203"/>
                  </a:lnTo>
                  <a:lnTo>
                    <a:pt x="21070" y="11255"/>
                  </a:lnTo>
                  <a:lnTo>
                    <a:pt x="19775" y="8995"/>
                  </a:lnTo>
                  <a:lnTo>
                    <a:pt x="17816" y="8072"/>
                  </a:lnTo>
                  <a:lnTo>
                    <a:pt x="16811" y="8327"/>
                  </a:lnTo>
                  <a:lnTo>
                    <a:pt x="16882" y="7236"/>
                  </a:lnTo>
                  <a:lnTo>
                    <a:pt x="16672" y="5000"/>
                  </a:lnTo>
                  <a:lnTo>
                    <a:pt x="15849" y="2500"/>
                  </a:lnTo>
                  <a:lnTo>
                    <a:pt x="14388" y="560"/>
                  </a:lnTo>
                  <a:lnTo>
                    <a:pt x="13551" y="118"/>
                  </a:lnTo>
                  <a:lnTo>
                    <a:pt x="12755"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3190" name="object 197"/>
          <p:cNvGrpSpPr/>
          <p:nvPr/>
        </p:nvGrpSpPr>
        <p:grpSpPr>
          <a:xfrm>
            <a:off x="6056949" y="6418858"/>
            <a:ext cx="628279" cy="626814"/>
            <a:chOff x="-1" y="0"/>
            <a:chExt cx="628278" cy="626812"/>
          </a:xfrm>
        </p:grpSpPr>
        <p:grpSp>
          <p:nvGrpSpPr>
            <p:cNvPr id="3180" name="object 198"/>
            <p:cNvGrpSpPr/>
            <p:nvPr/>
          </p:nvGrpSpPr>
          <p:grpSpPr>
            <a:xfrm>
              <a:off x="150836" y="150836"/>
              <a:ext cx="326616" cy="326616"/>
              <a:chOff x="0" y="0"/>
              <a:chExt cx="326615" cy="326615"/>
            </a:xfrm>
          </p:grpSpPr>
          <p:sp>
            <p:nvSpPr>
              <p:cNvPr id="3178" name="図形"/>
              <p:cNvSpPr/>
              <p:nvPr/>
            </p:nvSpPr>
            <p:spPr>
              <a:xfrm>
                <a:off x="-1" y="0"/>
                <a:ext cx="242379" cy="326616"/>
              </a:xfrm>
              <a:custGeom>
                <a:avLst/>
                <a:gdLst/>
                <a:ahLst/>
                <a:cxnLst>
                  <a:cxn ang="0">
                    <a:pos x="wd2" y="hd2"/>
                  </a:cxn>
                  <a:cxn ang="5400000">
                    <a:pos x="wd2" y="hd2"/>
                  </a:cxn>
                  <a:cxn ang="10800000">
                    <a:pos x="wd2" y="hd2"/>
                  </a:cxn>
                  <a:cxn ang="16200000">
                    <a:pos x="wd2" y="hd2"/>
                  </a:cxn>
                </a:cxnLst>
                <a:rect l="0" t="0" r="r" b="b"/>
                <a:pathLst>
                  <a:path w="21600" h="21600" extrusionOk="0">
                    <a:moveTo>
                      <a:pt x="14553" y="0"/>
                    </a:moveTo>
                    <a:lnTo>
                      <a:pt x="10689" y="386"/>
                    </a:lnTo>
                    <a:lnTo>
                      <a:pt x="7214" y="1477"/>
                    </a:lnTo>
                    <a:lnTo>
                      <a:pt x="4267" y="3167"/>
                    </a:lnTo>
                    <a:lnTo>
                      <a:pt x="1990" y="5354"/>
                    </a:lnTo>
                    <a:lnTo>
                      <a:pt x="521" y="7933"/>
                    </a:lnTo>
                    <a:lnTo>
                      <a:pt x="0" y="10800"/>
                    </a:lnTo>
                    <a:lnTo>
                      <a:pt x="521" y="13668"/>
                    </a:lnTo>
                    <a:lnTo>
                      <a:pt x="1990" y="16247"/>
                    </a:lnTo>
                    <a:lnTo>
                      <a:pt x="4267" y="18433"/>
                    </a:lnTo>
                    <a:lnTo>
                      <a:pt x="7214" y="20123"/>
                    </a:lnTo>
                    <a:lnTo>
                      <a:pt x="10689" y="21214"/>
                    </a:lnTo>
                    <a:lnTo>
                      <a:pt x="14553" y="21600"/>
                    </a:lnTo>
                    <a:lnTo>
                      <a:pt x="18417" y="21214"/>
                    </a:lnTo>
                    <a:lnTo>
                      <a:pt x="21598" y="20216"/>
                    </a:lnTo>
                    <a:lnTo>
                      <a:pt x="14553" y="20216"/>
                    </a:lnTo>
                    <a:lnTo>
                      <a:pt x="10547" y="19735"/>
                    </a:lnTo>
                    <a:lnTo>
                      <a:pt x="7065" y="18397"/>
                    </a:lnTo>
                    <a:lnTo>
                      <a:pt x="4316" y="16357"/>
                    </a:lnTo>
                    <a:lnTo>
                      <a:pt x="2513" y="13773"/>
                    </a:lnTo>
                    <a:lnTo>
                      <a:pt x="1865" y="10800"/>
                    </a:lnTo>
                    <a:lnTo>
                      <a:pt x="2513" y="7828"/>
                    </a:lnTo>
                    <a:lnTo>
                      <a:pt x="4316" y="5243"/>
                    </a:lnTo>
                    <a:lnTo>
                      <a:pt x="7065" y="3204"/>
                    </a:lnTo>
                    <a:lnTo>
                      <a:pt x="10547" y="1866"/>
                    </a:lnTo>
                    <a:lnTo>
                      <a:pt x="14553" y="1385"/>
                    </a:lnTo>
                    <a:lnTo>
                      <a:pt x="21600" y="1385"/>
                    </a:lnTo>
                    <a:lnTo>
                      <a:pt x="18417" y="386"/>
                    </a:lnTo>
                    <a:lnTo>
                      <a:pt x="14553"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79" name="図形"/>
              <p:cNvSpPr/>
              <p:nvPr/>
            </p:nvSpPr>
            <p:spPr>
              <a:xfrm>
                <a:off x="163301" y="20942"/>
                <a:ext cx="163315" cy="284743"/>
              </a:xfrm>
              <a:custGeom>
                <a:avLst/>
                <a:gdLst/>
                <a:ahLst/>
                <a:cxnLst>
                  <a:cxn ang="0">
                    <a:pos x="wd2" y="hd2"/>
                  </a:cxn>
                  <a:cxn ang="5400000">
                    <a:pos x="wd2" y="hd2"/>
                  </a:cxn>
                  <a:cxn ang="10800000">
                    <a:pos x="wd2" y="hd2"/>
                  </a:cxn>
                  <a:cxn ang="16200000">
                    <a:pos x="wd2" y="hd2"/>
                  </a:cxn>
                </a:cxnLst>
                <a:rect l="0" t="0" r="r" b="b"/>
                <a:pathLst>
                  <a:path w="21600" h="21600" extrusionOk="0">
                    <a:moveTo>
                      <a:pt x="10459" y="0"/>
                    </a:moveTo>
                    <a:lnTo>
                      <a:pt x="0" y="0"/>
                    </a:lnTo>
                    <a:lnTo>
                      <a:pt x="5946" y="552"/>
                    </a:lnTo>
                    <a:lnTo>
                      <a:pt x="11114" y="2087"/>
                    </a:lnTo>
                    <a:lnTo>
                      <a:pt x="15192" y="4426"/>
                    </a:lnTo>
                    <a:lnTo>
                      <a:pt x="17869" y="7390"/>
                    </a:lnTo>
                    <a:lnTo>
                      <a:pt x="18830" y="10800"/>
                    </a:lnTo>
                    <a:lnTo>
                      <a:pt x="17869" y="14210"/>
                    </a:lnTo>
                    <a:lnTo>
                      <a:pt x="15192" y="17174"/>
                    </a:lnTo>
                    <a:lnTo>
                      <a:pt x="11114" y="19514"/>
                    </a:lnTo>
                    <a:lnTo>
                      <a:pt x="5946" y="21049"/>
                    </a:lnTo>
                    <a:lnTo>
                      <a:pt x="0" y="21600"/>
                    </a:lnTo>
                    <a:lnTo>
                      <a:pt x="10456" y="21600"/>
                    </a:lnTo>
                    <a:lnTo>
                      <a:pt x="15266" y="19555"/>
                    </a:lnTo>
                    <a:lnTo>
                      <a:pt x="18647" y="17047"/>
                    </a:lnTo>
                    <a:lnTo>
                      <a:pt x="20827" y="14089"/>
                    </a:lnTo>
                    <a:lnTo>
                      <a:pt x="21600" y="10800"/>
                    </a:lnTo>
                    <a:lnTo>
                      <a:pt x="20827" y="7511"/>
                    </a:lnTo>
                    <a:lnTo>
                      <a:pt x="18647" y="4552"/>
                    </a:lnTo>
                    <a:lnTo>
                      <a:pt x="15266" y="2044"/>
                    </a:lnTo>
                    <a:lnTo>
                      <a:pt x="10893" y="105"/>
                    </a:lnTo>
                    <a:lnTo>
                      <a:pt x="10459"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3189" name="object 199"/>
            <p:cNvGrpSpPr/>
            <p:nvPr/>
          </p:nvGrpSpPr>
          <p:grpSpPr>
            <a:xfrm>
              <a:off x="-2" y="0"/>
              <a:ext cx="628280" cy="626813"/>
              <a:chOff x="0" y="0"/>
              <a:chExt cx="628278" cy="626812"/>
            </a:xfrm>
          </p:grpSpPr>
          <p:sp>
            <p:nvSpPr>
              <p:cNvPr id="3181" name="図形"/>
              <p:cNvSpPr/>
              <p:nvPr/>
            </p:nvSpPr>
            <p:spPr>
              <a:xfrm>
                <a:off x="-1" y="416160"/>
                <a:ext cx="128713" cy="82932"/>
              </a:xfrm>
              <a:custGeom>
                <a:avLst/>
                <a:gdLst/>
                <a:ahLst/>
                <a:cxnLst>
                  <a:cxn ang="0">
                    <a:pos x="wd2" y="hd2"/>
                  </a:cxn>
                  <a:cxn ang="5400000">
                    <a:pos x="wd2" y="hd2"/>
                  </a:cxn>
                  <a:cxn ang="10800000">
                    <a:pos x="wd2" y="hd2"/>
                  </a:cxn>
                  <a:cxn ang="16200000">
                    <a:pos x="wd2" y="hd2"/>
                  </a:cxn>
                </a:cxnLst>
                <a:rect l="0" t="0" r="r" b="b"/>
                <a:pathLst>
                  <a:path w="21600" h="21600" extrusionOk="0">
                    <a:moveTo>
                      <a:pt x="21600" y="3056"/>
                    </a:moveTo>
                    <a:lnTo>
                      <a:pt x="20631" y="447"/>
                    </a:lnTo>
                    <a:lnTo>
                      <a:pt x="19556" y="0"/>
                    </a:lnTo>
                    <a:lnTo>
                      <a:pt x="286" y="17265"/>
                    </a:lnTo>
                    <a:lnTo>
                      <a:pt x="0" y="18934"/>
                    </a:lnTo>
                    <a:lnTo>
                      <a:pt x="810" y="21111"/>
                    </a:lnTo>
                    <a:lnTo>
                      <a:pt x="1402" y="21600"/>
                    </a:lnTo>
                    <a:lnTo>
                      <a:pt x="2306" y="21600"/>
                    </a:lnTo>
                    <a:lnTo>
                      <a:pt x="2609" y="21483"/>
                    </a:lnTo>
                    <a:lnTo>
                      <a:pt x="21312" y="4722"/>
                    </a:lnTo>
                    <a:lnTo>
                      <a:pt x="21600" y="3056"/>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82" name="図形"/>
              <p:cNvSpPr/>
              <p:nvPr/>
            </p:nvSpPr>
            <p:spPr>
              <a:xfrm>
                <a:off x="9" y="127719"/>
                <a:ext cx="128703" cy="82944"/>
              </a:xfrm>
              <a:custGeom>
                <a:avLst/>
                <a:gdLst/>
                <a:ahLst/>
                <a:cxnLst>
                  <a:cxn ang="0">
                    <a:pos x="wd2" y="hd2"/>
                  </a:cxn>
                  <a:cxn ang="5400000">
                    <a:pos x="wd2" y="hd2"/>
                  </a:cxn>
                  <a:cxn ang="10800000">
                    <a:pos x="wd2" y="hd2"/>
                  </a:cxn>
                  <a:cxn ang="16200000">
                    <a:pos x="wd2" y="hd2"/>
                  </a:cxn>
                </a:cxnLst>
                <a:rect l="0" t="0" r="r" b="b"/>
                <a:pathLst>
                  <a:path w="21600" h="21600" extrusionOk="0">
                    <a:moveTo>
                      <a:pt x="21600" y="18932"/>
                    </a:moveTo>
                    <a:lnTo>
                      <a:pt x="21314" y="17266"/>
                    </a:lnTo>
                    <a:lnTo>
                      <a:pt x="2041" y="0"/>
                    </a:lnTo>
                    <a:lnTo>
                      <a:pt x="969" y="450"/>
                    </a:lnTo>
                    <a:lnTo>
                      <a:pt x="0" y="3059"/>
                    </a:lnTo>
                    <a:lnTo>
                      <a:pt x="286" y="4725"/>
                    </a:lnTo>
                    <a:lnTo>
                      <a:pt x="18992" y="21483"/>
                    </a:lnTo>
                    <a:lnTo>
                      <a:pt x="19294" y="21600"/>
                    </a:lnTo>
                    <a:lnTo>
                      <a:pt x="20198" y="21600"/>
                    </a:lnTo>
                    <a:lnTo>
                      <a:pt x="20790" y="21111"/>
                    </a:lnTo>
                    <a:lnTo>
                      <a:pt x="21600" y="18932"/>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83" name="図形"/>
              <p:cNvSpPr/>
              <p:nvPr/>
            </p:nvSpPr>
            <p:spPr>
              <a:xfrm>
                <a:off x="127708" y="499575"/>
                <a:ext cx="84431" cy="127238"/>
              </a:xfrm>
              <a:custGeom>
                <a:avLst/>
                <a:gdLst/>
                <a:ahLst/>
                <a:cxnLst>
                  <a:cxn ang="0">
                    <a:pos x="wd2" y="hd2"/>
                  </a:cxn>
                  <a:cxn ang="5400000">
                    <a:pos x="wd2" y="hd2"/>
                  </a:cxn>
                  <a:cxn ang="10800000">
                    <a:pos x="wd2" y="hd2"/>
                  </a:cxn>
                  <a:cxn ang="16200000">
                    <a:pos x="wd2" y="hd2"/>
                  </a:cxn>
                </a:cxnLst>
                <a:rect l="0" t="0" r="r" b="b"/>
                <a:pathLst>
                  <a:path w="21600" h="21600" extrusionOk="0">
                    <a:moveTo>
                      <a:pt x="21600" y="2070"/>
                    </a:moveTo>
                    <a:lnTo>
                      <a:pt x="21161" y="982"/>
                    </a:lnTo>
                    <a:lnTo>
                      <a:pt x="18598" y="0"/>
                    </a:lnTo>
                    <a:lnTo>
                      <a:pt x="16959" y="294"/>
                    </a:lnTo>
                    <a:lnTo>
                      <a:pt x="0" y="19784"/>
                    </a:lnTo>
                    <a:lnTo>
                      <a:pt x="439" y="20870"/>
                    </a:lnTo>
                    <a:lnTo>
                      <a:pt x="2141" y="21524"/>
                    </a:lnTo>
                    <a:lnTo>
                      <a:pt x="2604" y="21600"/>
                    </a:lnTo>
                    <a:lnTo>
                      <a:pt x="3981" y="21600"/>
                    </a:lnTo>
                    <a:lnTo>
                      <a:pt x="4883" y="21281"/>
                    </a:lnTo>
                    <a:lnTo>
                      <a:pt x="21600" y="207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84" name="図形"/>
              <p:cNvSpPr/>
              <p:nvPr/>
            </p:nvSpPr>
            <p:spPr>
              <a:xfrm>
                <a:off x="127708" y="10"/>
                <a:ext cx="84431" cy="127227"/>
              </a:xfrm>
              <a:custGeom>
                <a:avLst/>
                <a:gdLst/>
                <a:ahLst/>
                <a:cxnLst>
                  <a:cxn ang="0">
                    <a:pos x="wd2" y="hd2"/>
                  </a:cxn>
                  <a:cxn ang="5400000">
                    <a:pos x="wd2" y="hd2"/>
                  </a:cxn>
                  <a:cxn ang="10800000">
                    <a:pos x="wd2" y="hd2"/>
                  </a:cxn>
                  <a:cxn ang="16200000">
                    <a:pos x="wd2" y="hd2"/>
                  </a:cxn>
                </a:cxnLst>
                <a:rect l="0" t="0" r="r" b="b"/>
                <a:pathLst>
                  <a:path w="21600" h="21600" extrusionOk="0">
                    <a:moveTo>
                      <a:pt x="21600" y="19784"/>
                    </a:moveTo>
                    <a:lnTo>
                      <a:pt x="4638" y="292"/>
                    </a:lnTo>
                    <a:lnTo>
                      <a:pt x="3002" y="0"/>
                    </a:lnTo>
                    <a:lnTo>
                      <a:pt x="439" y="982"/>
                    </a:lnTo>
                    <a:lnTo>
                      <a:pt x="0" y="2068"/>
                    </a:lnTo>
                    <a:lnTo>
                      <a:pt x="16717" y="21281"/>
                    </a:lnTo>
                    <a:lnTo>
                      <a:pt x="17616" y="21600"/>
                    </a:lnTo>
                    <a:lnTo>
                      <a:pt x="18996" y="21600"/>
                    </a:lnTo>
                    <a:lnTo>
                      <a:pt x="19456" y="21524"/>
                    </a:lnTo>
                    <a:lnTo>
                      <a:pt x="21161" y="20872"/>
                    </a:lnTo>
                    <a:lnTo>
                      <a:pt x="21600" y="19784"/>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85" name="図形"/>
              <p:cNvSpPr/>
              <p:nvPr/>
            </p:nvSpPr>
            <p:spPr>
              <a:xfrm>
                <a:off x="416126" y="499586"/>
                <a:ext cx="84431" cy="127227"/>
              </a:xfrm>
              <a:custGeom>
                <a:avLst/>
                <a:gdLst/>
                <a:ahLst/>
                <a:cxnLst>
                  <a:cxn ang="0">
                    <a:pos x="wd2" y="hd2"/>
                  </a:cxn>
                  <a:cxn ang="5400000">
                    <a:pos x="wd2" y="hd2"/>
                  </a:cxn>
                  <a:cxn ang="10800000">
                    <a:pos x="wd2" y="hd2"/>
                  </a:cxn>
                  <a:cxn ang="16200000">
                    <a:pos x="wd2" y="hd2"/>
                  </a:cxn>
                </a:cxnLst>
                <a:rect l="0" t="0" r="r" b="b"/>
                <a:pathLst>
                  <a:path w="21600" h="21600" extrusionOk="0">
                    <a:moveTo>
                      <a:pt x="21600" y="19784"/>
                    </a:moveTo>
                    <a:lnTo>
                      <a:pt x="4638" y="292"/>
                    </a:lnTo>
                    <a:lnTo>
                      <a:pt x="3005" y="0"/>
                    </a:lnTo>
                    <a:lnTo>
                      <a:pt x="439" y="980"/>
                    </a:lnTo>
                    <a:lnTo>
                      <a:pt x="0" y="2068"/>
                    </a:lnTo>
                    <a:lnTo>
                      <a:pt x="16717" y="21281"/>
                    </a:lnTo>
                    <a:lnTo>
                      <a:pt x="17619" y="21600"/>
                    </a:lnTo>
                    <a:lnTo>
                      <a:pt x="18996" y="21600"/>
                    </a:lnTo>
                    <a:lnTo>
                      <a:pt x="19459" y="21524"/>
                    </a:lnTo>
                    <a:lnTo>
                      <a:pt x="21161" y="20870"/>
                    </a:lnTo>
                    <a:lnTo>
                      <a:pt x="21600" y="19784"/>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86" name="図形"/>
              <p:cNvSpPr/>
              <p:nvPr/>
            </p:nvSpPr>
            <p:spPr>
              <a:xfrm>
                <a:off x="416126" y="-1"/>
                <a:ext cx="84431" cy="127238"/>
              </a:xfrm>
              <a:custGeom>
                <a:avLst/>
                <a:gdLst/>
                <a:ahLst/>
                <a:cxnLst>
                  <a:cxn ang="0">
                    <a:pos x="wd2" y="hd2"/>
                  </a:cxn>
                  <a:cxn ang="5400000">
                    <a:pos x="wd2" y="hd2"/>
                  </a:cxn>
                  <a:cxn ang="10800000">
                    <a:pos x="wd2" y="hd2"/>
                  </a:cxn>
                  <a:cxn ang="16200000">
                    <a:pos x="wd2" y="hd2"/>
                  </a:cxn>
                </a:cxnLst>
                <a:rect l="0" t="0" r="r" b="b"/>
                <a:pathLst>
                  <a:path w="21600" h="21600" extrusionOk="0">
                    <a:moveTo>
                      <a:pt x="21600" y="2070"/>
                    </a:moveTo>
                    <a:lnTo>
                      <a:pt x="21161" y="984"/>
                    </a:lnTo>
                    <a:lnTo>
                      <a:pt x="18595" y="0"/>
                    </a:lnTo>
                    <a:lnTo>
                      <a:pt x="16962" y="292"/>
                    </a:lnTo>
                    <a:lnTo>
                      <a:pt x="0" y="19784"/>
                    </a:lnTo>
                    <a:lnTo>
                      <a:pt x="439" y="20872"/>
                    </a:lnTo>
                    <a:lnTo>
                      <a:pt x="2141" y="21524"/>
                    </a:lnTo>
                    <a:lnTo>
                      <a:pt x="2604" y="21600"/>
                    </a:lnTo>
                    <a:lnTo>
                      <a:pt x="3981" y="21600"/>
                    </a:lnTo>
                    <a:lnTo>
                      <a:pt x="4883" y="21281"/>
                    </a:lnTo>
                    <a:lnTo>
                      <a:pt x="21600" y="207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87" name="図形"/>
              <p:cNvSpPr/>
              <p:nvPr/>
            </p:nvSpPr>
            <p:spPr>
              <a:xfrm>
                <a:off x="499564" y="416149"/>
                <a:ext cx="128715" cy="82943"/>
              </a:xfrm>
              <a:custGeom>
                <a:avLst/>
                <a:gdLst/>
                <a:ahLst/>
                <a:cxnLst>
                  <a:cxn ang="0">
                    <a:pos x="wd2" y="hd2"/>
                  </a:cxn>
                  <a:cxn ang="5400000">
                    <a:pos x="wd2" y="hd2"/>
                  </a:cxn>
                  <a:cxn ang="10800000">
                    <a:pos x="wd2" y="hd2"/>
                  </a:cxn>
                  <a:cxn ang="16200000">
                    <a:pos x="wd2" y="hd2"/>
                  </a:cxn>
                </a:cxnLst>
                <a:rect l="0" t="0" r="r" b="b"/>
                <a:pathLst>
                  <a:path w="21600" h="21600" extrusionOk="0">
                    <a:moveTo>
                      <a:pt x="21600" y="18935"/>
                    </a:moveTo>
                    <a:lnTo>
                      <a:pt x="21312" y="17266"/>
                    </a:lnTo>
                    <a:lnTo>
                      <a:pt x="2045" y="0"/>
                    </a:lnTo>
                    <a:lnTo>
                      <a:pt x="967" y="447"/>
                    </a:lnTo>
                    <a:lnTo>
                      <a:pt x="0" y="3059"/>
                    </a:lnTo>
                    <a:lnTo>
                      <a:pt x="286" y="4725"/>
                    </a:lnTo>
                    <a:lnTo>
                      <a:pt x="18989" y="21483"/>
                    </a:lnTo>
                    <a:lnTo>
                      <a:pt x="19294" y="21600"/>
                    </a:lnTo>
                    <a:lnTo>
                      <a:pt x="20198" y="21600"/>
                    </a:lnTo>
                    <a:lnTo>
                      <a:pt x="20788" y="21111"/>
                    </a:lnTo>
                    <a:lnTo>
                      <a:pt x="21600" y="18935"/>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88" name="図形"/>
              <p:cNvSpPr/>
              <p:nvPr/>
            </p:nvSpPr>
            <p:spPr>
              <a:xfrm>
                <a:off x="499564" y="127731"/>
                <a:ext cx="128715" cy="82932"/>
              </a:xfrm>
              <a:custGeom>
                <a:avLst/>
                <a:gdLst/>
                <a:ahLst/>
                <a:cxnLst>
                  <a:cxn ang="0">
                    <a:pos x="wd2" y="hd2"/>
                  </a:cxn>
                  <a:cxn ang="5400000">
                    <a:pos x="wd2" y="hd2"/>
                  </a:cxn>
                  <a:cxn ang="10800000">
                    <a:pos x="wd2" y="hd2"/>
                  </a:cxn>
                  <a:cxn ang="16200000">
                    <a:pos x="wd2" y="hd2"/>
                  </a:cxn>
                </a:cxnLst>
                <a:rect l="0" t="0" r="r" b="b"/>
                <a:pathLst>
                  <a:path w="21600" h="21600" extrusionOk="0">
                    <a:moveTo>
                      <a:pt x="21600" y="3056"/>
                    </a:moveTo>
                    <a:lnTo>
                      <a:pt x="20631" y="447"/>
                    </a:lnTo>
                    <a:lnTo>
                      <a:pt x="19555" y="0"/>
                    </a:lnTo>
                    <a:lnTo>
                      <a:pt x="288" y="17265"/>
                    </a:lnTo>
                    <a:lnTo>
                      <a:pt x="0" y="18931"/>
                    </a:lnTo>
                    <a:lnTo>
                      <a:pt x="810" y="21111"/>
                    </a:lnTo>
                    <a:lnTo>
                      <a:pt x="1402" y="21600"/>
                    </a:lnTo>
                    <a:lnTo>
                      <a:pt x="2306" y="21600"/>
                    </a:lnTo>
                    <a:lnTo>
                      <a:pt x="2609" y="21483"/>
                    </a:lnTo>
                    <a:lnTo>
                      <a:pt x="21312" y="4722"/>
                    </a:lnTo>
                    <a:lnTo>
                      <a:pt x="21600" y="3056"/>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sp>
        <p:nvSpPr>
          <p:cNvPr id="3191" name="object 200"/>
          <p:cNvSpPr/>
          <p:nvPr/>
        </p:nvSpPr>
        <p:spPr>
          <a:xfrm>
            <a:off x="6360621" y="6373617"/>
            <a:ext cx="20933" cy="141945"/>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4840" y="0"/>
                </a:lnTo>
                <a:lnTo>
                  <a:pt x="0" y="712"/>
                </a:lnTo>
                <a:lnTo>
                  <a:pt x="0" y="20886"/>
                </a:lnTo>
                <a:lnTo>
                  <a:pt x="4840" y="21600"/>
                </a:lnTo>
                <a:lnTo>
                  <a:pt x="16759" y="21600"/>
                </a:lnTo>
                <a:lnTo>
                  <a:pt x="21600" y="20886"/>
                </a:lnTo>
                <a:lnTo>
                  <a:pt x="21600" y="712"/>
                </a:lnTo>
                <a:lnTo>
                  <a:pt x="16759" y="0"/>
                </a:lnTo>
                <a:close/>
              </a:path>
            </a:pathLst>
          </a:custGeom>
          <a:solidFill>
            <a:srgbClr val="2AA738"/>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92" name="object 201"/>
          <p:cNvSpPr/>
          <p:nvPr/>
        </p:nvSpPr>
        <p:spPr>
          <a:xfrm>
            <a:off x="6011695" y="6722543"/>
            <a:ext cx="141945" cy="20933"/>
          </a:xfrm>
          <a:custGeom>
            <a:avLst/>
            <a:gdLst/>
            <a:ahLst/>
            <a:cxnLst>
              <a:cxn ang="0">
                <a:pos x="wd2" y="hd2"/>
              </a:cxn>
              <a:cxn ang="5400000">
                <a:pos x="wd2" y="hd2"/>
              </a:cxn>
              <a:cxn ang="10800000">
                <a:pos x="wd2" y="hd2"/>
              </a:cxn>
              <a:cxn ang="16200000">
                <a:pos x="wd2" y="hd2"/>
              </a:cxn>
            </a:cxnLst>
            <a:rect l="0" t="0" r="r" b="b"/>
            <a:pathLst>
              <a:path w="21600" h="21600" extrusionOk="0">
                <a:moveTo>
                  <a:pt x="20886" y="0"/>
                </a:moveTo>
                <a:lnTo>
                  <a:pt x="714" y="0"/>
                </a:lnTo>
                <a:lnTo>
                  <a:pt x="0" y="4829"/>
                </a:lnTo>
                <a:lnTo>
                  <a:pt x="0" y="16759"/>
                </a:lnTo>
                <a:lnTo>
                  <a:pt x="714" y="21600"/>
                </a:lnTo>
                <a:lnTo>
                  <a:pt x="20886" y="21600"/>
                </a:lnTo>
                <a:lnTo>
                  <a:pt x="21600" y="16759"/>
                </a:lnTo>
                <a:lnTo>
                  <a:pt x="21600" y="4829"/>
                </a:lnTo>
                <a:lnTo>
                  <a:pt x="20886" y="0"/>
                </a:lnTo>
                <a:close/>
              </a:path>
            </a:pathLst>
          </a:custGeom>
          <a:solidFill>
            <a:srgbClr val="2AA738"/>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93" name="object 202"/>
          <p:cNvSpPr/>
          <p:nvPr/>
        </p:nvSpPr>
        <p:spPr>
          <a:xfrm>
            <a:off x="6360621" y="6950450"/>
            <a:ext cx="20933" cy="141957"/>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4840" y="0"/>
                </a:lnTo>
                <a:lnTo>
                  <a:pt x="0" y="714"/>
                </a:lnTo>
                <a:lnTo>
                  <a:pt x="0" y="20886"/>
                </a:lnTo>
                <a:lnTo>
                  <a:pt x="4840" y="21600"/>
                </a:lnTo>
                <a:lnTo>
                  <a:pt x="16759" y="21600"/>
                </a:lnTo>
                <a:lnTo>
                  <a:pt x="21600" y="20886"/>
                </a:lnTo>
                <a:lnTo>
                  <a:pt x="21600" y="714"/>
                </a:lnTo>
                <a:lnTo>
                  <a:pt x="16759" y="0"/>
                </a:lnTo>
                <a:close/>
              </a:path>
            </a:pathLst>
          </a:custGeom>
          <a:solidFill>
            <a:srgbClr val="2AA738"/>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94" name="object 203"/>
          <p:cNvSpPr/>
          <p:nvPr/>
        </p:nvSpPr>
        <p:spPr>
          <a:xfrm>
            <a:off x="6588538" y="6722543"/>
            <a:ext cx="141957" cy="20933"/>
          </a:xfrm>
          <a:custGeom>
            <a:avLst/>
            <a:gdLst/>
            <a:ahLst/>
            <a:cxnLst>
              <a:cxn ang="0">
                <a:pos x="wd2" y="hd2"/>
              </a:cxn>
              <a:cxn ang="5400000">
                <a:pos x="wd2" y="hd2"/>
              </a:cxn>
              <a:cxn ang="10800000">
                <a:pos x="wd2" y="hd2"/>
              </a:cxn>
              <a:cxn ang="16200000">
                <a:pos x="wd2" y="hd2"/>
              </a:cxn>
            </a:cxnLst>
            <a:rect l="0" t="0" r="r" b="b"/>
            <a:pathLst>
              <a:path w="21600" h="21600" extrusionOk="0">
                <a:moveTo>
                  <a:pt x="20884" y="0"/>
                </a:moveTo>
                <a:lnTo>
                  <a:pt x="714" y="0"/>
                </a:lnTo>
                <a:lnTo>
                  <a:pt x="0" y="4829"/>
                </a:lnTo>
                <a:lnTo>
                  <a:pt x="0" y="16759"/>
                </a:lnTo>
                <a:lnTo>
                  <a:pt x="714" y="21600"/>
                </a:lnTo>
                <a:lnTo>
                  <a:pt x="20884" y="21600"/>
                </a:lnTo>
                <a:lnTo>
                  <a:pt x="21600" y="16759"/>
                </a:lnTo>
                <a:lnTo>
                  <a:pt x="21600" y="4829"/>
                </a:lnTo>
                <a:lnTo>
                  <a:pt x="20884" y="0"/>
                </a:lnTo>
                <a:close/>
              </a:path>
            </a:pathLst>
          </a:custGeom>
          <a:solidFill>
            <a:srgbClr val="2AA738"/>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3203" name="object 204"/>
          <p:cNvGrpSpPr/>
          <p:nvPr/>
        </p:nvGrpSpPr>
        <p:grpSpPr>
          <a:xfrm>
            <a:off x="5957965" y="7183832"/>
            <a:ext cx="462980" cy="740020"/>
            <a:chOff x="0" y="0"/>
            <a:chExt cx="462979" cy="740019"/>
          </a:xfrm>
        </p:grpSpPr>
        <p:grpSp>
          <p:nvGrpSpPr>
            <p:cNvPr id="3197" name="object 205"/>
            <p:cNvGrpSpPr/>
            <p:nvPr/>
          </p:nvGrpSpPr>
          <p:grpSpPr>
            <a:xfrm>
              <a:off x="97631" y="336841"/>
              <a:ext cx="191192" cy="243494"/>
              <a:chOff x="0" y="0"/>
              <a:chExt cx="191191" cy="243493"/>
            </a:xfrm>
          </p:grpSpPr>
          <p:sp>
            <p:nvSpPr>
              <p:cNvPr id="3195" name="図形"/>
              <p:cNvSpPr/>
              <p:nvPr/>
            </p:nvSpPr>
            <p:spPr>
              <a:xfrm>
                <a:off x="-1" y="-1"/>
                <a:ext cx="174953" cy="243495"/>
              </a:xfrm>
              <a:custGeom>
                <a:avLst/>
                <a:gdLst/>
                <a:ahLst/>
                <a:cxnLst>
                  <a:cxn ang="0">
                    <a:pos x="wd2" y="hd2"/>
                  </a:cxn>
                  <a:cxn ang="5400000">
                    <a:pos x="wd2" y="hd2"/>
                  </a:cxn>
                  <a:cxn ang="10800000">
                    <a:pos x="wd2" y="hd2"/>
                  </a:cxn>
                  <a:cxn ang="16200000">
                    <a:pos x="wd2" y="hd2"/>
                  </a:cxn>
                </a:cxnLst>
                <a:rect l="0" t="0" r="r" b="b"/>
                <a:pathLst>
                  <a:path w="21600" h="21600" extrusionOk="0">
                    <a:moveTo>
                      <a:pt x="1391" y="0"/>
                    </a:moveTo>
                    <a:lnTo>
                      <a:pt x="573" y="76"/>
                    </a:lnTo>
                    <a:lnTo>
                      <a:pt x="85" y="323"/>
                    </a:lnTo>
                    <a:lnTo>
                      <a:pt x="8" y="445"/>
                    </a:lnTo>
                    <a:lnTo>
                      <a:pt x="0" y="715"/>
                    </a:lnTo>
                    <a:lnTo>
                      <a:pt x="22" y="883"/>
                    </a:lnTo>
                    <a:lnTo>
                      <a:pt x="806" y="3966"/>
                    </a:lnTo>
                    <a:lnTo>
                      <a:pt x="4588" y="6958"/>
                    </a:lnTo>
                    <a:lnTo>
                      <a:pt x="8687" y="7949"/>
                    </a:lnTo>
                    <a:lnTo>
                      <a:pt x="3255" y="20980"/>
                    </a:lnTo>
                    <a:lnTo>
                      <a:pt x="3551" y="21375"/>
                    </a:lnTo>
                    <a:lnTo>
                      <a:pt x="4597" y="21600"/>
                    </a:lnTo>
                    <a:lnTo>
                      <a:pt x="5147" y="21387"/>
                    </a:lnTo>
                    <a:lnTo>
                      <a:pt x="10581" y="8356"/>
                    </a:lnTo>
                    <a:lnTo>
                      <a:pt x="19728" y="8356"/>
                    </a:lnTo>
                    <a:lnTo>
                      <a:pt x="20214" y="8144"/>
                    </a:lnTo>
                    <a:lnTo>
                      <a:pt x="21150" y="7589"/>
                    </a:lnTo>
                    <a:lnTo>
                      <a:pt x="21600" y="7244"/>
                    </a:lnTo>
                    <a:lnTo>
                      <a:pt x="10231" y="7244"/>
                    </a:lnTo>
                    <a:lnTo>
                      <a:pt x="10171" y="7221"/>
                    </a:lnTo>
                    <a:lnTo>
                      <a:pt x="10107" y="7200"/>
                    </a:lnTo>
                    <a:lnTo>
                      <a:pt x="9971" y="7171"/>
                    </a:lnTo>
                    <a:lnTo>
                      <a:pt x="9901" y="7163"/>
                    </a:lnTo>
                    <a:lnTo>
                      <a:pt x="9833" y="7159"/>
                    </a:lnTo>
                    <a:lnTo>
                      <a:pt x="9820" y="6830"/>
                    </a:lnTo>
                    <a:lnTo>
                      <a:pt x="8624" y="3133"/>
                    </a:lnTo>
                    <a:lnTo>
                      <a:pt x="5389" y="715"/>
                    </a:lnTo>
                    <a:lnTo>
                      <a:pt x="2246" y="25"/>
                    </a:lnTo>
                    <a:lnTo>
                      <a:pt x="1391"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196" name="図形"/>
              <p:cNvSpPr/>
              <p:nvPr/>
            </p:nvSpPr>
            <p:spPr>
              <a:xfrm>
                <a:off x="82867" y="40344"/>
                <a:ext cx="108325" cy="41322"/>
              </a:xfrm>
              <a:custGeom>
                <a:avLst/>
                <a:gdLst/>
                <a:ahLst/>
                <a:cxnLst>
                  <a:cxn ang="0">
                    <a:pos x="wd2" y="hd2"/>
                  </a:cxn>
                  <a:cxn ang="5400000">
                    <a:pos x="wd2" y="hd2"/>
                  </a:cxn>
                  <a:cxn ang="10800000">
                    <a:pos x="wd2" y="hd2"/>
                  </a:cxn>
                  <a:cxn ang="16200000">
                    <a:pos x="wd2" y="hd2"/>
                  </a:cxn>
                </a:cxnLst>
                <a:rect l="0" t="0" r="r" b="b"/>
                <a:pathLst>
                  <a:path w="21600" h="21600" extrusionOk="0">
                    <a:moveTo>
                      <a:pt x="11444" y="0"/>
                    </a:moveTo>
                    <a:lnTo>
                      <a:pt x="5025" y="7673"/>
                    </a:lnTo>
                    <a:lnTo>
                      <a:pt x="214" y="20775"/>
                    </a:lnTo>
                    <a:lnTo>
                      <a:pt x="0" y="21600"/>
                    </a:lnTo>
                    <a:lnTo>
                      <a:pt x="18362" y="21600"/>
                    </a:lnTo>
                    <a:lnTo>
                      <a:pt x="21600" y="10652"/>
                    </a:lnTo>
                    <a:lnTo>
                      <a:pt x="21247" y="8303"/>
                    </a:lnTo>
                    <a:lnTo>
                      <a:pt x="13960" y="234"/>
                    </a:lnTo>
                    <a:lnTo>
                      <a:pt x="11444"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3198" name="object 206"/>
            <p:cNvSpPr/>
            <p:nvPr/>
          </p:nvSpPr>
          <p:spPr>
            <a:xfrm>
              <a:off x="-1" y="0"/>
              <a:ext cx="462981" cy="740020"/>
            </a:xfrm>
            <a:custGeom>
              <a:avLst/>
              <a:gdLst/>
              <a:ahLst/>
              <a:cxnLst>
                <a:cxn ang="0">
                  <a:pos x="wd2" y="hd2"/>
                </a:cxn>
                <a:cxn ang="5400000">
                  <a:pos x="wd2" y="hd2"/>
                </a:cxn>
                <a:cxn ang="10800000">
                  <a:pos x="wd2" y="hd2"/>
                </a:cxn>
                <a:cxn ang="16200000">
                  <a:pos x="wd2" y="hd2"/>
                </a:cxn>
              </a:cxnLst>
              <a:rect l="0" t="0" r="r" b="b"/>
              <a:pathLst>
                <a:path w="21600" h="21600" extrusionOk="0">
                  <a:moveTo>
                    <a:pt x="21600" y="6407"/>
                  </a:moveTo>
                  <a:lnTo>
                    <a:pt x="21280" y="4983"/>
                  </a:lnTo>
                  <a:lnTo>
                    <a:pt x="20854" y="4264"/>
                  </a:lnTo>
                  <a:lnTo>
                    <a:pt x="20854" y="6431"/>
                  </a:lnTo>
                  <a:lnTo>
                    <a:pt x="20701" y="7801"/>
                  </a:lnTo>
                  <a:lnTo>
                    <a:pt x="20098" y="9178"/>
                  </a:lnTo>
                  <a:lnTo>
                    <a:pt x="19365" y="10207"/>
                  </a:lnTo>
                  <a:lnTo>
                    <a:pt x="18349" y="11191"/>
                  </a:lnTo>
                  <a:lnTo>
                    <a:pt x="16873" y="12200"/>
                  </a:lnTo>
                  <a:lnTo>
                    <a:pt x="14760" y="13301"/>
                  </a:lnTo>
                  <a:lnTo>
                    <a:pt x="13212" y="14032"/>
                  </a:lnTo>
                  <a:lnTo>
                    <a:pt x="12150" y="14576"/>
                  </a:lnTo>
                  <a:lnTo>
                    <a:pt x="10139" y="15897"/>
                  </a:lnTo>
                  <a:lnTo>
                    <a:pt x="9274" y="17034"/>
                  </a:lnTo>
                  <a:lnTo>
                    <a:pt x="9274" y="17536"/>
                  </a:lnTo>
                  <a:lnTo>
                    <a:pt x="8982" y="18146"/>
                  </a:lnTo>
                  <a:lnTo>
                    <a:pt x="8958" y="18040"/>
                  </a:lnTo>
                  <a:lnTo>
                    <a:pt x="8894" y="18000"/>
                  </a:lnTo>
                  <a:lnTo>
                    <a:pt x="8894" y="18333"/>
                  </a:lnTo>
                  <a:lnTo>
                    <a:pt x="8536" y="19078"/>
                  </a:lnTo>
                  <a:lnTo>
                    <a:pt x="8512" y="18971"/>
                  </a:lnTo>
                  <a:lnTo>
                    <a:pt x="8447" y="18932"/>
                  </a:lnTo>
                  <a:lnTo>
                    <a:pt x="8447" y="19265"/>
                  </a:lnTo>
                  <a:lnTo>
                    <a:pt x="8190" y="19801"/>
                  </a:lnTo>
                  <a:lnTo>
                    <a:pt x="7879" y="20082"/>
                  </a:lnTo>
                  <a:lnTo>
                    <a:pt x="7899" y="19866"/>
                  </a:lnTo>
                  <a:lnTo>
                    <a:pt x="7763" y="19772"/>
                  </a:lnTo>
                  <a:lnTo>
                    <a:pt x="7763" y="20187"/>
                  </a:lnTo>
                  <a:lnTo>
                    <a:pt x="7539" y="20390"/>
                  </a:lnTo>
                  <a:lnTo>
                    <a:pt x="6521" y="20611"/>
                  </a:lnTo>
                  <a:lnTo>
                    <a:pt x="5491" y="20588"/>
                  </a:lnTo>
                  <a:lnTo>
                    <a:pt x="5491" y="21066"/>
                  </a:lnTo>
                  <a:lnTo>
                    <a:pt x="5164" y="21127"/>
                  </a:lnTo>
                  <a:lnTo>
                    <a:pt x="4782" y="21127"/>
                  </a:lnTo>
                  <a:lnTo>
                    <a:pt x="4391" y="21088"/>
                  </a:lnTo>
                  <a:lnTo>
                    <a:pt x="2797" y="20561"/>
                  </a:lnTo>
                  <a:lnTo>
                    <a:pt x="3096" y="20650"/>
                  </a:lnTo>
                  <a:lnTo>
                    <a:pt x="3415" y="20733"/>
                  </a:lnTo>
                  <a:lnTo>
                    <a:pt x="5164" y="21037"/>
                  </a:lnTo>
                  <a:lnTo>
                    <a:pt x="5491" y="21066"/>
                  </a:lnTo>
                  <a:lnTo>
                    <a:pt x="5491" y="20588"/>
                  </a:lnTo>
                  <a:lnTo>
                    <a:pt x="5371" y="20585"/>
                  </a:lnTo>
                  <a:lnTo>
                    <a:pt x="5203" y="20561"/>
                  </a:lnTo>
                  <a:lnTo>
                    <a:pt x="3321" y="20201"/>
                  </a:lnTo>
                  <a:lnTo>
                    <a:pt x="1683" y="19293"/>
                  </a:lnTo>
                  <a:lnTo>
                    <a:pt x="1672" y="19047"/>
                  </a:lnTo>
                  <a:lnTo>
                    <a:pt x="1690" y="19092"/>
                  </a:lnTo>
                  <a:lnTo>
                    <a:pt x="1866" y="19159"/>
                  </a:lnTo>
                  <a:lnTo>
                    <a:pt x="3679" y="19604"/>
                  </a:lnTo>
                  <a:lnTo>
                    <a:pt x="5442" y="19934"/>
                  </a:lnTo>
                  <a:lnTo>
                    <a:pt x="7494" y="20215"/>
                  </a:lnTo>
                  <a:lnTo>
                    <a:pt x="7700" y="20222"/>
                  </a:lnTo>
                  <a:lnTo>
                    <a:pt x="7763" y="20187"/>
                  </a:lnTo>
                  <a:lnTo>
                    <a:pt x="7763" y="19772"/>
                  </a:lnTo>
                  <a:lnTo>
                    <a:pt x="7742" y="19757"/>
                  </a:lnTo>
                  <a:lnTo>
                    <a:pt x="7535" y="19749"/>
                  </a:lnTo>
                  <a:lnTo>
                    <a:pt x="6442" y="19618"/>
                  </a:lnTo>
                  <a:lnTo>
                    <a:pt x="4825" y="19340"/>
                  </a:lnTo>
                  <a:lnTo>
                    <a:pt x="3243" y="19019"/>
                  </a:lnTo>
                  <a:lnTo>
                    <a:pt x="2255" y="18761"/>
                  </a:lnTo>
                  <a:lnTo>
                    <a:pt x="2081" y="18693"/>
                  </a:lnTo>
                  <a:lnTo>
                    <a:pt x="1850" y="18728"/>
                  </a:lnTo>
                  <a:lnTo>
                    <a:pt x="1668" y="18914"/>
                  </a:lnTo>
                  <a:lnTo>
                    <a:pt x="1655" y="18576"/>
                  </a:lnTo>
                  <a:lnTo>
                    <a:pt x="1913" y="18039"/>
                  </a:lnTo>
                  <a:lnTo>
                    <a:pt x="1927" y="18107"/>
                  </a:lnTo>
                  <a:lnTo>
                    <a:pt x="1989" y="18171"/>
                  </a:lnTo>
                  <a:lnTo>
                    <a:pt x="4043" y="18679"/>
                  </a:lnTo>
                  <a:lnTo>
                    <a:pt x="5938" y="19034"/>
                  </a:lnTo>
                  <a:lnTo>
                    <a:pt x="7620" y="19293"/>
                  </a:lnTo>
                  <a:lnTo>
                    <a:pt x="8262" y="19350"/>
                  </a:lnTo>
                  <a:lnTo>
                    <a:pt x="8373" y="19318"/>
                  </a:lnTo>
                  <a:lnTo>
                    <a:pt x="8447" y="19265"/>
                  </a:lnTo>
                  <a:lnTo>
                    <a:pt x="8447" y="18932"/>
                  </a:lnTo>
                  <a:lnTo>
                    <a:pt x="8373" y="18886"/>
                  </a:lnTo>
                  <a:lnTo>
                    <a:pt x="8194" y="18878"/>
                  </a:lnTo>
                  <a:lnTo>
                    <a:pt x="7012" y="18731"/>
                  </a:lnTo>
                  <a:lnTo>
                    <a:pt x="5259" y="18427"/>
                  </a:lnTo>
                  <a:lnTo>
                    <a:pt x="3543" y="18081"/>
                  </a:lnTo>
                  <a:lnTo>
                    <a:pt x="3376" y="18039"/>
                  </a:lnTo>
                  <a:lnTo>
                    <a:pt x="2653" y="17853"/>
                  </a:lnTo>
                  <a:lnTo>
                    <a:pt x="2470" y="17806"/>
                  </a:lnTo>
                  <a:lnTo>
                    <a:pt x="2314" y="17749"/>
                  </a:lnTo>
                  <a:lnTo>
                    <a:pt x="2118" y="17771"/>
                  </a:lnTo>
                  <a:lnTo>
                    <a:pt x="2001" y="17853"/>
                  </a:lnTo>
                  <a:lnTo>
                    <a:pt x="2359" y="17107"/>
                  </a:lnTo>
                  <a:lnTo>
                    <a:pt x="4494" y="17749"/>
                  </a:lnTo>
                  <a:lnTo>
                    <a:pt x="6384" y="18102"/>
                  </a:lnTo>
                  <a:lnTo>
                    <a:pt x="8066" y="18361"/>
                  </a:lnTo>
                  <a:lnTo>
                    <a:pt x="8708" y="18418"/>
                  </a:lnTo>
                  <a:lnTo>
                    <a:pt x="8819" y="18386"/>
                  </a:lnTo>
                  <a:lnTo>
                    <a:pt x="8894" y="18333"/>
                  </a:lnTo>
                  <a:lnTo>
                    <a:pt x="8894" y="18000"/>
                  </a:lnTo>
                  <a:lnTo>
                    <a:pt x="8819" y="17954"/>
                  </a:lnTo>
                  <a:lnTo>
                    <a:pt x="8640" y="17946"/>
                  </a:lnTo>
                  <a:lnTo>
                    <a:pt x="7458" y="17799"/>
                  </a:lnTo>
                  <a:lnTo>
                    <a:pt x="5705" y="17495"/>
                  </a:lnTo>
                  <a:lnTo>
                    <a:pt x="3989" y="17149"/>
                  </a:lnTo>
                  <a:lnTo>
                    <a:pt x="3824" y="17107"/>
                  </a:lnTo>
                  <a:lnTo>
                    <a:pt x="3100" y="16922"/>
                  </a:lnTo>
                  <a:lnTo>
                    <a:pt x="2916" y="16875"/>
                  </a:lnTo>
                  <a:lnTo>
                    <a:pt x="2760" y="16817"/>
                  </a:lnTo>
                  <a:lnTo>
                    <a:pt x="2564" y="16839"/>
                  </a:lnTo>
                  <a:lnTo>
                    <a:pt x="2448" y="16922"/>
                  </a:lnTo>
                  <a:lnTo>
                    <a:pt x="2738" y="16315"/>
                  </a:lnTo>
                  <a:lnTo>
                    <a:pt x="3123" y="16414"/>
                  </a:lnTo>
                  <a:lnTo>
                    <a:pt x="3575" y="16521"/>
                  </a:lnTo>
                  <a:lnTo>
                    <a:pt x="5335" y="16892"/>
                  </a:lnTo>
                  <a:lnTo>
                    <a:pt x="7404" y="17268"/>
                  </a:lnTo>
                  <a:lnTo>
                    <a:pt x="9103" y="17517"/>
                  </a:lnTo>
                  <a:lnTo>
                    <a:pt x="9274" y="17536"/>
                  </a:lnTo>
                  <a:lnTo>
                    <a:pt x="9274" y="17034"/>
                  </a:lnTo>
                  <a:lnTo>
                    <a:pt x="9263" y="17058"/>
                  </a:lnTo>
                  <a:lnTo>
                    <a:pt x="8978" y="17023"/>
                  </a:lnTo>
                  <a:lnTo>
                    <a:pt x="6600" y="16635"/>
                  </a:lnTo>
                  <a:lnTo>
                    <a:pt x="4938" y="16315"/>
                  </a:lnTo>
                  <a:lnTo>
                    <a:pt x="3172" y="15914"/>
                  </a:lnTo>
                  <a:lnTo>
                    <a:pt x="3319" y="15602"/>
                  </a:lnTo>
                  <a:lnTo>
                    <a:pt x="3425" y="15310"/>
                  </a:lnTo>
                  <a:lnTo>
                    <a:pt x="3476" y="15003"/>
                  </a:lnTo>
                  <a:lnTo>
                    <a:pt x="3460" y="14645"/>
                  </a:lnTo>
                  <a:lnTo>
                    <a:pt x="3257" y="13700"/>
                  </a:lnTo>
                  <a:lnTo>
                    <a:pt x="2941" y="12849"/>
                  </a:lnTo>
                  <a:lnTo>
                    <a:pt x="2532" y="12030"/>
                  </a:lnTo>
                  <a:lnTo>
                    <a:pt x="2050" y="11179"/>
                  </a:lnTo>
                  <a:lnTo>
                    <a:pt x="1882" y="10886"/>
                  </a:lnTo>
                  <a:lnTo>
                    <a:pt x="1084" y="9240"/>
                  </a:lnTo>
                  <a:lnTo>
                    <a:pt x="738" y="7890"/>
                  </a:lnTo>
                  <a:lnTo>
                    <a:pt x="755" y="6718"/>
                  </a:lnTo>
                  <a:lnTo>
                    <a:pt x="1047" y="5607"/>
                  </a:lnTo>
                  <a:lnTo>
                    <a:pt x="1754" y="4249"/>
                  </a:lnTo>
                  <a:lnTo>
                    <a:pt x="2830" y="3052"/>
                  </a:lnTo>
                  <a:lnTo>
                    <a:pt x="4247" y="2043"/>
                  </a:lnTo>
                  <a:lnTo>
                    <a:pt x="5974" y="1249"/>
                  </a:lnTo>
                  <a:lnTo>
                    <a:pt x="7811" y="734"/>
                  </a:lnTo>
                  <a:lnTo>
                    <a:pt x="9753" y="473"/>
                  </a:lnTo>
                  <a:lnTo>
                    <a:pt x="11770" y="471"/>
                  </a:lnTo>
                  <a:lnTo>
                    <a:pt x="13768" y="728"/>
                  </a:lnTo>
                  <a:lnTo>
                    <a:pt x="15738" y="1227"/>
                  </a:lnTo>
                  <a:lnTo>
                    <a:pt x="17377" y="1916"/>
                  </a:lnTo>
                  <a:lnTo>
                    <a:pt x="18747" y="2794"/>
                  </a:lnTo>
                  <a:lnTo>
                    <a:pt x="19813" y="3843"/>
                  </a:lnTo>
                  <a:lnTo>
                    <a:pt x="20557" y="5101"/>
                  </a:lnTo>
                  <a:lnTo>
                    <a:pt x="20854" y="6431"/>
                  </a:lnTo>
                  <a:lnTo>
                    <a:pt x="20854" y="4264"/>
                  </a:lnTo>
                  <a:lnTo>
                    <a:pt x="19332" y="2504"/>
                  </a:lnTo>
                  <a:lnTo>
                    <a:pt x="17858" y="1558"/>
                  </a:lnTo>
                  <a:lnTo>
                    <a:pt x="16097" y="817"/>
                  </a:lnTo>
                  <a:lnTo>
                    <a:pt x="14089" y="301"/>
                  </a:lnTo>
                  <a:lnTo>
                    <a:pt x="11740" y="0"/>
                  </a:lnTo>
                  <a:lnTo>
                    <a:pt x="9616" y="13"/>
                  </a:lnTo>
                  <a:lnTo>
                    <a:pt x="7553" y="295"/>
                  </a:lnTo>
                  <a:lnTo>
                    <a:pt x="5600" y="845"/>
                  </a:lnTo>
                  <a:lnTo>
                    <a:pt x="3747" y="1696"/>
                  </a:lnTo>
                  <a:lnTo>
                    <a:pt x="2228" y="2776"/>
                  </a:lnTo>
                  <a:lnTo>
                    <a:pt x="1074" y="4055"/>
                  </a:lnTo>
                  <a:lnTo>
                    <a:pt x="318" y="5505"/>
                  </a:lnTo>
                  <a:lnTo>
                    <a:pt x="0" y="6823"/>
                  </a:lnTo>
                  <a:lnTo>
                    <a:pt x="27" y="8121"/>
                  </a:lnTo>
                  <a:lnTo>
                    <a:pt x="415" y="9496"/>
                  </a:lnTo>
                  <a:lnTo>
                    <a:pt x="1179" y="11044"/>
                  </a:lnTo>
                  <a:lnTo>
                    <a:pt x="1348" y="11338"/>
                  </a:lnTo>
                  <a:lnTo>
                    <a:pt x="1817" y="12165"/>
                  </a:lnTo>
                  <a:lnTo>
                    <a:pt x="2214" y="12960"/>
                  </a:lnTo>
                  <a:lnTo>
                    <a:pt x="2520" y="13780"/>
                  </a:lnTo>
                  <a:lnTo>
                    <a:pt x="2716" y="14685"/>
                  </a:lnTo>
                  <a:lnTo>
                    <a:pt x="2727" y="14918"/>
                  </a:lnTo>
                  <a:lnTo>
                    <a:pt x="2726" y="15003"/>
                  </a:lnTo>
                  <a:lnTo>
                    <a:pt x="2689" y="15228"/>
                  </a:lnTo>
                  <a:lnTo>
                    <a:pt x="2600" y="15476"/>
                  </a:lnTo>
                  <a:lnTo>
                    <a:pt x="2469" y="15753"/>
                  </a:lnTo>
                  <a:lnTo>
                    <a:pt x="2435" y="15756"/>
                  </a:lnTo>
                  <a:lnTo>
                    <a:pt x="2402" y="15760"/>
                  </a:lnTo>
                  <a:lnTo>
                    <a:pt x="2263" y="15794"/>
                  </a:lnTo>
                  <a:lnTo>
                    <a:pt x="2182" y="15849"/>
                  </a:lnTo>
                  <a:lnTo>
                    <a:pt x="940" y="18442"/>
                  </a:lnTo>
                  <a:lnTo>
                    <a:pt x="821" y="18956"/>
                  </a:lnTo>
                  <a:lnTo>
                    <a:pt x="964" y="19433"/>
                  </a:lnTo>
                  <a:lnTo>
                    <a:pt x="1362" y="19868"/>
                  </a:lnTo>
                  <a:lnTo>
                    <a:pt x="2005" y="20254"/>
                  </a:lnTo>
                  <a:lnTo>
                    <a:pt x="1999" y="20529"/>
                  </a:lnTo>
                  <a:lnTo>
                    <a:pt x="2208" y="20857"/>
                  </a:lnTo>
                  <a:lnTo>
                    <a:pt x="2771" y="21189"/>
                  </a:lnTo>
                  <a:lnTo>
                    <a:pt x="3826" y="21479"/>
                  </a:lnTo>
                  <a:lnTo>
                    <a:pt x="4962" y="21600"/>
                  </a:lnTo>
                  <a:lnTo>
                    <a:pt x="5724" y="21516"/>
                  </a:lnTo>
                  <a:lnTo>
                    <a:pt x="6186" y="21314"/>
                  </a:lnTo>
                  <a:lnTo>
                    <a:pt x="6378" y="21127"/>
                  </a:lnTo>
                  <a:lnTo>
                    <a:pt x="6423" y="21083"/>
                  </a:lnTo>
                  <a:lnTo>
                    <a:pt x="7300" y="20981"/>
                  </a:lnTo>
                  <a:lnTo>
                    <a:pt x="8014" y="20754"/>
                  </a:lnTo>
                  <a:lnTo>
                    <a:pt x="8236" y="20611"/>
                  </a:lnTo>
                  <a:lnTo>
                    <a:pt x="8553" y="20405"/>
                  </a:lnTo>
                  <a:lnTo>
                    <a:pt x="8905" y="19935"/>
                  </a:lnTo>
                  <a:lnTo>
                    <a:pt x="9227" y="19265"/>
                  </a:lnTo>
                  <a:lnTo>
                    <a:pt x="9316" y="19078"/>
                  </a:lnTo>
                  <a:lnTo>
                    <a:pt x="9673" y="18333"/>
                  </a:lnTo>
                  <a:lnTo>
                    <a:pt x="9762" y="18146"/>
                  </a:lnTo>
                  <a:lnTo>
                    <a:pt x="10147" y="17343"/>
                  </a:lnTo>
                  <a:lnTo>
                    <a:pt x="10131" y="17277"/>
                  </a:lnTo>
                  <a:lnTo>
                    <a:pt x="10127" y="17268"/>
                  </a:lnTo>
                  <a:lnTo>
                    <a:pt x="10043" y="17193"/>
                  </a:lnTo>
                  <a:lnTo>
                    <a:pt x="10015" y="17176"/>
                  </a:lnTo>
                  <a:lnTo>
                    <a:pt x="9991" y="17164"/>
                  </a:lnTo>
                  <a:lnTo>
                    <a:pt x="10043" y="17058"/>
                  </a:lnTo>
                  <a:lnTo>
                    <a:pt x="11683" y="15498"/>
                  </a:lnTo>
                  <a:lnTo>
                    <a:pt x="13690" y="14391"/>
                  </a:lnTo>
                  <a:lnTo>
                    <a:pt x="15208" y="13674"/>
                  </a:lnTo>
                  <a:lnTo>
                    <a:pt x="17207" y="12644"/>
                  </a:lnTo>
                  <a:lnTo>
                    <a:pt x="18739" y="11629"/>
                  </a:lnTo>
                  <a:lnTo>
                    <a:pt x="19903" y="10555"/>
                  </a:lnTo>
                  <a:lnTo>
                    <a:pt x="20796" y="9344"/>
                  </a:lnTo>
                  <a:lnTo>
                    <a:pt x="21439" y="7872"/>
                  </a:lnTo>
                  <a:lnTo>
                    <a:pt x="21600" y="6407"/>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3202" name="object 207"/>
            <p:cNvGrpSpPr/>
            <p:nvPr/>
          </p:nvGrpSpPr>
          <p:grpSpPr>
            <a:xfrm>
              <a:off x="135362" y="230197"/>
              <a:ext cx="182264" cy="92454"/>
              <a:chOff x="0" y="0"/>
              <a:chExt cx="182263" cy="92453"/>
            </a:xfrm>
          </p:grpSpPr>
          <p:sp>
            <p:nvSpPr>
              <p:cNvPr id="3199" name="図形"/>
              <p:cNvSpPr/>
              <p:nvPr/>
            </p:nvSpPr>
            <p:spPr>
              <a:xfrm>
                <a:off x="-1" y="-1"/>
                <a:ext cx="30557" cy="56377"/>
              </a:xfrm>
              <a:custGeom>
                <a:avLst/>
                <a:gdLst/>
                <a:ahLst/>
                <a:cxnLst>
                  <a:cxn ang="0">
                    <a:pos x="wd2" y="hd2"/>
                  </a:cxn>
                  <a:cxn ang="5400000">
                    <a:pos x="wd2" y="hd2"/>
                  </a:cxn>
                  <a:cxn ang="10800000">
                    <a:pos x="wd2" y="hd2"/>
                  </a:cxn>
                  <a:cxn ang="16200000">
                    <a:pos x="wd2" y="hd2"/>
                  </a:cxn>
                </a:cxnLst>
                <a:rect l="0" t="0" r="r" b="b"/>
                <a:pathLst>
                  <a:path w="21600" h="21600" extrusionOk="0">
                    <a:moveTo>
                      <a:pt x="21600" y="19162"/>
                    </a:moveTo>
                    <a:lnTo>
                      <a:pt x="10763" y="887"/>
                    </a:lnTo>
                    <a:lnTo>
                      <a:pt x="7594" y="0"/>
                    </a:lnTo>
                    <a:lnTo>
                      <a:pt x="1637" y="1033"/>
                    </a:lnTo>
                    <a:lnTo>
                      <a:pt x="0" y="2760"/>
                    </a:lnTo>
                    <a:lnTo>
                      <a:pt x="10470" y="20421"/>
                    </a:lnTo>
                    <a:lnTo>
                      <a:pt x="11921" y="21145"/>
                    </a:lnTo>
                    <a:lnTo>
                      <a:pt x="13639" y="21423"/>
                    </a:lnTo>
                    <a:lnTo>
                      <a:pt x="14699" y="21596"/>
                    </a:lnTo>
                    <a:lnTo>
                      <a:pt x="15856" y="21600"/>
                    </a:lnTo>
                    <a:lnTo>
                      <a:pt x="19963" y="20889"/>
                    </a:lnTo>
                    <a:lnTo>
                      <a:pt x="21600" y="19162"/>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00" name="図形"/>
              <p:cNvSpPr/>
              <p:nvPr/>
            </p:nvSpPr>
            <p:spPr>
              <a:xfrm>
                <a:off x="78261" y="172"/>
                <a:ext cx="30707" cy="60723"/>
              </a:xfrm>
              <a:custGeom>
                <a:avLst/>
                <a:gdLst/>
                <a:ahLst/>
                <a:cxnLst>
                  <a:cxn ang="0">
                    <a:pos x="wd2" y="hd2"/>
                  </a:cxn>
                  <a:cxn ang="5400000">
                    <a:pos x="wd2" y="hd2"/>
                  </a:cxn>
                  <a:cxn ang="10800000">
                    <a:pos x="wd2" y="hd2"/>
                  </a:cxn>
                  <a:cxn ang="16200000">
                    <a:pos x="wd2" y="hd2"/>
                  </a:cxn>
                </a:cxnLst>
                <a:rect l="0" t="0" r="r" b="b"/>
                <a:pathLst>
                  <a:path w="21600" h="21600" extrusionOk="0">
                    <a:moveTo>
                      <a:pt x="21600" y="2485"/>
                    </a:moveTo>
                    <a:lnTo>
                      <a:pt x="19914" y="898"/>
                    </a:lnTo>
                    <a:lnTo>
                      <a:pt x="13954" y="0"/>
                    </a:lnTo>
                    <a:lnTo>
                      <a:pt x="10824" y="853"/>
                    </a:lnTo>
                    <a:lnTo>
                      <a:pt x="0" y="19111"/>
                    </a:lnTo>
                    <a:lnTo>
                      <a:pt x="1694" y="20698"/>
                    </a:lnTo>
                    <a:lnTo>
                      <a:pt x="7646" y="21600"/>
                    </a:lnTo>
                    <a:lnTo>
                      <a:pt x="10784" y="20743"/>
                    </a:lnTo>
                    <a:lnTo>
                      <a:pt x="21600" y="2485"/>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01" name="図形"/>
              <p:cNvSpPr/>
              <p:nvPr/>
            </p:nvSpPr>
            <p:spPr>
              <a:xfrm>
                <a:off x="132112" y="49194"/>
                <a:ext cx="50152" cy="43260"/>
              </a:xfrm>
              <a:custGeom>
                <a:avLst/>
                <a:gdLst/>
                <a:ahLst/>
                <a:cxnLst>
                  <a:cxn ang="0">
                    <a:pos x="wd2" y="hd2"/>
                  </a:cxn>
                  <a:cxn ang="5400000">
                    <a:pos x="wd2" y="hd2"/>
                  </a:cxn>
                  <a:cxn ang="10800000">
                    <a:pos x="wd2" y="hd2"/>
                  </a:cxn>
                  <a:cxn ang="16200000">
                    <a:pos x="wd2" y="hd2"/>
                  </a:cxn>
                </a:cxnLst>
                <a:rect l="0" t="0" r="r" b="b"/>
                <a:pathLst>
                  <a:path w="21600" h="21600" extrusionOk="0">
                    <a:moveTo>
                      <a:pt x="21600" y="3707"/>
                    </a:moveTo>
                    <a:lnTo>
                      <a:pt x="19212" y="271"/>
                    </a:lnTo>
                    <a:lnTo>
                      <a:pt x="17048" y="0"/>
                    </a:lnTo>
                    <a:lnTo>
                      <a:pt x="233" y="15684"/>
                    </a:lnTo>
                    <a:lnTo>
                      <a:pt x="0" y="18199"/>
                    </a:lnTo>
                    <a:lnTo>
                      <a:pt x="1648" y="20570"/>
                    </a:lnTo>
                    <a:lnTo>
                      <a:pt x="2244" y="21013"/>
                    </a:lnTo>
                    <a:lnTo>
                      <a:pt x="2884" y="21237"/>
                    </a:lnTo>
                    <a:lnTo>
                      <a:pt x="3937" y="21600"/>
                    </a:lnTo>
                    <a:lnTo>
                      <a:pt x="5118" y="21382"/>
                    </a:lnTo>
                    <a:lnTo>
                      <a:pt x="21367" y="6222"/>
                    </a:lnTo>
                    <a:lnTo>
                      <a:pt x="21600" y="3707"/>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grpSp>
        <p:nvGrpSpPr>
          <p:cNvPr id="3206" name="object 208"/>
          <p:cNvGrpSpPr/>
          <p:nvPr/>
        </p:nvGrpSpPr>
        <p:grpSpPr>
          <a:xfrm>
            <a:off x="6044784" y="8008142"/>
            <a:ext cx="685545" cy="717879"/>
            <a:chOff x="0" y="0"/>
            <a:chExt cx="685543" cy="717878"/>
          </a:xfrm>
        </p:grpSpPr>
        <p:sp>
          <p:nvSpPr>
            <p:cNvPr id="3204" name="object 209"/>
            <p:cNvSpPr/>
            <p:nvPr/>
          </p:nvSpPr>
          <p:spPr>
            <a:xfrm>
              <a:off x="0" y="0"/>
              <a:ext cx="685544" cy="623873"/>
            </a:xfrm>
            <a:custGeom>
              <a:avLst/>
              <a:gdLst/>
              <a:ahLst/>
              <a:cxnLst>
                <a:cxn ang="0">
                  <a:pos x="wd2" y="hd2"/>
                </a:cxn>
                <a:cxn ang="5400000">
                  <a:pos x="wd2" y="hd2"/>
                </a:cxn>
                <a:cxn ang="10800000">
                  <a:pos x="wd2" y="hd2"/>
                </a:cxn>
                <a:cxn ang="16200000">
                  <a:pos x="wd2" y="hd2"/>
                </a:cxn>
              </a:cxnLst>
              <a:rect l="0" t="0" r="r" b="b"/>
              <a:pathLst>
                <a:path w="21600" h="21600" extrusionOk="0">
                  <a:moveTo>
                    <a:pt x="7817" y="0"/>
                  </a:moveTo>
                  <a:lnTo>
                    <a:pt x="6613" y="345"/>
                  </a:lnTo>
                  <a:lnTo>
                    <a:pt x="5636" y="1005"/>
                  </a:lnTo>
                  <a:lnTo>
                    <a:pt x="4897" y="1903"/>
                  </a:lnTo>
                  <a:lnTo>
                    <a:pt x="4425" y="2989"/>
                  </a:lnTo>
                  <a:lnTo>
                    <a:pt x="4248" y="4214"/>
                  </a:lnTo>
                  <a:lnTo>
                    <a:pt x="3457" y="4430"/>
                  </a:lnTo>
                  <a:lnTo>
                    <a:pt x="2778" y="4861"/>
                  </a:lnTo>
                  <a:lnTo>
                    <a:pt x="2225" y="5497"/>
                  </a:lnTo>
                  <a:lnTo>
                    <a:pt x="1811" y="6328"/>
                  </a:lnTo>
                  <a:lnTo>
                    <a:pt x="1639" y="7111"/>
                  </a:lnTo>
                  <a:lnTo>
                    <a:pt x="1654" y="7965"/>
                  </a:lnTo>
                  <a:lnTo>
                    <a:pt x="1847" y="8827"/>
                  </a:lnTo>
                  <a:lnTo>
                    <a:pt x="2212" y="9633"/>
                  </a:lnTo>
                  <a:lnTo>
                    <a:pt x="1858" y="9747"/>
                  </a:lnTo>
                  <a:lnTo>
                    <a:pt x="915" y="10476"/>
                  </a:lnTo>
                  <a:lnTo>
                    <a:pt x="247" y="11787"/>
                  </a:lnTo>
                  <a:lnTo>
                    <a:pt x="0" y="13040"/>
                  </a:lnTo>
                  <a:lnTo>
                    <a:pt x="1" y="13674"/>
                  </a:lnTo>
                  <a:lnTo>
                    <a:pt x="339" y="14911"/>
                  </a:lnTo>
                  <a:lnTo>
                    <a:pt x="1296" y="16205"/>
                  </a:lnTo>
                  <a:lnTo>
                    <a:pt x="2700" y="17066"/>
                  </a:lnTo>
                  <a:lnTo>
                    <a:pt x="2618" y="18274"/>
                  </a:lnTo>
                  <a:lnTo>
                    <a:pt x="3362" y="20268"/>
                  </a:lnTo>
                  <a:lnTo>
                    <a:pt x="4607" y="21202"/>
                  </a:lnTo>
                  <a:lnTo>
                    <a:pt x="5670" y="21548"/>
                  </a:lnTo>
                  <a:lnTo>
                    <a:pt x="6301" y="21600"/>
                  </a:lnTo>
                  <a:lnTo>
                    <a:pt x="6946" y="21550"/>
                  </a:lnTo>
                  <a:lnTo>
                    <a:pt x="8468" y="21100"/>
                  </a:lnTo>
                  <a:lnTo>
                    <a:pt x="9478" y="20598"/>
                  </a:lnTo>
                  <a:lnTo>
                    <a:pt x="9526" y="20439"/>
                  </a:lnTo>
                  <a:lnTo>
                    <a:pt x="9408" y="20179"/>
                  </a:lnTo>
                  <a:lnTo>
                    <a:pt x="9263" y="20125"/>
                  </a:lnTo>
                  <a:lnTo>
                    <a:pt x="9145" y="20190"/>
                  </a:lnTo>
                  <a:lnTo>
                    <a:pt x="8046" y="20719"/>
                  </a:lnTo>
                  <a:lnTo>
                    <a:pt x="6891" y="21035"/>
                  </a:lnTo>
                  <a:lnTo>
                    <a:pt x="5672" y="21004"/>
                  </a:lnTo>
                  <a:lnTo>
                    <a:pt x="4386" y="20491"/>
                  </a:lnTo>
                  <a:lnTo>
                    <a:pt x="3682" y="19871"/>
                  </a:lnTo>
                  <a:lnTo>
                    <a:pt x="3244" y="19043"/>
                  </a:lnTo>
                  <a:lnTo>
                    <a:pt x="3087" y="18049"/>
                  </a:lnTo>
                  <a:lnTo>
                    <a:pt x="3224" y="16929"/>
                  </a:lnTo>
                  <a:lnTo>
                    <a:pt x="3242" y="16855"/>
                  </a:lnTo>
                  <a:lnTo>
                    <a:pt x="3230" y="16776"/>
                  </a:lnTo>
                  <a:lnTo>
                    <a:pt x="3153" y="16649"/>
                  </a:lnTo>
                  <a:lnTo>
                    <a:pt x="3091" y="16607"/>
                  </a:lnTo>
                  <a:lnTo>
                    <a:pt x="3022" y="16598"/>
                  </a:lnTo>
                  <a:lnTo>
                    <a:pt x="2361" y="16360"/>
                  </a:lnTo>
                  <a:lnTo>
                    <a:pt x="1150" y="15299"/>
                  </a:lnTo>
                  <a:lnTo>
                    <a:pt x="575" y="14139"/>
                  </a:lnTo>
                  <a:lnTo>
                    <a:pt x="479" y="13616"/>
                  </a:lnTo>
                  <a:lnTo>
                    <a:pt x="480" y="13069"/>
                  </a:lnTo>
                  <a:lnTo>
                    <a:pt x="856" y="11535"/>
                  </a:lnTo>
                  <a:lnTo>
                    <a:pt x="1579" y="10519"/>
                  </a:lnTo>
                  <a:lnTo>
                    <a:pt x="2643" y="10118"/>
                  </a:lnTo>
                  <a:lnTo>
                    <a:pt x="2736" y="10121"/>
                  </a:lnTo>
                  <a:lnTo>
                    <a:pt x="2821" y="10067"/>
                  </a:lnTo>
                  <a:lnTo>
                    <a:pt x="2907" y="9888"/>
                  </a:lnTo>
                  <a:lnTo>
                    <a:pt x="2900" y="9780"/>
                  </a:lnTo>
                  <a:lnTo>
                    <a:pt x="2620" y="9355"/>
                  </a:lnTo>
                  <a:lnTo>
                    <a:pt x="2306" y="8664"/>
                  </a:lnTo>
                  <a:lnTo>
                    <a:pt x="2135" y="7921"/>
                  </a:lnTo>
                  <a:lnTo>
                    <a:pt x="2116" y="7187"/>
                  </a:lnTo>
                  <a:lnTo>
                    <a:pt x="2256" y="6525"/>
                  </a:lnTo>
                  <a:lnTo>
                    <a:pt x="2988" y="5353"/>
                  </a:lnTo>
                  <a:lnTo>
                    <a:pt x="4501" y="4722"/>
                  </a:lnTo>
                  <a:lnTo>
                    <a:pt x="4632" y="4716"/>
                  </a:lnTo>
                  <a:lnTo>
                    <a:pt x="4735" y="4594"/>
                  </a:lnTo>
                  <a:lnTo>
                    <a:pt x="4844" y="3303"/>
                  </a:lnTo>
                  <a:lnTo>
                    <a:pt x="5911" y="1442"/>
                  </a:lnTo>
                  <a:lnTo>
                    <a:pt x="7877" y="526"/>
                  </a:lnTo>
                  <a:lnTo>
                    <a:pt x="9037" y="548"/>
                  </a:lnTo>
                  <a:lnTo>
                    <a:pt x="10149" y="873"/>
                  </a:lnTo>
                  <a:lnTo>
                    <a:pt x="11238" y="1653"/>
                  </a:lnTo>
                  <a:lnTo>
                    <a:pt x="11673" y="2423"/>
                  </a:lnTo>
                  <a:lnTo>
                    <a:pt x="11727" y="2474"/>
                  </a:lnTo>
                  <a:lnTo>
                    <a:pt x="11858" y="2516"/>
                  </a:lnTo>
                  <a:lnTo>
                    <a:pt x="11929" y="2506"/>
                  </a:lnTo>
                  <a:lnTo>
                    <a:pt x="12742" y="2005"/>
                  </a:lnTo>
                  <a:lnTo>
                    <a:pt x="13590" y="1649"/>
                  </a:lnTo>
                  <a:lnTo>
                    <a:pt x="14563" y="1469"/>
                  </a:lnTo>
                  <a:lnTo>
                    <a:pt x="15697" y="1537"/>
                  </a:lnTo>
                  <a:lnTo>
                    <a:pt x="16859" y="1952"/>
                  </a:lnTo>
                  <a:lnTo>
                    <a:pt x="17899" y="2762"/>
                  </a:lnTo>
                  <a:lnTo>
                    <a:pt x="18666" y="3929"/>
                  </a:lnTo>
                  <a:lnTo>
                    <a:pt x="19011" y="5417"/>
                  </a:lnTo>
                  <a:lnTo>
                    <a:pt x="19019" y="6257"/>
                  </a:lnTo>
                  <a:lnTo>
                    <a:pt x="18951" y="6997"/>
                  </a:lnTo>
                  <a:lnTo>
                    <a:pt x="18801" y="7666"/>
                  </a:lnTo>
                  <a:lnTo>
                    <a:pt x="18565" y="8292"/>
                  </a:lnTo>
                  <a:lnTo>
                    <a:pt x="18532" y="8365"/>
                  </a:lnTo>
                  <a:lnTo>
                    <a:pt x="18531" y="8449"/>
                  </a:lnTo>
                  <a:lnTo>
                    <a:pt x="18593" y="8596"/>
                  </a:lnTo>
                  <a:lnTo>
                    <a:pt x="18654" y="8649"/>
                  </a:lnTo>
                  <a:lnTo>
                    <a:pt x="18725" y="8668"/>
                  </a:lnTo>
                  <a:lnTo>
                    <a:pt x="19285" y="8894"/>
                  </a:lnTo>
                  <a:lnTo>
                    <a:pt x="20250" y="9747"/>
                  </a:lnTo>
                  <a:lnTo>
                    <a:pt x="20805" y="10873"/>
                  </a:lnTo>
                  <a:lnTo>
                    <a:pt x="21067" y="12192"/>
                  </a:lnTo>
                  <a:lnTo>
                    <a:pt x="21120" y="12980"/>
                  </a:lnTo>
                  <a:lnTo>
                    <a:pt x="21113" y="13664"/>
                  </a:lnTo>
                  <a:lnTo>
                    <a:pt x="20714" y="15150"/>
                  </a:lnTo>
                  <a:lnTo>
                    <a:pt x="19890" y="16118"/>
                  </a:lnTo>
                  <a:lnTo>
                    <a:pt x="18708" y="16931"/>
                  </a:lnTo>
                  <a:lnTo>
                    <a:pt x="18564" y="17009"/>
                  </a:lnTo>
                  <a:lnTo>
                    <a:pt x="18485" y="17154"/>
                  </a:lnTo>
                  <a:lnTo>
                    <a:pt x="18358" y="17436"/>
                  </a:lnTo>
                  <a:lnTo>
                    <a:pt x="18344" y="17727"/>
                  </a:lnTo>
                  <a:lnTo>
                    <a:pt x="18232" y="18671"/>
                  </a:lnTo>
                  <a:lnTo>
                    <a:pt x="17947" y="19477"/>
                  </a:lnTo>
                  <a:lnTo>
                    <a:pt x="17499" y="20119"/>
                  </a:lnTo>
                  <a:lnTo>
                    <a:pt x="16901" y="20573"/>
                  </a:lnTo>
                  <a:lnTo>
                    <a:pt x="15915" y="20878"/>
                  </a:lnTo>
                  <a:lnTo>
                    <a:pt x="14837" y="20857"/>
                  </a:lnTo>
                  <a:lnTo>
                    <a:pt x="13777" y="20526"/>
                  </a:lnTo>
                  <a:lnTo>
                    <a:pt x="12845" y="19904"/>
                  </a:lnTo>
                  <a:lnTo>
                    <a:pt x="12744" y="19811"/>
                  </a:lnTo>
                  <a:lnTo>
                    <a:pt x="12592" y="19825"/>
                  </a:lnTo>
                  <a:lnTo>
                    <a:pt x="12422" y="20049"/>
                  </a:lnTo>
                  <a:lnTo>
                    <a:pt x="12436" y="20216"/>
                  </a:lnTo>
                  <a:lnTo>
                    <a:pt x="12537" y="20309"/>
                  </a:lnTo>
                  <a:lnTo>
                    <a:pt x="13584" y="21006"/>
                  </a:lnTo>
                  <a:lnTo>
                    <a:pt x="14777" y="21375"/>
                  </a:lnTo>
                  <a:lnTo>
                    <a:pt x="15994" y="21396"/>
                  </a:lnTo>
                  <a:lnTo>
                    <a:pt x="17109" y="21049"/>
                  </a:lnTo>
                  <a:lnTo>
                    <a:pt x="18353" y="19765"/>
                  </a:lnTo>
                  <a:lnTo>
                    <a:pt x="18824" y="17738"/>
                  </a:lnTo>
                  <a:lnTo>
                    <a:pt x="18827" y="17633"/>
                  </a:lnTo>
                  <a:lnTo>
                    <a:pt x="18839" y="17559"/>
                  </a:lnTo>
                  <a:lnTo>
                    <a:pt x="18900" y="17424"/>
                  </a:lnTo>
                  <a:lnTo>
                    <a:pt x="18919" y="17406"/>
                  </a:lnTo>
                  <a:lnTo>
                    <a:pt x="19619" y="16976"/>
                  </a:lnTo>
                  <a:lnTo>
                    <a:pt x="20205" y="16518"/>
                  </a:lnTo>
                  <a:lnTo>
                    <a:pt x="21108" y="15452"/>
                  </a:lnTo>
                  <a:lnTo>
                    <a:pt x="21590" y="13731"/>
                  </a:lnTo>
                  <a:lnTo>
                    <a:pt x="21600" y="12961"/>
                  </a:lnTo>
                  <a:lnTo>
                    <a:pt x="21543" y="12115"/>
                  </a:lnTo>
                  <a:lnTo>
                    <a:pt x="21255" y="10687"/>
                  </a:lnTo>
                  <a:lnTo>
                    <a:pt x="20669" y="9480"/>
                  </a:lnTo>
                  <a:lnTo>
                    <a:pt x="19691" y="8539"/>
                  </a:lnTo>
                  <a:lnTo>
                    <a:pt x="19115" y="8243"/>
                  </a:lnTo>
                  <a:lnTo>
                    <a:pt x="19350" y="7466"/>
                  </a:lnTo>
                  <a:lnTo>
                    <a:pt x="19470" y="6719"/>
                  </a:lnTo>
                  <a:lnTo>
                    <a:pt x="19506" y="6020"/>
                  </a:lnTo>
                  <a:lnTo>
                    <a:pt x="19491" y="5388"/>
                  </a:lnTo>
                  <a:lnTo>
                    <a:pt x="19104" y="3709"/>
                  </a:lnTo>
                  <a:lnTo>
                    <a:pt x="18243" y="2394"/>
                  </a:lnTo>
                  <a:lnTo>
                    <a:pt x="17076" y="1483"/>
                  </a:lnTo>
                  <a:lnTo>
                    <a:pt x="15773" y="1016"/>
                  </a:lnTo>
                  <a:lnTo>
                    <a:pt x="14611" y="939"/>
                  </a:lnTo>
                  <a:lnTo>
                    <a:pt x="13601" y="1102"/>
                  </a:lnTo>
                  <a:lnTo>
                    <a:pt x="12724" y="1435"/>
                  </a:lnTo>
                  <a:lnTo>
                    <a:pt x="11958" y="1869"/>
                  </a:lnTo>
                  <a:lnTo>
                    <a:pt x="11845" y="1658"/>
                  </a:lnTo>
                  <a:lnTo>
                    <a:pt x="10346" y="389"/>
                  </a:lnTo>
                  <a:lnTo>
                    <a:pt x="9109" y="22"/>
                  </a:lnTo>
                  <a:lnTo>
                    <a:pt x="7817" y="0"/>
                  </a:lnTo>
                  <a:close/>
                </a:path>
              </a:pathLst>
            </a:custGeom>
            <a:solidFill>
              <a:srgbClr val="2AA73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05" name="object 210"/>
            <p:cNvSpPr/>
            <p:nvPr/>
          </p:nvSpPr>
          <p:spPr>
            <a:xfrm>
              <a:off x="277568" y="328883"/>
              <a:ext cx="125187" cy="388996"/>
            </a:xfrm>
            <a:custGeom>
              <a:avLst/>
              <a:gdLst/>
              <a:ahLst/>
              <a:cxnLst>
                <a:cxn ang="0">
                  <a:pos x="wd2" y="hd2"/>
                </a:cxn>
                <a:cxn ang="5400000">
                  <a:pos x="wd2" y="hd2"/>
                </a:cxn>
                <a:cxn ang="10800000">
                  <a:pos x="wd2" y="hd2"/>
                </a:cxn>
                <a:cxn ang="16200000">
                  <a:pos x="wd2" y="hd2"/>
                </a:cxn>
              </a:cxnLst>
              <a:rect l="0" t="0" r="r" b="b"/>
              <a:pathLst>
                <a:path w="21600" h="21600" extrusionOk="0">
                  <a:moveTo>
                    <a:pt x="12118" y="0"/>
                  </a:moveTo>
                  <a:lnTo>
                    <a:pt x="10666" y="0"/>
                  </a:lnTo>
                  <a:lnTo>
                    <a:pt x="10077" y="189"/>
                  </a:lnTo>
                  <a:lnTo>
                    <a:pt x="10077" y="8155"/>
                  </a:lnTo>
                  <a:lnTo>
                    <a:pt x="1633" y="6312"/>
                  </a:lnTo>
                  <a:lnTo>
                    <a:pt x="813" y="6362"/>
                  </a:lnTo>
                  <a:lnTo>
                    <a:pt x="0" y="6749"/>
                  </a:lnTo>
                  <a:lnTo>
                    <a:pt x="155" y="7012"/>
                  </a:lnTo>
                  <a:lnTo>
                    <a:pt x="9815" y="9122"/>
                  </a:lnTo>
                  <a:lnTo>
                    <a:pt x="10077" y="9152"/>
                  </a:lnTo>
                  <a:lnTo>
                    <a:pt x="10077" y="21410"/>
                  </a:lnTo>
                  <a:lnTo>
                    <a:pt x="10666" y="21600"/>
                  </a:lnTo>
                  <a:lnTo>
                    <a:pt x="12118" y="21600"/>
                  </a:lnTo>
                  <a:lnTo>
                    <a:pt x="12708" y="21410"/>
                  </a:lnTo>
                  <a:lnTo>
                    <a:pt x="12708" y="5230"/>
                  </a:lnTo>
                  <a:lnTo>
                    <a:pt x="12959" y="5194"/>
                  </a:lnTo>
                  <a:lnTo>
                    <a:pt x="21512" y="2976"/>
                  </a:lnTo>
                  <a:lnTo>
                    <a:pt x="21600" y="2710"/>
                  </a:lnTo>
                  <a:lnTo>
                    <a:pt x="21145" y="2527"/>
                  </a:lnTo>
                  <a:lnTo>
                    <a:pt x="20689" y="2345"/>
                  </a:lnTo>
                  <a:lnTo>
                    <a:pt x="19860" y="2317"/>
                  </a:lnTo>
                  <a:lnTo>
                    <a:pt x="12708" y="4171"/>
                  </a:lnTo>
                  <a:lnTo>
                    <a:pt x="12708" y="189"/>
                  </a:lnTo>
                  <a:lnTo>
                    <a:pt x="12118" y="0"/>
                  </a:lnTo>
                  <a:close/>
                </a:path>
              </a:pathLst>
            </a:custGeom>
            <a:solidFill>
              <a:srgbClr val="3E3A39"/>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3208" name="object 212"/>
          <p:cNvSpPr txBox="1"/>
          <p:nvPr/>
        </p:nvSpPr>
        <p:spPr>
          <a:xfrm>
            <a:off x="960573" y="6918091"/>
            <a:ext cx="5013832" cy="1814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91636" algn="l" defTabSz="829909" rtl="0" eaLnBrk="1" fontAlgn="auto" latinLnBrk="0" hangingPunct="0">
              <a:lnSpc>
                <a:spcPct val="100000"/>
              </a:lnSpc>
              <a:spcBef>
                <a:spcPts val="1600"/>
              </a:spcBef>
              <a:spcAft>
                <a:spcPts val="0"/>
              </a:spcAft>
              <a:buClrTx/>
              <a:buSzTx/>
              <a:buFontTx/>
              <a:buNone/>
              <a:tabLst/>
              <a:defRPr sz="1200" b="1" spc="141">
                <a:solidFill>
                  <a:srgbClr val="2AA738"/>
                </a:solidFill>
                <a:latin typeface="Microsoft YaHei UI"/>
                <a:ea typeface="Microsoft YaHei UI"/>
                <a:cs typeface="Microsoft YaHei UI"/>
                <a:sym typeface="Microsoft YaHei UI"/>
              </a:defRPr>
            </a:pPr>
            <a:r>
              <a:rPr kumimoji="0" sz="1200" b="1" i="0" u="none" strike="noStrike" kern="0" cap="none" spc="141"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佐賀</a:t>
            </a:r>
            <a:r>
              <a:rPr kumimoji="0" sz="1200" b="1" i="0" u="none" strike="noStrike" kern="0" cap="none" spc="268"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県</a:t>
            </a:r>
            <a:r>
              <a:rPr kumimoji="0" sz="1700" b="1" i="0" u="none" strike="noStrike" kern="0" cap="none" spc="204" normalizeH="0" baseline="2221"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は</a:t>
            </a:r>
            <a:r>
              <a:rPr kumimoji="0" lang="ja-JP" altLang="en-US" sz="1700" b="1" i="0" u="none" strike="noStrike" kern="0" cap="none" spc="204" normalizeH="0" baseline="2221" noProof="0" dirty="0">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国内で初めて</a:t>
            </a:r>
            <a:r>
              <a:rPr kumimoji="0" lang="ja-JP" altLang="en-US" sz="1700" b="1" i="0" u="none" strike="noStrike" kern="0" cap="none" spc="36" normalizeH="0" baseline="2221" noProof="0" dirty="0">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a:t>
            </a:r>
            <a:r>
              <a:rPr kumimoji="0" sz="1200" b="1" i="0" u="none" strike="noStrike" kern="0" cap="none" spc="36"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エナ</a:t>
            </a:r>
            <a:r>
              <a:rPr kumimoji="0" sz="1200" b="1" i="0" u="none" strike="noStrike" kern="0" cap="none" spc="14"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ジ</a:t>
            </a:r>
            <a:r>
              <a:rPr kumimoji="0" sz="1200" b="1" i="0" u="none" strike="noStrike" kern="0" cap="none" spc="36"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ー</a:t>
            </a:r>
            <a:r>
              <a:rPr kumimoji="0" sz="1200" b="1" i="0" u="none" strike="noStrike" kern="0" cap="none" spc="-64"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ツ</a:t>
            </a:r>
            <a:r>
              <a:rPr kumimoji="0" sz="1200" b="1" i="0" u="none" strike="noStrike" kern="0" cap="none" spc="-91"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ー</a:t>
            </a:r>
            <a:r>
              <a:rPr kumimoji="0" sz="1200" b="1" i="0" u="none" strike="noStrike" kern="0" cap="none" spc="-41"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リズ</a:t>
            </a:r>
            <a:r>
              <a:rPr kumimoji="0" sz="1200" b="1" i="0" u="none" strike="noStrike" kern="0" cap="none" spc="91"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ム</a:t>
            </a:r>
            <a:r>
              <a:rPr kumimoji="0" lang="ja-JP" altLang="en-US" sz="1200" b="1" i="0" u="none" strike="noStrike" kern="0" cap="none" spc="-531"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a:t>
            </a:r>
            <a:r>
              <a:rPr kumimoji="0" sz="1700" b="1" i="0" u="none" strike="noStrike" kern="0" cap="none" spc="136" normalizeH="0" baseline="2221"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を</a:t>
            </a:r>
            <a:r>
              <a:rPr kumimoji="0" sz="1200" b="1" i="0" u="none" strike="noStrike" kern="0" cap="none" spc="-41"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ス</a:t>
            </a:r>
            <a:r>
              <a:rPr kumimoji="0" sz="1200" b="1" i="0" u="none" strike="noStrike" kern="0" cap="none" spc="-64"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タ</a:t>
            </a:r>
            <a:r>
              <a:rPr kumimoji="0" sz="1200" b="1" i="0" u="none" strike="noStrike" kern="0" cap="none" spc="-195"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ー</a:t>
            </a:r>
            <a:r>
              <a:rPr kumimoji="0" sz="1200" b="1" i="0" u="none" strike="noStrike" kern="0" cap="none" spc="-168"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ト</a:t>
            </a:r>
            <a:r>
              <a:rPr kumimoji="0" sz="1200" b="1" i="0" u="none" strike="noStrike" kern="0" cap="none" spc="-91"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し</a:t>
            </a:r>
            <a:r>
              <a:rPr kumimoji="0" sz="1200" b="1" i="0" u="none" strike="noStrike" kern="0" cap="none" spc="-64"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ます</a:t>
            </a:r>
            <a:r>
              <a:rPr kumimoji="0" lang="ja-JP" altLang="en-US" sz="1200" b="1" i="0" u="none" strike="noStrike" kern="0" cap="none" spc="-64"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Microsoft YaHei UI"/>
              </a:rPr>
              <a:t> ！</a:t>
            </a:r>
          </a:p>
          <a:p>
            <a:pPr marL="0" marR="110654" lvl="0" indent="117570" algn="l" defTabSz="829909" rtl="0" eaLnBrk="1" fontAlgn="auto" latinLnBrk="0" hangingPunct="0">
              <a:lnSpc>
                <a:spcPct val="137800"/>
              </a:lnSpc>
              <a:spcBef>
                <a:spcPts val="700"/>
              </a:spcBef>
              <a:spcAft>
                <a:spcPts val="0"/>
              </a:spcAft>
              <a:buClrTx/>
              <a:buSzTx/>
              <a:buFontTx/>
              <a:buNone/>
              <a:tabLst/>
              <a:defRPr sz="800" spc="23">
                <a:solidFill>
                  <a:srgbClr val="3E3A39"/>
                </a:solidFill>
                <a:latin typeface="+mn-lt"/>
                <a:ea typeface="+mn-ea"/>
                <a:cs typeface="+mn-cs"/>
                <a:sym typeface="Helvetica"/>
              </a:defRPr>
            </a:pPr>
            <a:r>
              <a:rPr kumimoji="0" lang="ja-JP" altLang="en-US" sz="800" b="0" i="0" u="none" strike="noStrike" kern="0" cap="none" spc="23"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エネルギーは国民生活の基盤であり、全ての人にとって生活に直結する事がらです。また、地球の温暖化や昨今の世界的な社会情勢等により、エネルギーへの関心が高まっています。</a:t>
            </a:r>
            <a:endParaRPr kumimoji="0" lang="en-US" altLang="ja-JP" sz="800" b="0" i="0" u="none" strike="noStrike" kern="0" cap="none" spc="23"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a:p>
            <a:pPr marL="0" marR="110654" lvl="0" indent="117570" algn="l" defTabSz="829909" rtl="0" eaLnBrk="1" fontAlgn="auto" latinLnBrk="0" hangingPunct="0">
              <a:lnSpc>
                <a:spcPct val="137800"/>
              </a:lnSpc>
              <a:spcBef>
                <a:spcPts val="500"/>
              </a:spcBef>
              <a:spcAft>
                <a:spcPts val="0"/>
              </a:spcAft>
              <a:buClrTx/>
              <a:buSzTx/>
              <a:buFontTx/>
              <a:buNone/>
              <a:tabLst/>
              <a:defRPr sz="800" spc="23">
                <a:solidFill>
                  <a:srgbClr val="3E3A39"/>
                </a:solidFill>
                <a:latin typeface="+mn-lt"/>
                <a:ea typeface="+mn-ea"/>
                <a:cs typeface="+mn-cs"/>
                <a:sym typeface="Helvetica"/>
              </a:defRPr>
            </a:pPr>
            <a:r>
              <a:rPr kumimoji="0" lang="ja-JP" altLang="en-US" sz="8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佐賀県は、江戸時代からエネルギーとともに歩んできた長い歴史があり、エネルギーに関連する施設が数多く点在しており、それらも観光資源のひとつと言えます。</a:t>
            </a:r>
            <a:endParaRPr kumimoji="0" lang="en-US" altLang="ja-JP" sz="8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a:p>
            <a:pPr marL="0" marR="110654" lvl="0" indent="117570" algn="l" defTabSz="829909" rtl="0" eaLnBrk="1" fontAlgn="auto" latinLnBrk="0" hangingPunct="0">
              <a:lnSpc>
                <a:spcPct val="137800"/>
              </a:lnSpc>
              <a:spcBef>
                <a:spcPts val="500"/>
              </a:spcBef>
              <a:spcAft>
                <a:spcPts val="0"/>
              </a:spcAft>
              <a:buClrTx/>
              <a:buSzTx/>
              <a:buFontTx/>
              <a:buNone/>
              <a:tabLst/>
              <a:defRPr sz="800" spc="23">
                <a:solidFill>
                  <a:srgbClr val="3E3A39"/>
                </a:solidFill>
                <a:latin typeface="+mn-lt"/>
                <a:ea typeface="+mn-ea"/>
                <a:cs typeface="+mn-cs"/>
                <a:sym typeface="Helvetica"/>
              </a:defRPr>
            </a:pPr>
            <a:r>
              <a:rPr kumimoji="0" lang="ja-JP" altLang="en-US" sz="8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そこで佐賀県は、“エネルギーを学び”　ながら　“旅を楽しむ”　という「佐賀エナジーツーリズム」を国内で初めてスタートさせます。</a:t>
            </a:r>
            <a:endParaRPr kumimoji="0" lang="en-US" altLang="ja-JP" sz="8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sym typeface="Helvetica"/>
            </a:endParaRPr>
          </a:p>
          <a:p>
            <a:pPr marL="0" marR="110654" lvl="0" indent="117570" algn="l" defTabSz="829909" rtl="0" eaLnBrk="1" fontAlgn="auto" latinLnBrk="0" hangingPunct="0">
              <a:lnSpc>
                <a:spcPct val="137800"/>
              </a:lnSpc>
              <a:spcBef>
                <a:spcPts val="500"/>
              </a:spcBef>
              <a:spcAft>
                <a:spcPts val="0"/>
              </a:spcAft>
              <a:buClrTx/>
              <a:buSzTx/>
              <a:buFontTx/>
              <a:buNone/>
              <a:tabLst/>
              <a:defRPr sz="800" spc="23">
                <a:solidFill>
                  <a:srgbClr val="3E3A39"/>
                </a:solidFill>
                <a:latin typeface="+mn-lt"/>
                <a:ea typeface="+mn-ea"/>
                <a:cs typeface="+mn-cs"/>
                <a:sym typeface="Helvetica"/>
              </a:defRPr>
            </a:pPr>
            <a:r>
              <a:rPr kumimoji="0" lang="ja-JP" altLang="en-US" sz="8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sym typeface="Helvetica"/>
              </a:rPr>
              <a:t>みなさまが、エネルギーの未来を考えるきっかけとなり、佐賀県の自然や歴史、景観、体験、名物などを楽しんでもらう　“新しい旅のカタチ”　を提案していきます。</a:t>
            </a:r>
            <a:endParaRPr kumimoji="0" sz="800" b="0" i="0" u="none" strike="noStrike" kern="0" cap="none" spc="18"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3217" name="object 218"/>
          <p:cNvSpPr txBox="1"/>
          <p:nvPr/>
        </p:nvSpPr>
        <p:spPr>
          <a:xfrm>
            <a:off x="2466338" y="9383676"/>
            <a:ext cx="1511049" cy="2385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1525" algn="l" defTabSz="829909" rtl="0" eaLnBrk="1" fontAlgn="auto" latinLnBrk="0" hangingPunct="0">
              <a:lnSpc>
                <a:spcPct val="100000"/>
              </a:lnSpc>
              <a:spcBef>
                <a:spcPts val="100"/>
              </a:spcBef>
              <a:spcAft>
                <a:spcPts val="0"/>
              </a:spcAft>
              <a:buClrTx/>
              <a:buSzTx/>
              <a:buFontTx/>
              <a:buNone/>
              <a:tabLst/>
              <a:defRPr sz="700" spc="22">
                <a:solidFill>
                  <a:srgbClr val="006D94"/>
                </a:solidFill>
                <a:latin typeface="+mn-lt"/>
                <a:ea typeface="+mn-ea"/>
                <a:cs typeface="+mn-cs"/>
                <a:sym typeface="Helvetica"/>
              </a:defRPr>
            </a:pPr>
            <a:r>
              <a:rPr kumimoji="0" sz="700" b="0" i="0" u="none" strike="noStrike" kern="0" cap="none" spc="22" normalizeH="0" baseline="0" noProof="0">
                <a:ln>
                  <a:noFill/>
                </a:ln>
                <a:solidFill>
                  <a:srgbClr val="006D94"/>
                </a:solidFill>
                <a:effectLst/>
                <a:uLnTx/>
                <a:uFillTx/>
                <a:latin typeface="メイリオ" panose="020B0604030504040204" pitchFamily="50" charset="-128"/>
                <a:ea typeface="メイリオ" panose="020B0604030504040204" pitchFamily="50" charset="-128"/>
                <a:sym typeface="Helvetica"/>
              </a:rPr>
              <a:t>〒</a:t>
            </a:r>
            <a:r>
              <a:rPr kumimoji="0" sz="1100" b="0" i="0" u="none" strike="noStrike" kern="0" cap="none" spc="-27" normalizeH="0" baseline="3266" noProof="0">
                <a:ln>
                  <a:noFill/>
                </a:ln>
                <a:solidFill>
                  <a:srgbClr val="006D94"/>
                </a:solidFill>
                <a:effectLst/>
                <a:uLnTx/>
                <a:uFillTx/>
                <a:latin typeface="メイリオ" panose="020B0604030504040204" pitchFamily="50" charset="-128"/>
                <a:ea typeface="メイリオ" panose="020B0604030504040204" pitchFamily="50" charset="-128"/>
                <a:cs typeface="Tahoma"/>
                <a:sym typeface="Tahoma"/>
              </a:rPr>
              <a:t>847-0303</a:t>
            </a:r>
            <a:endParaRPr kumimoji="0" sz="1100" b="0" i="0" u="none" strike="noStrike" kern="0" cap="none" spc="36" normalizeH="0" baseline="3266" noProof="0">
              <a:ln>
                <a:noFill/>
              </a:ln>
              <a:solidFill>
                <a:srgbClr val="006D94"/>
              </a:solidFill>
              <a:effectLst/>
              <a:uLnTx/>
              <a:uFillTx/>
              <a:latin typeface="メイリオ" panose="020B0604030504040204" pitchFamily="50" charset="-128"/>
              <a:ea typeface="メイリオ" panose="020B0604030504040204" pitchFamily="50" charset="-128"/>
              <a:cs typeface="Tahoma"/>
              <a:sym typeface="Tahoma"/>
            </a:endParaRPr>
          </a:p>
          <a:p>
            <a:pPr marL="0" marR="0" lvl="0" indent="32849" algn="l" defTabSz="829909" rtl="0" eaLnBrk="1" fontAlgn="auto" latinLnBrk="0" hangingPunct="0">
              <a:lnSpc>
                <a:spcPct val="100000"/>
              </a:lnSpc>
              <a:spcBef>
                <a:spcPts val="100"/>
              </a:spcBef>
              <a:spcAft>
                <a:spcPts val="0"/>
              </a:spcAft>
              <a:buClrTx/>
              <a:buSzTx/>
              <a:buFontTx/>
              <a:buNone/>
              <a:tabLst/>
              <a:defRPr sz="700">
                <a:solidFill>
                  <a:srgbClr val="006D94"/>
                </a:solidFill>
                <a:latin typeface="+mn-lt"/>
                <a:ea typeface="+mn-ea"/>
                <a:cs typeface="+mn-cs"/>
                <a:sym typeface="Helvetica"/>
              </a:defRPr>
            </a:pPr>
            <a:r>
              <a:rPr kumimoji="0" sz="700" b="0" i="0" u="none" strike="noStrike" kern="0" cap="none" spc="0" normalizeH="0" baseline="0" noProof="0">
                <a:ln>
                  <a:noFill/>
                </a:ln>
                <a:solidFill>
                  <a:srgbClr val="006D94"/>
                </a:solidFill>
                <a:effectLst/>
                <a:uLnTx/>
                <a:uFillTx/>
                <a:latin typeface="メイリオ" panose="020B0604030504040204" pitchFamily="50" charset="-128"/>
                <a:ea typeface="メイリオ" panose="020B0604030504040204" pitchFamily="50" charset="-128"/>
                <a:sym typeface="Helvetica"/>
              </a:rPr>
              <a:t>佐賀県唐津市呼子町呼子</a:t>
            </a:r>
            <a:r>
              <a:rPr kumimoji="0" sz="700" b="0" i="0" u="none" strike="noStrike" kern="0" cap="none" spc="-27" normalizeH="0" baseline="0" noProof="0">
                <a:ln>
                  <a:noFill/>
                </a:ln>
                <a:solidFill>
                  <a:srgbClr val="006D94"/>
                </a:solidFill>
                <a:effectLst/>
                <a:uLnTx/>
                <a:uFillTx/>
                <a:latin typeface="メイリオ" panose="020B0604030504040204" pitchFamily="50" charset="-128"/>
                <a:ea typeface="メイリオ" panose="020B0604030504040204" pitchFamily="50" charset="-128"/>
                <a:cs typeface="游ゴシック体 ミディアム"/>
                <a:sym typeface="游ゴシック体 ミディアム"/>
              </a:rPr>
              <a:t> </a:t>
            </a:r>
            <a:r>
              <a:rPr kumimoji="0" sz="1100" b="0" i="0" u="none" strike="noStrike" kern="0" cap="none" spc="-27" normalizeH="0" baseline="3266" noProof="0">
                <a:ln>
                  <a:noFill/>
                </a:ln>
                <a:solidFill>
                  <a:srgbClr val="006D94"/>
                </a:solidFill>
                <a:effectLst/>
                <a:uLnTx/>
                <a:uFillTx/>
                <a:latin typeface="メイリオ" panose="020B0604030504040204" pitchFamily="50" charset="-128"/>
                <a:ea typeface="メイリオ" panose="020B0604030504040204" pitchFamily="50" charset="-128"/>
                <a:cs typeface="Tahoma"/>
                <a:sym typeface="Tahoma"/>
              </a:rPr>
              <a:t>3</a:t>
            </a:r>
            <a:r>
              <a:rPr kumimoji="0" sz="1100" b="0" i="0" u="none" strike="noStrike" kern="0" cap="none" spc="0" normalizeH="0" baseline="3266" noProof="0">
                <a:ln>
                  <a:noFill/>
                </a:ln>
                <a:solidFill>
                  <a:srgbClr val="006D94"/>
                </a:solidFill>
                <a:effectLst/>
                <a:uLnTx/>
                <a:uFillTx/>
                <a:latin typeface="メイリオ" panose="020B0604030504040204" pitchFamily="50" charset="-128"/>
                <a:ea typeface="メイリオ" panose="020B0604030504040204" pitchFamily="50" charset="-128"/>
                <a:cs typeface="Tahoma"/>
                <a:sym typeface="Tahoma"/>
              </a:rPr>
              <a:t>64</a:t>
            </a:r>
            <a:r>
              <a:rPr kumimoji="0" sz="1100" b="0" i="0" u="none" strike="noStrike" kern="0" cap="none" spc="-39" normalizeH="0" baseline="3266" noProof="0">
                <a:ln>
                  <a:noFill/>
                </a:ln>
                <a:solidFill>
                  <a:srgbClr val="006D94"/>
                </a:solidFill>
                <a:effectLst/>
                <a:uLnTx/>
                <a:uFillTx/>
                <a:latin typeface="メイリオ" panose="020B0604030504040204" pitchFamily="50" charset="-128"/>
                <a:ea typeface="メイリオ" panose="020B0604030504040204" pitchFamily="50" charset="-128"/>
                <a:cs typeface="Tahoma"/>
                <a:sym typeface="Tahoma"/>
              </a:rPr>
              <a:t>6</a:t>
            </a:r>
            <a:r>
              <a:rPr kumimoji="0" sz="1100" b="0" i="0" u="none" strike="noStrike" kern="0" cap="none" spc="-251" normalizeH="0" baseline="3266" noProof="0">
                <a:ln>
                  <a:noFill/>
                </a:ln>
                <a:solidFill>
                  <a:srgbClr val="006D94"/>
                </a:solidFill>
                <a:effectLst/>
                <a:uLnTx/>
                <a:uFillTx/>
                <a:latin typeface="メイリオ" panose="020B0604030504040204" pitchFamily="50" charset="-128"/>
                <a:ea typeface="メイリオ" panose="020B0604030504040204" pitchFamily="50" charset="-128"/>
                <a:cs typeface="Tahoma"/>
                <a:sym typeface="Tahoma"/>
              </a:rPr>
              <a:t> </a:t>
            </a:r>
            <a:r>
              <a:rPr kumimoji="0" sz="1100" b="0" i="0" u="none" strike="noStrike" kern="0" cap="none" spc="47" normalizeH="0" baseline="3266" noProof="0">
                <a:ln>
                  <a:noFill/>
                </a:ln>
                <a:solidFill>
                  <a:srgbClr val="006D94"/>
                </a:solidFill>
                <a:effectLst/>
                <a:uLnTx/>
                <a:uFillTx/>
                <a:latin typeface="メイリオ" panose="020B0604030504040204" pitchFamily="50" charset="-128"/>
                <a:ea typeface="メイリオ" panose="020B0604030504040204" pitchFamily="50" charset="-128"/>
                <a:cs typeface="Tahoma"/>
                <a:sym typeface="Tahoma"/>
              </a:rPr>
              <a:t>-</a:t>
            </a:r>
            <a:r>
              <a:rPr kumimoji="0" sz="1100" b="0" i="0" u="none" strike="noStrike" kern="0" cap="none" spc="-39" normalizeH="0" baseline="3266" noProof="0">
                <a:ln>
                  <a:noFill/>
                </a:ln>
                <a:solidFill>
                  <a:srgbClr val="006D94"/>
                </a:solidFill>
                <a:effectLst/>
                <a:uLnTx/>
                <a:uFillTx/>
                <a:latin typeface="メイリオ" panose="020B0604030504040204" pitchFamily="50" charset="-128"/>
                <a:ea typeface="メイリオ" panose="020B0604030504040204" pitchFamily="50" charset="-128"/>
                <a:cs typeface="Tahoma"/>
                <a:sym typeface="Tahoma"/>
              </a:rPr>
              <a:t>6</a:t>
            </a:r>
          </a:p>
        </p:txBody>
      </p:sp>
      <p:sp>
        <p:nvSpPr>
          <p:cNvPr id="3218" name="object 219"/>
          <p:cNvSpPr txBox="1"/>
          <p:nvPr/>
        </p:nvSpPr>
        <p:spPr>
          <a:xfrm>
            <a:off x="119161" y="9596401"/>
            <a:ext cx="2263689"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1525" algn="l" defTabSz="829909" rtl="0" eaLnBrk="1" fontAlgn="auto" latinLnBrk="0" hangingPunct="0">
              <a:lnSpc>
                <a:spcPct val="100000"/>
              </a:lnSpc>
              <a:spcBef>
                <a:spcPts val="0"/>
              </a:spcBef>
              <a:spcAft>
                <a:spcPts val="0"/>
              </a:spcAft>
              <a:buClrTx/>
              <a:buSzTx/>
              <a:buFontTx/>
              <a:buNone/>
              <a:tabLst/>
              <a:defRPr sz="1000" spc="46" baseline="3701">
                <a:solidFill>
                  <a:srgbClr val="006D94"/>
                </a:solidFill>
                <a:latin typeface="+mn-lt"/>
                <a:ea typeface="+mn-ea"/>
                <a:cs typeface="+mn-cs"/>
                <a:sym typeface="Helvetica"/>
              </a:defRPr>
            </a:pPr>
            <a:r>
              <a:rPr kumimoji="0" lang="ja-JP" altLang="en-US" sz="700" b="0" i="0" u="none" strike="noStrike" kern="0" cap="none" spc="36" normalizeH="0" baseline="0" noProof="0" dirty="0">
                <a:ln>
                  <a:noFill/>
                </a:ln>
                <a:solidFill>
                  <a:srgbClr val="006D94"/>
                </a:solidFill>
                <a:effectLst/>
                <a:uLnTx/>
                <a:uFillTx/>
                <a:latin typeface="メイリオ" panose="020B0604030504040204" pitchFamily="50" charset="-128"/>
                <a:ea typeface="メイリオ" panose="020B0604030504040204" pitchFamily="50" charset="-128"/>
                <a:sym typeface="Helvetica"/>
              </a:rPr>
              <a:t>一般社団法人佐賀</a:t>
            </a:r>
            <a:r>
              <a:rPr kumimoji="0" sz="700" b="0" i="0" u="none" strike="noStrike" kern="0" cap="none" spc="-22" normalizeH="0" baseline="0" noProof="0" dirty="0" err="1">
                <a:ln>
                  <a:noFill/>
                </a:ln>
                <a:solidFill>
                  <a:srgbClr val="006D94"/>
                </a:solidFill>
                <a:effectLst/>
                <a:uLnTx/>
                <a:uFillTx/>
                <a:latin typeface="メイリオ" panose="020B0604030504040204" pitchFamily="50" charset="-128"/>
                <a:ea typeface="メイリオ" panose="020B0604030504040204" pitchFamily="50" charset="-128"/>
                <a:sym typeface="Helvetica"/>
              </a:rPr>
              <a:t>エナジ</a:t>
            </a:r>
            <a:r>
              <a:rPr kumimoji="0" sz="700" b="0" i="0" u="none" strike="noStrike" kern="0" cap="none" spc="-41" normalizeH="0" baseline="0" noProof="0" dirty="0" err="1">
                <a:ln>
                  <a:noFill/>
                </a:ln>
                <a:solidFill>
                  <a:srgbClr val="006D94"/>
                </a:solidFill>
                <a:effectLst/>
                <a:uLnTx/>
                <a:uFillTx/>
                <a:latin typeface="メイリオ" panose="020B0604030504040204" pitchFamily="50" charset="-128"/>
                <a:ea typeface="メイリオ" panose="020B0604030504040204" pitchFamily="50" charset="-128"/>
                <a:sym typeface="Helvetica"/>
              </a:rPr>
              <a:t>ー</a:t>
            </a:r>
            <a:r>
              <a:rPr kumimoji="0" sz="700" b="0" i="0" u="none" strike="noStrike" kern="0" cap="none" spc="-54" normalizeH="0" baseline="0" noProof="0" dirty="0" err="1">
                <a:ln>
                  <a:noFill/>
                </a:ln>
                <a:solidFill>
                  <a:srgbClr val="006D94"/>
                </a:solidFill>
                <a:effectLst/>
                <a:uLnTx/>
                <a:uFillTx/>
                <a:latin typeface="メイリオ" panose="020B0604030504040204" pitchFamily="50" charset="-128"/>
                <a:ea typeface="メイリオ" panose="020B0604030504040204" pitchFamily="50" charset="-128"/>
                <a:sym typeface="Helvetica"/>
              </a:rPr>
              <a:t>ツー</a:t>
            </a:r>
            <a:r>
              <a:rPr kumimoji="0" sz="700" b="0" i="0" u="none" strike="noStrike" kern="0" cap="none" spc="-86" normalizeH="0" baseline="0" noProof="0" dirty="0" err="1">
                <a:ln>
                  <a:noFill/>
                </a:ln>
                <a:solidFill>
                  <a:srgbClr val="006D94"/>
                </a:solidFill>
                <a:effectLst/>
                <a:uLnTx/>
                <a:uFillTx/>
                <a:latin typeface="メイリオ" panose="020B0604030504040204" pitchFamily="50" charset="-128"/>
                <a:ea typeface="メイリオ" panose="020B0604030504040204" pitchFamily="50" charset="-128"/>
                <a:sym typeface="Helvetica"/>
              </a:rPr>
              <a:t>リ</a:t>
            </a:r>
            <a:r>
              <a:rPr kumimoji="0" sz="700" b="0" i="0" u="none" strike="noStrike" kern="0" cap="none" spc="5" normalizeH="0" baseline="0" noProof="0" dirty="0" err="1">
                <a:ln>
                  <a:noFill/>
                </a:ln>
                <a:solidFill>
                  <a:srgbClr val="006D94"/>
                </a:solidFill>
                <a:effectLst/>
                <a:uLnTx/>
                <a:uFillTx/>
                <a:latin typeface="メイリオ" panose="020B0604030504040204" pitchFamily="50" charset="-128"/>
                <a:ea typeface="メイリオ" panose="020B0604030504040204" pitchFamily="50" charset="-128"/>
                <a:sym typeface="Helvetica"/>
              </a:rPr>
              <a:t>ズ</a:t>
            </a:r>
            <a:r>
              <a:rPr kumimoji="0" sz="700" b="0" i="0" u="none" strike="noStrike" kern="0" cap="none" spc="22" normalizeH="0" baseline="0" noProof="0" dirty="0" err="1">
                <a:ln>
                  <a:noFill/>
                </a:ln>
                <a:solidFill>
                  <a:srgbClr val="006D94"/>
                </a:solidFill>
                <a:effectLst/>
                <a:uLnTx/>
                <a:uFillTx/>
                <a:latin typeface="メイリオ" panose="020B0604030504040204" pitchFamily="50" charset="-128"/>
                <a:ea typeface="メイリオ" panose="020B0604030504040204" pitchFamily="50" charset="-128"/>
                <a:sym typeface="Helvetica"/>
              </a:rPr>
              <a:t>ム推進協</a:t>
            </a:r>
            <a:r>
              <a:rPr kumimoji="0" sz="700" b="0" i="0" u="none" strike="noStrike" kern="0" cap="none" spc="-22" normalizeH="0" baseline="0" noProof="0" dirty="0" err="1">
                <a:ln>
                  <a:noFill/>
                </a:ln>
                <a:solidFill>
                  <a:srgbClr val="006D94"/>
                </a:solidFill>
                <a:effectLst/>
                <a:uLnTx/>
                <a:uFillTx/>
                <a:latin typeface="メイリオ" panose="020B0604030504040204" pitchFamily="50" charset="-128"/>
                <a:ea typeface="メイリオ" panose="020B0604030504040204" pitchFamily="50" charset="-128"/>
                <a:sym typeface="Helvetica"/>
              </a:rPr>
              <a:t>議会</a:t>
            </a:r>
            <a:endParaRPr kumimoji="0" sz="700" b="0" i="0" u="none" strike="noStrike" kern="0" cap="none" spc="-22" normalizeH="0" baseline="0" noProof="0" dirty="0">
              <a:ln>
                <a:noFill/>
              </a:ln>
              <a:solidFill>
                <a:srgbClr val="006D94"/>
              </a:solidFill>
              <a:effectLst/>
              <a:uLnTx/>
              <a:uFillTx/>
              <a:latin typeface="メイリオ" panose="020B0604030504040204" pitchFamily="50" charset="-128"/>
              <a:ea typeface="メイリオ" panose="020B0604030504040204" pitchFamily="50" charset="-128"/>
              <a:sym typeface="Helvetica"/>
            </a:endParaRPr>
          </a:p>
        </p:txBody>
      </p:sp>
      <p:sp>
        <p:nvSpPr>
          <p:cNvPr id="3220" name="object 221"/>
          <p:cNvSpPr txBox="1"/>
          <p:nvPr/>
        </p:nvSpPr>
        <p:spPr>
          <a:xfrm>
            <a:off x="4317772" y="9285744"/>
            <a:ext cx="2053316" cy="393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4611" lvl="0" indent="11525" algn="l" defTabSz="829909" rtl="0" eaLnBrk="1" fontAlgn="auto" latinLnBrk="0" hangingPunct="0">
              <a:lnSpc>
                <a:spcPct val="141700"/>
              </a:lnSpc>
              <a:spcBef>
                <a:spcPts val="0"/>
              </a:spcBef>
              <a:spcAft>
                <a:spcPts val="0"/>
              </a:spcAft>
              <a:buClrTx/>
              <a:buSzTx/>
              <a:buFontTx/>
              <a:buNone/>
              <a:tabLst/>
              <a:defRPr sz="600" spc="9">
                <a:solidFill>
                  <a:srgbClr val="006D94"/>
                </a:solidFill>
                <a:latin typeface="Tahoma"/>
                <a:ea typeface="Tahoma"/>
                <a:cs typeface="Tahoma"/>
                <a:sym typeface="Tahoma"/>
              </a:defRPr>
            </a:pPr>
            <a:r>
              <a:rPr kumimoji="0" sz="6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0</a:t>
            </a:r>
            <a:r>
              <a:rPr kumimoji="0" sz="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9</a:t>
            </a:r>
            <a:r>
              <a:rPr kumimoji="0" sz="600" b="0" i="0" u="none" strike="noStrike" kern="0" cap="none" spc="5"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5</a:t>
            </a:r>
            <a:r>
              <a:rPr kumimoji="0" sz="6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5-8</a:t>
            </a:r>
            <a:r>
              <a:rPr kumimoji="0" sz="600" b="0" i="0" u="none" strike="noStrike" kern="0" cap="none" spc="-5"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2</a:t>
            </a:r>
            <a:r>
              <a:rPr kumimoji="0" sz="6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a:t>
            </a:r>
            <a:r>
              <a:rPr kumimoji="0" lang="en-US" sz="6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2811</a:t>
            </a:r>
            <a:r>
              <a:rPr kumimoji="0" sz="800" b="0" i="0" u="none" strike="noStrike" kern="0" cap="none" spc="27" normalizeH="0" baseline="4627" noProof="0" dirty="0">
                <a:ln>
                  <a:noFill/>
                </a:ln>
                <a:solidFill>
                  <a:srgbClr val="000000"/>
                </a:solidFill>
                <a:effectLst/>
                <a:uLnTx/>
                <a:uFillTx/>
                <a:latin typeface="メイリオ" panose="020B0604030504040204" pitchFamily="50" charset="-128"/>
                <a:ea typeface="メイリオ" panose="020B0604030504040204" pitchFamily="50" charset="-128"/>
                <a:cs typeface="+mn-cs"/>
                <a:sym typeface="Helvetica"/>
              </a:rPr>
              <a:t>（</a:t>
            </a:r>
            <a:r>
              <a:rPr kumimoji="0" sz="800" b="0" i="0" u="none" strike="noStrike" kern="0" cap="none" spc="27" normalizeH="0" baseline="4627"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NP</a:t>
            </a:r>
            <a:r>
              <a:rPr kumimoji="0" sz="800" b="0" i="0" u="none" strike="noStrike" kern="0" cap="none" spc="34" normalizeH="0" baseline="4627"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O</a:t>
            </a:r>
            <a:r>
              <a:rPr kumimoji="0" sz="800" b="0" i="0" u="none" strike="noStrike" kern="0" cap="none" spc="27" normalizeH="0" baseline="4627" noProof="0" dirty="0">
                <a:ln>
                  <a:noFill/>
                </a:ln>
                <a:solidFill>
                  <a:srgbClr val="000000"/>
                </a:solidFill>
                <a:effectLst/>
                <a:uLnTx/>
                <a:uFillTx/>
                <a:latin typeface="メイリオ" panose="020B0604030504040204" pitchFamily="50" charset="-128"/>
                <a:ea typeface="メイリオ" panose="020B0604030504040204" pitchFamily="50" charset="-128"/>
                <a:cs typeface="+mn-cs"/>
                <a:sym typeface="Helvetica"/>
              </a:rPr>
              <a:t>法人唐津</a:t>
            </a:r>
            <a:r>
              <a:rPr kumimoji="0" sz="800" b="0" i="0" u="none" strike="noStrike" kern="0" cap="none" spc="-27" normalizeH="0" baseline="4627" noProof="0" dirty="0">
                <a:ln>
                  <a:noFill/>
                </a:ln>
                <a:solidFill>
                  <a:srgbClr val="000000"/>
                </a:solidFill>
                <a:effectLst/>
                <a:uLnTx/>
                <a:uFillTx/>
                <a:latin typeface="メイリオ" panose="020B0604030504040204" pitchFamily="50" charset="-128"/>
                <a:ea typeface="メイリオ" panose="020B0604030504040204" pitchFamily="50" charset="-128"/>
                <a:cs typeface="Microsoft JhengHei UI"/>
                <a:sym typeface="Microsoft JhengHei UI"/>
              </a:rPr>
              <a:t> </a:t>
            </a:r>
            <a:r>
              <a:rPr kumimoji="0" sz="800" b="0" i="0" u="none" strike="noStrike" kern="0" cap="none" spc="-94" normalizeH="0" baseline="4627" noProof="0" dirty="0">
                <a:ln>
                  <a:noFill/>
                </a:ln>
                <a:solidFill>
                  <a:srgbClr val="000000"/>
                </a:solidFill>
                <a:effectLst/>
                <a:uLnTx/>
                <a:uFillTx/>
                <a:latin typeface="メイリオ" panose="020B0604030504040204" pitchFamily="50" charset="-128"/>
                <a:ea typeface="メイリオ" panose="020B0604030504040204" pitchFamily="50" charset="-128"/>
                <a:cs typeface="Microsoft JhengHei UI"/>
                <a:sym typeface="Microsoft JhengHei UI"/>
              </a:rPr>
              <a:t>•</a:t>
            </a:r>
            <a:r>
              <a:rPr kumimoji="0" sz="800" b="0" i="0" u="none" strike="noStrike" kern="0" cap="none" spc="-61" normalizeH="0" baseline="4627" noProof="0" dirty="0">
                <a:ln>
                  <a:noFill/>
                </a:ln>
                <a:solidFill>
                  <a:srgbClr val="000000"/>
                </a:solidFill>
                <a:effectLst/>
                <a:uLnTx/>
                <a:uFillTx/>
                <a:latin typeface="メイリオ" panose="020B0604030504040204" pitchFamily="50" charset="-128"/>
                <a:ea typeface="メイリオ" panose="020B0604030504040204" pitchFamily="50" charset="-128"/>
                <a:cs typeface="Microsoft JhengHei UI"/>
                <a:sym typeface="Microsoft JhengHei UI"/>
              </a:rPr>
              <a:t> </a:t>
            </a:r>
            <a:r>
              <a:rPr kumimoji="0" sz="800" b="0" i="0" u="none" strike="noStrike" kern="0" cap="none" spc="27" normalizeH="0" baseline="4627" noProof="0" dirty="0">
                <a:ln>
                  <a:noFill/>
                </a:ln>
                <a:solidFill>
                  <a:srgbClr val="000000"/>
                </a:solidFill>
                <a:effectLst/>
                <a:uLnTx/>
                <a:uFillTx/>
                <a:latin typeface="メイリオ" panose="020B0604030504040204" pitchFamily="50" charset="-128"/>
                <a:ea typeface="メイリオ" panose="020B0604030504040204" pitchFamily="50" charset="-128"/>
                <a:cs typeface="+mn-cs"/>
                <a:sym typeface="Helvetica"/>
              </a:rPr>
              <a:t>玄海観光交流社内）  </a:t>
            </a:r>
            <a:r>
              <a:rPr kumimoji="0" sz="600" b="0" i="0" u="none" strike="noStrike" kern="0" cap="none" spc="14" normalizeH="0" baseline="0" noProof="0" dirty="0">
                <a:ln>
                  <a:noFill/>
                </a:ln>
                <a:solidFill>
                  <a:srgbClr val="000000"/>
                </a:solidFill>
                <a:effectLst/>
                <a:uLnTx/>
                <a:uFill>
                  <a:solidFill>
                    <a:srgbClr val="0000FF"/>
                  </a:solidFill>
                </a:uFill>
                <a:latin typeface="メイリオ" panose="020B0604030504040204" pitchFamily="50" charset="-128"/>
                <a:ea typeface="メイリオ" panose="020B0604030504040204" pitchFamily="50" charset="-128"/>
                <a:cs typeface="Tahoma"/>
                <a:sym typeface="Tahoma"/>
              </a:rPr>
              <a:t>contact@saga-et.com</a:t>
            </a:r>
            <a:endParaRPr kumimoji="0" sz="600" b="0" i="0" u="none" strike="noStrike" kern="0" cap="none" spc="14" normalizeH="0" baseline="0" noProof="0" dirty="0">
              <a:ln>
                <a:noFill/>
              </a:ln>
              <a:solidFill>
                <a:srgbClr val="000000"/>
              </a:solidFill>
              <a:effectLst/>
              <a:uLnTx/>
              <a:uFill>
                <a:solidFill>
                  <a:srgbClr val="0000FF"/>
                </a:solidFill>
              </a:uFill>
              <a:latin typeface="メイリオ" panose="020B0604030504040204" pitchFamily="50" charset="-128"/>
              <a:ea typeface="メイリオ" panose="020B0604030504040204" pitchFamily="50" charset="-128"/>
              <a:cs typeface="Tahoma"/>
              <a:sym typeface="Tahoma"/>
              <a:hlinkClick r:id="rId21">
                <a:extLst>
                  <a:ext uri="{A12FA001-AC4F-418D-AE19-62706E023703}">
                    <ahyp:hlinkClr xmlns:ahyp="http://schemas.microsoft.com/office/drawing/2018/hyperlinkcolor" val="tx"/>
                  </a:ext>
                </a:extLst>
              </a:hlinkClick>
            </a:endParaRPr>
          </a:p>
          <a:p>
            <a:pPr marL="0" marR="0" lvl="0" indent="11525" algn="l" defTabSz="829909" rtl="0" eaLnBrk="1" fontAlgn="auto" latinLnBrk="0" hangingPunct="0">
              <a:lnSpc>
                <a:spcPct val="100000"/>
              </a:lnSpc>
              <a:spcBef>
                <a:spcPts val="300"/>
              </a:spcBef>
              <a:spcAft>
                <a:spcPts val="0"/>
              </a:spcAft>
              <a:buClrTx/>
              <a:buSzTx/>
              <a:buFontTx/>
              <a:buNone/>
              <a:tabLst/>
              <a:defRPr sz="600">
                <a:solidFill>
                  <a:srgbClr val="006D94"/>
                </a:solidFill>
                <a:latin typeface="Tahoma"/>
                <a:ea typeface="Tahoma"/>
                <a:cs typeface="Tahoma"/>
                <a:sym typeface="Tahoma"/>
              </a:defRPr>
            </a:pPr>
            <a:r>
              <a:rPr kumimoji="0" sz="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ahoma"/>
                <a:sym typeface="Tahoma"/>
              </a:rPr>
              <a:t>https://saga-et.com/</a:t>
            </a:r>
          </a:p>
        </p:txBody>
      </p:sp>
      <p:pic>
        <p:nvPicPr>
          <p:cNvPr id="3221" name="object 222" descr="object 222"/>
          <p:cNvPicPr>
            <a:picLocks noChangeAspect="1"/>
          </p:cNvPicPr>
          <p:nvPr/>
        </p:nvPicPr>
        <p:blipFill>
          <a:blip r:embed="rId22"/>
          <a:stretch>
            <a:fillRect/>
          </a:stretch>
        </p:blipFill>
        <p:spPr>
          <a:xfrm>
            <a:off x="4051360" y="9292949"/>
            <a:ext cx="228713" cy="98019"/>
          </a:xfrm>
          <a:prstGeom prst="rect">
            <a:avLst/>
          </a:prstGeom>
          <a:ln w="12700">
            <a:miter lim="400000"/>
          </a:ln>
        </p:spPr>
      </p:pic>
      <p:grpSp>
        <p:nvGrpSpPr>
          <p:cNvPr id="3234" name="object 223"/>
          <p:cNvGrpSpPr/>
          <p:nvPr/>
        </p:nvGrpSpPr>
        <p:grpSpPr>
          <a:xfrm>
            <a:off x="4051360" y="9435744"/>
            <a:ext cx="228714" cy="98021"/>
            <a:chOff x="0" y="0"/>
            <a:chExt cx="228713" cy="98020"/>
          </a:xfrm>
        </p:grpSpPr>
        <p:sp>
          <p:nvSpPr>
            <p:cNvPr id="3222" name="object 224"/>
            <p:cNvSpPr/>
            <p:nvPr/>
          </p:nvSpPr>
          <p:spPr>
            <a:xfrm>
              <a:off x="-1" y="0"/>
              <a:ext cx="228715" cy="98021"/>
            </a:xfrm>
            <a:custGeom>
              <a:avLst/>
              <a:gdLst/>
              <a:ahLst/>
              <a:cxnLst>
                <a:cxn ang="0">
                  <a:pos x="wd2" y="hd2"/>
                </a:cxn>
                <a:cxn ang="5400000">
                  <a:pos x="wd2" y="hd2"/>
                </a:cxn>
                <a:cxn ang="10800000">
                  <a:pos x="wd2" y="hd2"/>
                </a:cxn>
                <a:cxn ang="16200000">
                  <a:pos x="wd2" y="hd2"/>
                </a:cxn>
              </a:cxnLst>
              <a:rect l="0" t="0" r="r" b="b"/>
              <a:pathLst>
                <a:path w="21600" h="21600" extrusionOk="0">
                  <a:moveTo>
                    <a:pt x="19800" y="0"/>
                  </a:moveTo>
                  <a:lnTo>
                    <a:pt x="1800" y="0"/>
                  </a:lnTo>
                  <a:lnTo>
                    <a:pt x="1099" y="339"/>
                  </a:lnTo>
                  <a:lnTo>
                    <a:pt x="527" y="1265"/>
                  </a:lnTo>
                  <a:lnTo>
                    <a:pt x="141" y="2638"/>
                  </a:lnTo>
                  <a:lnTo>
                    <a:pt x="0" y="4320"/>
                  </a:lnTo>
                  <a:lnTo>
                    <a:pt x="0" y="17280"/>
                  </a:lnTo>
                  <a:lnTo>
                    <a:pt x="141" y="18961"/>
                  </a:lnTo>
                  <a:lnTo>
                    <a:pt x="527" y="20334"/>
                  </a:lnTo>
                  <a:lnTo>
                    <a:pt x="1099" y="21260"/>
                  </a:lnTo>
                  <a:lnTo>
                    <a:pt x="1800" y="21600"/>
                  </a:lnTo>
                  <a:lnTo>
                    <a:pt x="19800" y="21600"/>
                  </a:lnTo>
                  <a:lnTo>
                    <a:pt x="20500" y="21260"/>
                  </a:lnTo>
                  <a:lnTo>
                    <a:pt x="21072" y="20334"/>
                  </a:lnTo>
                  <a:lnTo>
                    <a:pt x="21458" y="18961"/>
                  </a:lnTo>
                  <a:lnTo>
                    <a:pt x="21600" y="17280"/>
                  </a:lnTo>
                  <a:lnTo>
                    <a:pt x="21600" y="4320"/>
                  </a:lnTo>
                  <a:lnTo>
                    <a:pt x="21458" y="2638"/>
                  </a:lnTo>
                  <a:lnTo>
                    <a:pt x="21072" y="1265"/>
                  </a:lnTo>
                  <a:lnTo>
                    <a:pt x="20500" y="339"/>
                  </a:lnTo>
                  <a:lnTo>
                    <a:pt x="19800"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23" name="object 225"/>
            <p:cNvSpPr/>
            <p:nvPr/>
          </p:nvSpPr>
          <p:spPr>
            <a:xfrm>
              <a:off x="28719" y="22228"/>
              <a:ext cx="45485" cy="544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111" y="0"/>
                  </a:lnTo>
                  <a:lnTo>
                    <a:pt x="15126" y="5240"/>
                  </a:lnTo>
                  <a:lnTo>
                    <a:pt x="13147" y="10622"/>
                  </a:lnTo>
                  <a:lnTo>
                    <a:pt x="11542" y="15201"/>
                  </a:lnTo>
                  <a:lnTo>
                    <a:pt x="10674" y="18034"/>
                  </a:lnTo>
                  <a:lnTo>
                    <a:pt x="9694" y="14912"/>
                  </a:lnTo>
                  <a:lnTo>
                    <a:pt x="8220" y="10387"/>
                  </a:lnTo>
                  <a:lnTo>
                    <a:pt x="6437" y="5176"/>
                  </a:lnTo>
                  <a:lnTo>
                    <a:pt x="4576" y="0"/>
                  </a:lnTo>
                  <a:lnTo>
                    <a:pt x="0" y="0"/>
                  </a:lnTo>
                  <a:lnTo>
                    <a:pt x="0" y="21600"/>
                  </a:lnTo>
                  <a:lnTo>
                    <a:pt x="2884" y="21600"/>
                  </a:lnTo>
                  <a:lnTo>
                    <a:pt x="2865" y="10054"/>
                  </a:lnTo>
                  <a:lnTo>
                    <a:pt x="2721" y="4235"/>
                  </a:lnTo>
                  <a:lnTo>
                    <a:pt x="2600" y="1979"/>
                  </a:lnTo>
                  <a:lnTo>
                    <a:pt x="2720" y="1979"/>
                  </a:lnTo>
                  <a:lnTo>
                    <a:pt x="3924" y="5984"/>
                  </a:lnTo>
                  <a:lnTo>
                    <a:pt x="5615" y="11246"/>
                  </a:lnTo>
                  <a:lnTo>
                    <a:pt x="9026" y="21600"/>
                  </a:lnTo>
                  <a:lnTo>
                    <a:pt x="11900" y="21600"/>
                  </a:lnTo>
                  <a:lnTo>
                    <a:pt x="13820" y="16345"/>
                  </a:lnTo>
                  <a:lnTo>
                    <a:pt x="15779" y="10812"/>
                  </a:lnTo>
                  <a:lnTo>
                    <a:pt x="17492" y="5779"/>
                  </a:lnTo>
                  <a:lnTo>
                    <a:pt x="18677" y="2020"/>
                  </a:lnTo>
                  <a:lnTo>
                    <a:pt x="18764" y="2020"/>
                  </a:lnTo>
                  <a:lnTo>
                    <a:pt x="18698" y="4038"/>
                  </a:lnTo>
                  <a:lnTo>
                    <a:pt x="18606" y="12393"/>
                  </a:lnTo>
                  <a:lnTo>
                    <a:pt x="18606" y="21600"/>
                  </a:lnTo>
                  <a:lnTo>
                    <a:pt x="21600" y="21600"/>
                  </a:lnTo>
                  <a:lnTo>
                    <a:pt x="21600"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24" name="object 226"/>
            <p:cNvSpPr/>
            <p:nvPr/>
          </p:nvSpPr>
          <p:spPr>
            <a:xfrm>
              <a:off x="28719" y="22228"/>
              <a:ext cx="45485" cy="54464"/>
            </a:xfrm>
            <a:custGeom>
              <a:avLst/>
              <a:gdLst/>
              <a:ahLst/>
              <a:cxnLst>
                <a:cxn ang="0">
                  <a:pos x="wd2" y="hd2"/>
                </a:cxn>
                <a:cxn ang="5400000">
                  <a:pos x="wd2" y="hd2"/>
                </a:cxn>
                <a:cxn ang="10800000">
                  <a:pos x="wd2" y="hd2"/>
                </a:cxn>
                <a:cxn ang="16200000">
                  <a:pos x="wd2" y="hd2"/>
                </a:cxn>
              </a:cxnLst>
              <a:rect l="0" t="0" r="r" b="b"/>
              <a:pathLst>
                <a:path w="21600" h="21600" extrusionOk="0">
                  <a:moveTo>
                    <a:pt x="18606" y="12393"/>
                  </a:moveTo>
                  <a:lnTo>
                    <a:pt x="18616" y="9401"/>
                  </a:lnTo>
                  <a:lnTo>
                    <a:pt x="18648" y="6557"/>
                  </a:lnTo>
                  <a:lnTo>
                    <a:pt x="18698" y="4038"/>
                  </a:lnTo>
                  <a:lnTo>
                    <a:pt x="18764" y="2020"/>
                  </a:lnTo>
                  <a:lnTo>
                    <a:pt x="18677" y="2020"/>
                  </a:lnTo>
                  <a:lnTo>
                    <a:pt x="17492" y="5779"/>
                  </a:lnTo>
                  <a:lnTo>
                    <a:pt x="15779" y="10812"/>
                  </a:lnTo>
                  <a:lnTo>
                    <a:pt x="13820" y="16345"/>
                  </a:lnTo>
                  <a:lnTo>
                    <a:pt x="11900" y="21600"/>
                  </a:lnTo>
                  <a:lnTo>
                    <a:pt x="9026" y="21600"/>
                  </a:lnTo>
                  <a:lnTo>
                    <a:pt x="7434" y="16780"/>
                  </a:lnTo>
                  <a:lnTo>
                    <a:pt x="5615" y="11246"/>
                  </a:lnTo>
                  <a:lnTo>
                    <a:pt x="3924" y="5984"/>
                  </a:lnTo>
                  <a:lnTo>
                    <a:pt x="2720" y="1979"/>
                  </a:lnTo>
                  <a:lnTo>
                    <a:pt x="2600" y="1979"/>
                  </a:lnTo>
                  <a:lnTo>
                    <a:pt x="2884" y="21600"/>
                  </a:lnTo>
                  <a:lnTo>
                    <a:pt x="0" y="21600"/>
                  </a:lnTo>
                  <a:lnTo>
                    <a:pt x="0" y="0"/>
                  </a:lnTo>
                  <a:lnTo>
                    <a:pt x="4576" y="0"/>
                  </a:lnTo>
                  <a:lnTo>
                    <a:pt x="6437" y="5176"/>
                  </a:lnTo>
                  <a:lnTo>
                    <a:pt x="8220" y="10387"/>
                  </a:lnTo>
                  <a:lnTo>
                    <a:pt x="9694" y="14912"/>
                  </a:lnTo>
                  <a:lnTo>
                    <a:pt x="10625" y="18034"/>
                  </a:lnTo>
                  <a:lnTo>
                    <a:pt x="11542" y="15201"/>
                  </a:lnTo>
                  <a:lnTo>
                    <a:pt x="13147" y="10622"/>
                  </a:lnTo>
                  <a:lnTo>
                    <a:pt x="15126" y="5240"/>
                  </a:lnTo>
                  <a:lnTo>
                    <a:pt x="17111" y="0"/>
                  </a:lnTo>
                  <a:lnTo>
                    <a:pt x="21600" y="0"/>
                  </a:lnTo>
                  <a:lnTo>
                    <a:pt x="21600" y="21600"/>
                  </a:lnTo>
                  <a:lnTo>
                    <a:pt x="18606" y="21600"/>
                  </a:lnTo>
                  <a:lnTo>
                    <a:pt x="18606" y="12393"/>
                  </a:lnTo>
                  <a:close/>
                </a:path>
              </a:pathLst>
            </a:custGeom>
            <a:noFill/>
            <a:ln w="3594" cap="flat">
              <a:solidFill>
                <a:srgbClr val="32ADC6"/>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3227" name="object 227"/>
            <p:cNvGrpSpPr/>
            <p:nvPr/>
          </p:nvGrpSpPr>
          <p:grpSpPr>
            <a:xfrm>
              <a:off x="90540" y="22230"/>
              <a:ext cx="40902" cy="54465"/>
              <a:chOff x="0" y="0"/>
              <a:chExt cx="40901" cy="54464"/>
            </a:xfrm>
          </p:grpSpPr>
          <p:sp>
            <p:nvSpPr>
              <p:cNvPr id="3225" name="図形"/>
              <p:cNvSpPr/>
              <p:nvPr/>
            </p:nvSpPr>
            <p:spPr>
              <a:xfrm>
                <a:off x="-1" y="0"/>
                <a:ext cx="35335" cy="54465"/>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9654" y="0"/>
                    </a:lnTo>
                    <a:lnTo>
                      <a:pt x="7709" y="4225"/>
                    </a:lnTo>
                    <a:lnTo>
                      <a:pt x="1857" y="17562"/>
                    </a:lnTo>
                    <a:lnTo>
                      <a:pt x="0" y="21600"/>
                    </a:lnTo>
                    <a:lnTo>
                      <a:pt x="3946" y="21600"/>
                    </a:lnTo>
                    <a:lnTo>
                      <a:pt x="6835" y="14903"/>
                    </a:lnTo>
                    <a:lnTo>
                      <a:pt x="21600" y="14903"/>
                    </a:lnTo>
                    <a:lnTo>
                      <a:pt x="20570" y="12681"/>
                    </a:lnTo>
                    <a:lnTo>
                      <a:pt x="7681" y="12681"/>
                    </a:lnTo>
                    <a:lnTo>
                      <a:pt x="9107" y="9410"/>
                    </a:lnTo>
                    <a:lnTo>
                      <a:pt x="10326" y="6560"/>
                    </a:lnTo>
                    <a:lnTo>
                      <a:pt x="11303" y="4155"/>
                    </a:lnTo>
                    <a:lnTo>
                      <a:pt x="12000" y="2222"/>
                    </a:lnTo>
                    <a:lnTo>
                      <a:pt x="15721" y="2222"/>
                    </a:lnTo>
                    <a:lnTo>
                      <a:pt x="14692"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26" name="図形"/>
              <p:cNvSpPr/>
              <p:nvPr/>
            </p:nvSpPr>
            <p:spPr>
              <a:xfrm>
                <a:off x="28199" y="37577"/>
                <a:ext cx="12703" cy="16888"/>
              </a:xfrm>
              <a:custGeom>
                <a:avLst/>
                <a:gdLst/>
                <a:ahLst/>
                <a:cxnLst>
                  <a:cxn ang="0">
                    <a:pos x="wd2" y="hd2"/>
                  </a:cxn>
                  <a:cxn ang="5400000">
                    <a:pos x="wd2" y="hd2"/>
                  </a:cxn>
                  <a:cxn ang="10800000">
                    <a:pos x="wd2" y="hd2"/>
                  </a:cxn>
                  <a:cxn ang="16200000">
                    <a:pos x="wd2" y="hd2"/>
                  </a:cxn>
                </a:cxnLst>
                <a:rect l="0" t="0" r="r" b="b"/>
                <a:pathLst>
                  <a:path w="21600" h="21600" extrusionOk="0">
                    <a:moveTo>
                      <a:pt x="12242" y="0"/>
                    </a:moveTo>
                    <a:lnTo>
                      <a:pt x="0" y="0"/>
                    </a:lnTo>
                    <a:lnTo>
                      <a:pt x="8920" y="21600"/>
                    </a:lnTo>
                    <a:lnTo>
                      <a:pt x="21600" y="21600"/>
                    </a:lnTo>
                    <a:lnTo>
                      <a:pt x="12242"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3230" name="object 228"/>
            <p:cNvGrpSpPr/>
            <p:nvPr/>
          </p:nvGrpSpPr>
          <p:grpSpPr>
            <a:xfrm>
              <a:off x="90540" y="22230"/>
              <a:ext cx="40413" cy="54465"/>
              <a:chOff x="0" y="0"/>
              <a:chExt cx="40412" cy="54464"/>
            </a:xfrm>
          </p:grpSpPr>
          <p:sp>
            <p:nvSpPr>
              <p:cNvPr id="3228" name="図形"/>
              <p:cNvSpPr/>
              <p:nvPr/>
            </p:nvSpPr>
            <p:spPr>
              <a:xfrm>
                <a:off x="0" y="0"/>
                <a:ext cx="40413" cy="54465"/>
              </a:xfrm>
              <a:custGeom>
                <a:avLst/>
                <a:gdLst/>
                <a:ahLst/>
                <a:cxnLst>
                  <a:cxn ang="0">
                    <a:pos x="wd2" y="hd2"/>
                  </a:cxn>
                  <a:cxn ang="5400000">
                    <a:pos x="wd2" y="hd2"/>
                  </a:cxn>
                  <a:cxn ang="10800000">
                    <a:pos x="wd2" y="hd2"/>
                  </a:cxn>
                  <a:cxn ang="16200000">
                    <a:pos x="wd2" y="hd2"/>
                  </a:cxn>
                </a:cxnLst>
                <a:rect l="0" t="0" r="r" b="b"/>
                <a:pathLst>
                  <a:path w="21600" h="21600" extrusionOk="0">
                    <a:moveTo>
                      <a:pt x="5976" y="14903"/>
                    </a:moveTo>
                    <a:lnTo>
                      <a:pt x="3450" y="21600"/>
                    </a:lnTo>
                    <a:lnTo>
                      <a:pt x="0" y="21600"/>
                    </a:lnTo>
                    <a:lnTo>
                      <a:pt x="1624" y="17562"/>
                    </a:lnTo>
                    <a:lnTo>
                      <a:pt x="4169" y="10925"/>
                    </a:lnTo>
                    <a:lnTo>
                      <a:pt x="6740" y="4225"/>
                    </a:lnTo>
                    <a:lnTo>
                      <a:pt x="8440" y="0"/>
                    </a:lnTo>
                    <a:lnTo>
                      <a:pt x="12845" y="0"/>
                    </a:lnTo>
                    <a:lnTo>
                      <a:pt x="21600" y="21600"/>
                    </a:lnTo>
                    <a:lnTo>
                      <a:pt x="17922" y="21600"/>
                    </a:lnTo>
                    <a:lnTo>
                      <a:pt x="15334" y="14903"/>
                    </a:lnTo>
                    <a:lnTo>
                      <a:pt x="5976" y="14903"/>
                    </a:lnTo>
                    <a:close/>
                  </a:path>
                </a:pathLst>
              </a:custGeom>
              <a:noFill/>
              <a:ln w="3594" cap="flat">
                <a:solidFill>
                  <a:srgbClr val="32ADC6"/>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29" name="図形"/>
              <p:cNvSpPr/>
              <p:nvPr/>
            </p:nvSpPr>
            <p:spPr>
              <a:xfrm>
                <a:off x="12563" y="5601"/>
                <a:ext cx="14663" cy="263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98" y="13977"/>
                    </a:lnTo>
                    <a:lnTo>
                      <a:pt x="14421" y="7911"/>
                    </a:lnTo>
                    <a:lnTo>
                      <a:pt x="12090" y="3290"/>
                    </a:lnTo>
                    <a:lnTo>
                      <a:pt x="10630" y="0"/>
                    </a:lnTo>
                    <a:lnTo>
                      <a:pt x="10410" y="0"/>
                    </a:lnTo>
                    <a:lnTo>
                      <a:pt x="8730" y="3993"/>
                    </a:lnTo>
                    <a:lnTo>
                      <a:pt x="6375" y="8959"/>
                    </a:lnTo>
                    <a:lnTo>
                      <a:pt x="3436" y="14845"/>
                    </a:lnTo>
                    <a:lnTo>
                      <a:pt x="0" y="21600"/>
                    </a:lnTo>
                    <a:lnTo>
                      <a:pt x="21600" y="21600"/>
                    </a:lnTo>
                    <a:close/>
                  </a:path>
                </a:pathLst>
              </a:custGeom>
              <a:noFill/>
              <a:ln w="3594" cap="flat">
                <a:solidFill>
                  <a:srgbClr val="32ADC6"/>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3231" name="object 229"/>
            <p:cNvSpPr/>
            <p:nvPr/>
          </p:nvSpPr>
          <p:spPr>
            <a:xfrm>
              <a:off x="144469" y="22230"/>
              <a:ext cx="12702" cy="54464"/>
            </a:xfrm>
            <a:prstGeom prst="rect">
              <a:avLst/>
            </a:prstGeom>
            <a:noFill/>
            <a:ln w="3594" cap="flat">
              <a:solidFill>
                <a:srgbClr val="32ADC6"/>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32" name="object 230"/>
            <p:cNvSpPr/>
            <p:nvPr/>
          </p:nvSpPr>
          <p:spPr>
            <a:xfrm>
              <a:off x="175793" y="22225"/>
              <a:ext cx="29935" cy="54463"/>
            </a:xfrm>
            <a:custGeom>
              <a:avLst/>
              <a:gdLst/>
              <a:ahLst/>
              <a:cxnLst>
                <a:cxn ang="0">
                  <a:pos x="wd2" y="hd2"/>
                </a:cxn>
                <a:cxn ang="5400000">
                  <a:pos x="wd2" y="hd2"/>
                </a:cxn>
                <a:cxn ang="10800000">
                  <a:pos x="wd2" y="hd2"/>
                </a:cxn>
                <a:cxn ang="16200000">
                  <a:pos x="wd2" y="hd2"/>
                </a:cxn>
              </a:cxnLst>
              <a:rect l="0" t="0" r="r" b="b"/>
              <a:pathLst>
                <a:path w="21600" h="21600" extrusionOk="0">
                  <a:moveTo>
                    <a:pt x="4666" y="0"/>
                  </a:moveTo>
                  <a:lnTo>
                    <a:pt x="0" y="0"/>
                  </a:lnTo>
                  <a:lnTo>
                    <a:pt x="0" y="21600"/>
                  </a:lnTo>
                  <a:lnTo>
                    <a:pt x="20943" y="21600"/>
                  </a:lnTo>
                  <a:lnTo>
                    <a:pt x="21600" y="19406"/>
                  </a:lnTo>
                  <a:lnTo>
                    <a:pt x="4666" y="19406"/>
                  </a:lnTo>
                  <a:lnTo>
                    <a:pt x="4666" y="0"/>
                  </a:lnTo>
                  <a:close/>
                </a:path>
              </a:pathLst>
            </a:custGeom>
            <a:solidFill>
              <a:srgbClr val="32ADC6"/>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33" name="object 231"/>
            <p:cNvSpPr/>
            <p:nvPr/>
          </p:nvSpPr>
          <p:spPr>
            <a:xfrm>
              <a:off x="175793" y="22225"/>
              <a:ext cx="29935" cy="544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666" y="0"/>
                  </a:lnTo>
                  <a:lnTo>
                    <a:pt x="4666" y="19406"/>
                  </a:lnTo>
                  <a:lnTo>
                    <a:pt x="21600" y="19406"/>
                  </a:lnTo>
                  <a:lnTo>
                    <a:pt x="20943" y="21600"/>
                  </a:lnTo>
                  <a:lnTo>
                    <a:pt x="0" y="21600"/>
                  </a:lnTo>
                  <a:lnTo>
                    <a:pt x="0" y="0"/>
                  </a:lnTo>
                  <a:close/>
                </a:path>
              </a:pathLst>
            </a:custGeom>
            <a:noFill/>
            <a:ln w="3594" cap="flat">
              <a:solidFill>
                <a:srgbClr val="32ADC6"/>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3235" name="object 232" descr="object 232"/>
          <p:cNvPicPr>
            <a:picLocks noChangeAspect="1"/>
          </p:cNvPicPr>
          <p:nvPr/>
        </p:nvPicPr>
        <p:blipFill>
          <a:blip r:embed="rId23"/>
          <a:stretch>
            <a:fillRect/>
          </a:stretch>
        </p:blipFill>
        <p:spPr>
          <a:xfrm>
            <a:off x="4051360" y="9578535"/>
            <a:ext cx="228713" cy="98019"/>
          </a:xfrm>
          <a:prstGeom prst="rect">
            <a:avLst/>
          </a:prstGeom>
          <a:ln w="12700">
            <a:miter lim="400000"/>
          </a:ln>
        </p:spPr>
      </p:pic>
      <p:sp>
        <p:nvSpPr>
          <p:cNvPr id="3236" name="object 233"/>
          <p:cNvSpPr/>
          <p:nvPr/>
        </p:nvSpPr>
        <p:spPr>
          <a:xfrm flipV="1">
            <a:off x="2360571" y="9314111"/>
            <a:ext cx="2" cy="392072"/>
          </a:xfrm>
          <a:prstGeom prst="line">
            <a:avLst/>
          </a:prstGeom>
          <a:ln w="17995">
            <a:solidFill>
              <a:srgbClr val="FFFFFF"/>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237" name="object 234"/>
          <p:cNvSpPr txBox="1"/>
          <p:nvPr/>
        </p:nvSpPr>
        <p:spPr>
          <a:xfrm>
            <a:off x="4539720" y="256976"/>
            <a:ext cx="209776"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1525" defTabSz="829909">
              <a:spcBef>
                <a:spcPts val="100"/>
              </a:spcBef>
              <a:defRPr sz="500" spc="-18">
                <a:solidFill>
                  <a:srgbClr val="277F9D"/>
                </a:solidFill>
                <a:latin typeface="Verdana"/>
                <a:ea typeface="Verdana"/>
                <a:cs typeface="Verdana"/>
                <a:sym typeface="Verdana"/>
              </a:defRPr>
            </a:lvl1pPr>
          </a:lstStyle>
          <a:p>
            <a:pPr marL="0" marR="0" lvl="0" indent="11525" algn="l" defTabSz="829909" rtl="0" eaLnBrk="1" fontAlgn="auto" latinLnBrk="0" hangingPunct="0">
              <a:lnSpc>
                <a:spcPct val="100000"/>
              </a:lnSpc>
              <a:spcBef>
                <a:spcPts val="100"/>
              </a:spcBef>
              <a:spcAft>
                <a:spcPts val="0"/>
              </a:spcAft>
              <a:buClrTx/>
              <a:buSzTx/>
              <a:buFontTx/>
              <a:buNone/>
              <a:tabLst/>
              <a:defRPr/>
            </a:pPr>
            <a:r>
              <a:rPr kumimoji="0" sz="500" b="0" i="0" u="none" strike="noStrike" kern="0" cap="none" spc="-18" normalizeH="0" baseline="0" noProof="0">
                <a:ln>
                  <a:noFill/>
                </a:ln>
                <a:solidFill>
                  <a:srgbClr val="277F9D"/>
                </a:solidFill>
                <a:effectLst/>
                <a:uLnTx/>
                <a:uFillTx/>
                <a:latin typeface="メイリオ" panose="020B0604030504040204" pitchFamily="50" charset="-128"/>
                <a:ea typeface="メイリオ" panose="020B0604030504040204" pitchFamily="50" charset="-128"/>
                <a:sym typeface="Verdana"/>
              </a:rPr>
              <a:t>China</a:t>
            </a:r>
          </a:p>
        </p:txBody>
      </p:sp>
      <p:sp>
        <p:nvSpPr>
          <p:cNvPr id="3238" name="object 235"/>
          <p:cNvSpPr txBox="1"/>
          <p:nvPr/>
        </p:nvSpPr>
        <p:spPr>
          <a:xfrm>
            <a:off x="4441704" y="672485"/>
            <a:ext cx="212079" cy="131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4611" indent="11525" defTabSz="829909">
              <a:lnSpc>
                <a:spcPts val="500"/>
              </a:lnSpc>
              <a:spcBef>
                <a:spcPts val="200"/>
              </a:spcBef>
              <a:defRPr sz="500" spc="-23">
                <a:solidFill>
                  <a:srgbClr val="277F9D"/>
                </a:solidFill>
                <a:latin typeface="Verdana"/>
                <a:ea typeface="Verdana"/>
                <a:cs typeface="Verdana"/>
                <a:sym typeface="Verdana"/>
              </a:defRPr>
            </a:lvl1pPr>
          </a:lstStyle>
          <a:p>
            <a:pPr marL="0" marR="4611" lvl="0" indent="11525" algn="l" defTabSz="829909" rtl="0" eaLnBrk="1" fontAlgn="auto" latinLnBrk="0" hangingPunct="0">
              <a:lnSpc>
                <a:spcPts val="500"/>
              </a:lnSpc>
              <a:spcBef>
                <a:spcPts val="200"/>
              </a:spcBef>
              <a:spcAft>
                <a:spcPts val="0"/>
              </a:spcAft>
              <a:buClrTx/>
              <a:buSzTx/>
              <a:buFontTx/>
              <a:buNone/>
              <a:tabLst/>
              <a:defRPr/>
            </a:pPr>
            <a:r>
              <a:rPr kumimoji="0" sz="500" b="0" i="0" u="none" strike="noStrike" kern="0" cap="none" spc="-23" normalizeH="0" baseline="0" noProof="0">
                <a:ln>
                  <a:noFill/>
                </a:ln>
                <a:solidFill>
                  <a:srgbClr val="277F9D"/>
                </a:solidFill>
                <a:effectLst/>
                <a:uLnTx/>
                <a:uFillTx/>
                <a:latin typeface="メイリオ" panose="020B0604030504040204" pitchFamily="50" charset="-128"/>
                <a:ea typeface="メイリオ" panose="020B0604030504040204" pitchFamily="50" charset="-128"/>
                <a:sym typeface="Verdana"/>
              </a:rPr>
              <a:t>North  Korea</a:t>
            </a:r>
          </a:p>
        </p:txBody>
      </p:sp>
      <p:sp>
        <p:nvSpPr>
          <p:cNvPr id="3239" name="object 236"/>
          <p:cNvSpPr txBox="1"/>
          <p:nvPr/>
        </p:nvSpPr>
        <p:spPr>
          <a:xfrm>
            <a:off x="4591996" y="1265867"/>
            <a:ext cx="212079" cy="131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4611" lvl="0" indent="11525" algn="l" defTabSz="829909" rtl="0" eaLnBrk="1" fontAlgn="auto" latinLnBrk="0" hangingPunct="0">
              <a:lnSpc>
                <a:spcPts val="500"/>
              </a:lnSpc>
              <a:spcBef>
                <a:spcPts val="200"/>
              </a:spcBef>
              <a:spcAft>
                <a:spcPts val="0"/>
              </a:spcAft>
              <a:buClrTx/>
              <a:buSzTx/>
              <a:buFontTx/>
              <a:buNone/>
              <a:tabLst/>
              <a:defRPr sz="500" spc="-27">
                <a:solidFill>
                  <a:srgbClr val="277F9D"/>
                </a:solidFill>
                <a:latin typeface="Verdana"/>
                <a:ea typeface="Verdana"/>
                <a:cs typeface="Verdana"/>
                <a:sym typeface="Verdana"/>
              </a:defRPr>
            </a:pPr>
            <a:r>
              <a:rPr kumimoji="0" sz="500" b="0" i="0" u="none" strike="noStrike" kern="0" cap="none" spc="-27" normalizeH="0" baseline="0" noProof="0">
                <a:ln>
                  <a:noFill/>
                </a:ln>
                <a:solidFill>
                  <a:srgbClr val="277F9D"/>
                </a:solidFill>
                <a:effectLst/>
                <a:uLnTx/>
                <a:uFillTx/>
                <a:latin typeface="メイリオ" panose="020B0604030504040204" pitchFamily="50" charset="-128"/>
                <a:ea typeface="メイリオ" panose="020B0604030504040204" pitchFamily="50" charset="-128"/>
                <a:sym typeface="Verdana"/>
              </a:rPr>
              <a:t>South  </a:t>
            </a:r>
            <a:r>
              <a:rPr kumimoji="0" sz="500" b="0" i="0" u="none" strike="noStrike" kern="0" cap="none" spc="-23" normalizeH="0" baseline="0" noProof="0">
                <a:ln>
                  <a:noFill/>
                </a:ln>
                <a:solidFill>
                  <a:srgbClr val="277F9D"/>
                </a:solidFill>
                <a:effectLst/>
                <a:uLnTx/>
                <a:uFillTx/>
                <a:latin typeface="メイリオ" panose="020B0604030504040204" pitchFamily="50" charset="-128"/>
                <a:ea typeface="メイリオ" panose="020B0604030504040204" pitchFamily="50" charset="-128"/>
                <a:sym typeface="Verdana"/>
              </a:rPr>
              <a:t>Korea</a:t>
            </a:r>
          </a:p>
        </p:txBody>
      </p:sp>
      <p:sp>
        <p:nvSpPr>
          <p:cNvPr id="3240" name="object 237"/>
          <p:cNvSpPr txBox="1"/>
          <p:nvPr/>
        </p:nvSpPr>
        <p:spPr>
          <a:xfrm>
            <a:off x="5061991" y="256976"/>
            <a:ext cx="234555" cy="7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1525" defTabSz="829909">
              <a:spcBef>
                <a:spcPts val="100"/>
              </a:spcBef>
              <a:defRPr sz="500" spc="-18">
                <a:solidFill>
                  <a:srgbClr val="277F9D"/>
                </a:solidFill>
                <a:latin typeface="Verdana"/>
                <a:ea typeface="Verdana"/>
                <a:cs typeface="Verdana"/>
                <a:sym typeface="Verdana"/>
              </a:defRPr>
            </a:lvl1pPr>
          </a:lstStyle>
          <a:p>
            <a:pPr marL="0" marR="0" lvl="0" indent="11525" algn="l" defTabSz="829909" rtl="0" eaLnBrk="1" fontAlgn="auto" latinLnBrk="0" hangingPunct="0">
              <a:lnSpc>
                <a:spcPct val="100000"/>
              </a:lnSpc>
              <a:spcBef>
                <a:spcPts val="100"/>
              </a:spcBef>
              <a:spcAft>
                <a:spcPts val="0"/>
              </a:spcAft>
              <a:buClrTx/>
              <a:buSzTx/>
              <a:buFontTx/>
              <a:buNone/>
              <a:tabLst/>
              <a:defRPr/>
            </a:pPr>
            <a:r>
              <a:rPr kumimoji="0" sz="500" b="0" i="0" u="none" strike="noStrike" kern="0" cap="none" spc="-18" normalizeH="0" baseline="0" noProof="0">
                <a:ln>
                  <a:noFill/>
                </a:ln>
                <a:solidFill>
                  <a:srgbClr val="277F9D"/>
                </a:solidFill>
                <a:effectLst/>
                <a:uLnTx/>
                <a:uFillTx/>
                <a:latin typeface="メイリオ" panose="020B0604030504040204" pitchFamily="50" charset="-128"/>
                <a:ea typeface="メイリオ" panose="020B0604030504040204" pitchFamily="50" charset="-128"/>
                <a:sym typeface="Verdana"/>
              </a:rPr>
              <a:t>Russia</a:t>
            </a:r>
          </a:p>
        </p:txBody>
      </p:sp>
      <p:sp>
        <p:nvSpPr>
          <p:cNvPr id="5" name="object 103">
            <a:extLst>
              <a:ext uri="{FF2B5EF4-FFF2-40B4-BE49-F238E27FC236}">
                <a16:creationId xmlns:a16="http://schemas.microsoft.com/office/drawing/2014/main" id="{1E415628-1211-E175-30C6-4A93E39FF4B2}"/>
              </a:ext>
            </a:extLst>
          </p:cNvPr>
          <p:cNvSpPr/>
          <p:nvPr/>
        </p:nvSpPr>
        <p:spPr>
          <a:xfrm>
            <a:off x="420039" y="1364563"/>
            <a:ext cx="718801" cy="347467"/>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6" name="object 147">
            <a:extLst>
              <a:ext uri="{FF2B5EF4-FFF2-40B4-BE49-F238E27FC236}">
                <a16:creationId xmlns:a16="http://schemas.microsoft.com/office/drawing/2014/main" id="{EAF9DB40-10A0-E018-BFB5-5EA197050755}"/>
              </a:ext>
            </a:extLst>
          </p:cNvPr>
          <p:cNvSpPr txBox="1"/>
          <p:nvPr/>
        </p:nvSpPr>
        <p:spPr>
          <a:xfrm>
            <a:off x="434222" y="1399797"/>
            <a:ext cx="683313"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東京</a:t>
            </a:r>
            <a:endParaRPr kumimoji="0" 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羽田空港</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601" name="object 103">
            <a:extLst>
              <a:ext uri="{FF2B5EF4-FFF2-40B4-BE49-F238E27FC236}">
                <a16:creationId xmlns:a16="http://schemas.microsoft.com/office/drawing/2014/main" id="{B41269A7-904A-740A-DF70-C61A8314A356}"/>
              </a:ext>
            </a:extLst>
          </p:cNvPr>
          <p:cNvSpPr/>
          <p:nvPr/>
        </p:nvSpPr>
        <p:spPr>
          <a:xfrm>
            <a:off x="423996" y="1785192"/>
            <a:ext cx="718801" cy="347467"/>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602" name="object 147">
            <a:extLst>
              <a:ext uri="{FF2B5EF4-FFF2-40B4-BE49-F238E27FC236}">
                <a16:creationId xmlns:a16="http://schemas.microsoft.com/office/drawing/2014/main" id="{C2408170-ACD0-5958-8314-0C5AA7EE3452}"/>
              </a:ext>
            </a:extLst>
          </p:cNvPr>
          <p:cNvSpPr txBox="1"/>
          <p:nvPr/>
        </p:nvSpPr>
        <p:spPr>
          <a:xfrm>
            <a:off x="438179" y="1820426"/>
            <a:ext cx="683313"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東京</a:t>
            </a:r>
            <a:endParaRPr kumimoji="0" 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成田空港</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604" name="object 103">
            <a:extLst>
              <a:ext uri="{FF2B5EF4-FFF2-40B4-BE49-F238E27FC236}">
                <a16:creationId xmlns:a16="http://schemas.microsoft.com/office/drawing/2014/main" id="{C22F4539-D67E-EE5C-F3CF-2876E9AC01E8}"/>
              </a:ext>
            </a:extLst>
          </p:cNvPr>
          <p:cNvSpPr/>
          <p:nvPr/>
        </p:nvSpPr>
        <p:spPr>
          <a:xfrm>
            <a:off x="424407" y="2207637"/>
            <a:ext cx="718801" cy="347467"/>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605" name="object 147">
            <a:extLst>
              <a:ext uri="{FF2B5EF4-FFF2-40B4-BE49-F238E27FC236}">
                <a16:creationId xmlns:a16="http://schemas.microsoft.com/office/drawing/2014/main" id="{3AB9AA39-315F-4C6B-2CCB-A28C7D57DD34}"/>
              </a:ext>
            </a:extLst>
          </p:cNvPr>
          <p:cNvSpPr txBox="1"/>
          <p:nvPr/>
        </p:nvSpPr>
        <p:spPr>
          <a:xfrm>
            <a:off x="442193" y="2312121"/>
            <a:ext cx="683313"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福岡空港</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613" name="object 103">
            <a:extLst>
              <a:ext uri="{FF2B5EF4-FFF2-40B4-BE49-F238E27FC236}">
                <a16:creationId xmlns:a16="http://schemas.microsoft.com/office/drawing/2014/main" id="{E88C033F-C2F2-E407-67AA-AA07C41F3B7A}"/>
              </a:ext>
            </a:extLst>
          </p:cNvPr>
          <p:cNvSpPr/>
          <p:nvPr/>
        </p:nvSpPr>
        <p:spPr>
          <a:xfrm>
            <a:off x="422892" y="2632144"/>
            <a:ext cx="718801" cy="347467"/>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614" name="object 147">
            <a:extLst>
              <a:ext uri="{FF2B5EF4-FFF2-40B4-BE49-F238E27FC236}">
                <a16:creationId xmlns:a16="http://schemas.microsoft.com/office/drawing/2014/main" id="{62773B16-0317-8B9D-C4D7-B816DBA1734F}"/>
              </a:ext>
            </a:extLst>
          </p:cNvPr>
          <p:cNvSpPr txBox="1"/>
          <p:nvPr/>
        </p:nvSpPr>
        <p:spPr>
          <a:xfrm>
            <a:off x="440678" y="2736628"/>
            <a:ext cx="683313"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博多駅</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616" name="object 103">
            <a:extLst>
              <a:ext uri="{FF2B5EF4-FFF2-40B4-BE49-F238E27FC236}">
                <a16:creationId xmlns:a16="http://schemas.microsoft.com/office/drawing/2014/main" id="{01974EF5-D105-839E-4B57-D211675FEE77}"/>
              </a:ext>
            </a:extLst>
          </p:cNvPr>
          <p:cNvSpPr/>
          <p:nvPr/>
        </p:nvSpPr>
        <p:spPr>
          <a:xfrm>
            <a:off x="424580" y="3054671"/>
            <a:ext cx="718801" cy="347467"/>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617" name="object 147">
            <a:extLst>
              <a:ext uri="{FF2B5EF4-FFF2-40B4-BE49-F238E27FC236}">
                <a16:creationId xmlns:a16="http://schemas.microsoft.com/office/drawing/2014/main" id="{501BB3D1-A6E3-2AF5-4BAE-E829C53046CE}"/>
              </a:ext>
            </a:extLst>
          </p:cNvPr>
          <p:cNvSpPr txBox="1"/>
          <p:nvPr/>
        </p:nvSpPr>
        <p:spPr>
          <a:xfrm>
            <a:off x="442366" y="3159155"/>
            <a:ext cx="683313"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長崎駅</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620" name="object 102">
            <a:extLst>
              <a:ext uri="{FF2B5EF4-FFF2-40B4-BE49-F238E27FC236}">
                <a16:creationId xmlns:a16="http://schemas.microsoft.com/office/drawing/2014/main" id="{38884BB5-9710-E7EC-7B43-F91D31BCABD0}"/>
              </a:ext>
            </a:extLst>
          </p:cNvPr>
          <p:cNvSpPr/>
          <p:nvPr/>
        </p:nvSpPr>
        <p:spPr>
          <a:xfrm>
            <a:off x="3713798" y="1358209"/>
            <a:ext cx="718802" cy="747038"/>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94"/>
                </a:lnTo>
                <a:lnTo>
                  <a:pt x="288" y="351"/>
                </a:lnTo>
                <a:lnTo>
                  <a:pt x="77" y="733"/>
                </a:lnTo>
                <a:lnTo>
                  <a:pt x="0" y="1200"/>
                </a:lnTo>
                <a:lnTo>
                  <a:pt x="0" y="20400"/>
                </a:lnTo>
                <a:lnTo>
                  <a:pt x="77" y="20867"/>
                </a:lnTo>
                <a:lnTo>
                  <a:pt x="288" y="21249"/>
                </a:lnTo>
                <a:lnTo>
                  <a:pt x="600" y="21506"/>
                </a:lnTo>
                <a:lnTo>
                  <a:pt x="982" y="21600"/>
                </a:lnTo>
                <a:lnTo>
                  <a:pt x="20618" y="21600"/>
                </a:lnTo>
                <a:lnTo>
                  <a:pt x="21000" y="21506"/>
                </a:lnTo>
                <a:lnTo>
                  <a:pt x="21312" y="21249"/>
                </a:lnTo>
                <a:lnTo>
                  <a:pt x="21523" y="20867"/>
                </a:lnTo>
                <a:lnTo>
                  <a:pt x="21600" y="20400"/>
                </a:lnTo>
                <a:lnTo>
                  <a:pt x="21600" y="1200"/>
                </a:lnTo>
                <a:lnTo>
                  <a:pt x="21523" y="733"/>
                </a:lnTo>
                <a:lnTo>
                  <a:pt x="21312" y="351"/>
                </a:lnTo>
                <a:lnTo>
                  <a:pt x="21000" y="94"/>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3621" name="object 154">
            <a:extLst>
              <a:ext uri="{FF2B5EF4-FFF2-40B4-BE49-F238E27FC236}">
                <a16:creationId xmlns:a16="http://schemas.microsoft.com/office/drawing/2014/main" id="{1B8D27FD-CC8B-728A-EF1E-728533451DFD}"/>
              </a:ext>
            </a:extLst>
          </p:cNvPr>
          <p:cNvSpPr txBox="1"/>
          <p:nvPr/>
        </p:nvSpPr>
        <p:spPr>
          <a:xfrm>
            <a:off x="3840485" y="1669944"/>
            <a:ext cx="576551" cy="138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900" b="0" i="0" u="none" strike="noStrike" kern="0" cap="none" spc="-9"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佐賀</a:t>
            </a: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空港</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grpSp>
        <p:nvGrpSpPr>
          <p:cNvPr id="2964" name="object 52"/>
          <p:cNvGrpSpPr/>
          <p:nvPr/>
        </p:nvGrpSpPr>
        <p:grpSpPr>
          <a:xfrm>
            <a:off x="1170027" y="1446845"/>
            <a:ext cx="2505908" cy="182981"/>
            <a:chOff x="-1" y="-1"/>
            <a:chExt cx="2505906" cy="122527"/>
          </a:xfrm>
        </p:grpSpPr>
        <p:sp>
          <p:nvSpPr>
            <p:cNvPr id="2962" name="object 53"/>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2963" name="object 54"/>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3622" name="object 147">
            <a:extLst>
              <a:ext uri="{FF2B5EF4-FFF2-40B4-BE49-F238E27FC236}">
                <a16:creationId xmlns:a16="http://schemas.microsoft.com/office/drawing/2014/main" id="{E854CE71-6328-7737-4C11-F89A1327304F}"/>
              </a:ext>
            </a:extLst>
          </p:cNvPr>
          <p:cNvSpPr txBox="1"/>
          <p:nvPr/>
        </p:nvSpPr>
        <p:spPr>
          <a:xfrm>
            <a:off x="2833267" y="1489663"/>
            <a:ext cx="68331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約１時間５０分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3624" name="正方形/長方形 3623">
            <a:extLst>
              <a:ext uri="{FF2B5EF4-FFF2-40B4-BE49-F238E27FC236}">
                <a16:creationId xmlns:a16="http://schemas.microsoft.com/office/drawing/2014/main" id="{B7E7B9E5-8969-B16A-5F1E-F7E9672EF66E}"/>
              </a:ext>
            </a:extLst>
          </p:cNvPr>
          <p:cNvSpPr/>
          <p:nvPr/>
        </p:nvSpPr>
        <p:spPr>
          <a:xfrm>
            <a:off x="1166189" y="1353632"/>
            <a:ext cx="1479247" cy="369328"/>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游ゴシック"/>
            </a:endParaRPr>
          </a:p>
        </p:txBody>
      </p:sp>
      <p:sp>
        <p:nvSpPr>
          <p:cNvPr id="3625" name="object 147">
            <a:extLst>
              <a:ext uri="{FF2B5EF4-FFF2-40B4-BE49-F238E27FC236}">
                <a16:creationId xmlns:a16="http://schemas.microsoft.com/office/drawing/2014/main" id="{A49C2809-5B16-BDCD-A540-FB230232944B}"/>
              </a:ext>
            </a:extLst>
          </p:cNvPr>
          <p:cNvSpPr txBox="1"/>
          <p:nvPr/>
        </p:nvSpPr>
        <p:spPr>
          <a:xfrm>
            <a:off x="1542002" y="1484435"/>
            <a:ext cx="683313" cy="107722"/>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飛行機</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grpSp>
        <p:nvGrpSpPr>
          <p:cNvPr id="4426" name="object 52">
            <a:extLst>
              <a:ext uri="{FF2B5EF4-FFF2-40B4-BE49-F238E27FC236}">
                <a16:creationId xmlns:a16="http://schemas.microsoft.com/office/drawing/2014/main" id="{E45963B1-F643-563B-8526-BE9907BD2455}"/>
              </a:ext>
            </a:extLst>
          </p:cNvPr>
          <p:cNvGrpSpPr/>
          <p:nvPr/>
        </p:nvGrpSpPr>
        <p:grpSpPr>
          <a:xfrm>
            <a:off x="1178338" y="1865016"/>
            <a:ext cx="2505908" cy="182981"/>
            <a:chOff x="-1" y="-1"/>
            <a:chExt cx="2505906" cy="122527"/>
          </a:xfrm>
        </p:grpSpPr>
        <p:sp>
          <p:nvSpPr>
            <p:cNvPr id="4430" name="object 53">
              <a:extLst>
                <a:ext uri="{FF2B5EF4-FFF2-40B4-BE49-F238E27FC236}">
                  <a16:creationId xmlns:a16="http://schemas.microsoft.com/office/drawing/2014/main" id="{225E0355-7B03-C105-F1A4-251A0ED4DD81}"/>
                </a:ext>
              </a:extLst>
            </p:cNvPr>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4431" name="object 54">
              <a:extLst>
                <a:ext uri="{FF2B5EF4-FFF2-40B4-BE49-F238E27FC236}">
                  <a16:creationId xmlns:a16="http://schemas.microsoft.com/office/drawing/2014/main" id="{E14193CF-AD71-FB9D-AEE8-79B98881922D}"/>
                </a:ext>
              </a:extLst>
            </p:cNvPr>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4427" name="object 147">
            <a:extLst>
              <a:ext uri="{FF2B5EF4-FFF2-40B4-BE49-F238E27FC236}">
                <a16:creationId xmlns:a16="http://schemas.microsoft.com/office/drawing/2014/main" id="{E7341512-F65D-1F5D-D5F4-BF1928A90CDF}"/>
              </a:ext>
            </a:extLst>
          </p:cNvPr>
          <p:cNvSpPr txBox="1"/>
          <p:nvPr/>
        </p:nvSpPr>
        <p:spPr>
          <a:xfrm>
            <a:off x="2718581" y="1900482"/>
            <a:ext cx="68331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約２時間</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4428" name="正方形/長方形 4427">
            <a:extLst>
              <a:ext uri="{FF2B5EF4-FFF2-40B4-BE49-F238E27FC236}">
                <a16:creationId xmlns:a16="http://schemas.microsoft.com/office/drawing/2014/main" id="{E8EF8AEB-5F42-1279-82F6-A02F439F6CF4}"/>
              </a:ext>
            </a:extLst>
          </p:cNvPr>
          <p:cNvSpPr/>
          <p:nvPr/>
        </p:nvSpPr>
        <p:spPr>
          <a:xfrm>
            <a:off x="1174500" y="1774261"/>
            <a:ext cx="1479247" cy="369328"/>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游ゴシック"/>
            </a:endParaRPr>
          </a:p>
        </p:txBody>
      </p:sp>
      <p:sp>
        <p:nvSpPr>
          <p:cNvPr id="4429" name="object 147">
            <a:extLst>
              <a:ext uri="{FF2B5EF4-FFF2-40B4-BE49-F238E27FC236}">
                <a16:creationId xmlns:a16="http://schemas.microsoft.com/office/drawing/2014/main" id="{0FE74817-40A3-1D0A-6984-4B82202F668F}"/>
              </a:ext>
            </a:extLst>
          </p:cNvPr>
          <p:cNvSpPr txBox="1"/>
          <p:nvPr/>
        </p:nvSpPr>
        <p:spPr>
          <a:xfrm>
            <a:off x="1550313" y="1905064"/>
            <a:ext cx="683313" cy="107722"/>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飛行機</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4433" name="object 103">
            <a:extLst>
              <a:ext uri="{FF2B5EF4-FFF2-40B4-BE49-F238E27FC236}">
                <a16:creationId xmlns:a16="http://schemas.microsoft.com/office/drawing/2014/main" id="{4706D1D5-4AA3-360F-EA9C-93330A5C817A}"/>
              </a:ext>
            </a:extLst>
          </p:cNvPr>
          <p:cNvSpPr/>
          <p:nvPr/>
        </p:nvSpPr>
        <p:spPr>
          <a:xfrm>
            <a:off x="3716347" y="2167976"/>
            <a:ext cx="718801" cy="401016"/>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nchor="ctr" anchorCtr="1"/>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4434" name="object 147">
            <a:extLst>
              <a:ext uri="{FF2B5EF4-FFF2-40B4-BE49-F238E27FC236}">
                <a16:creationId xmlns:a16="http://schemas.microsoft.com/office/drawing/2014/main" id="{A452F783-8F5C-5AF3-76C9-FD2C28CB7573}"/>
              </a:ext>
            </a:extLst>
          </p:cNvPr>
          <p:cNvSpPr txBox="1"/>
          <p:nvPr/>
        </p:nvSpPr>
        <p:spPr>
          <a:xfrm>
            <a:off x="3726281" y="2221868"/>
            <a:ext cx="706525"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chorCtr="1">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佐賀駅</a:t>
            </a:r>
            <a:endParaRPr kumimoji="0" lang="en-US" altLang="ja-JP"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バスセンター</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grpSp>
        <p:nvGrpSpPr>
          <p:cNvPr id="4436" name="object 52">
            <a:extLst>
              <a:ext uri="{FF2B5EF4-FFF2-40B4-BE49-F238E27FC236}">
                <a16:creationId xmlns:a16="http://schemas.microsoft.com/office/drawing/2014/main" id="{A512D885-4842-B0C0-E696-04CBE149E87B}"/>
              </a:ext>
            </a:extLst>
          </p:cNvPr>
          <p:cNvGrpSpPr/>
          <p:nvPr/>
        </p:nvGrpSpPr>
        <p:grpSpPr>
          <a:xfrm>
            <a:off x="1183760" y="2283679"/>
            <a:ext cx="2505908" cy="182981"/>
            <a:chOff x="-1" y="-1"/>
            <a:chExt cx="2505906" cy="122527"/>
          </a:xfrm>
        </p:grpSpPr>
        <p:sp>
          <p:nvSpPr>
            <p:cNvPr id="4440" name="object 53">
              <a:extLst>
                <a:ext uri="{FF2B5EF4-FFF2-40B4-BE49-F238E27FC236}">
                  <a16:creationId xmlns:a16="http://schemas.microsoft.com/office/drawing/2014/main" id="{F323A578-5D4B-F507-1F28-6497AC7F404B}"/>
                </a:ext>
              </a:extLst>
            </p:cNvPr>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4441" name="object 54">
              <a:extLst>
                <a:ext uri="{FF2B5EF4-FFF2-40B4-BE49-F238E27FC236}">
                  <a16:creationId xmlns:a16="http://schemas.microsoft.com/office/drawing/2014/main" id="{29B682D7-BE62-7CB3-7429-90758B84B6C3}"/>
                </a:ext>
              </a:extLst>
            </p:cNvPr>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4437" name="object 147">
            <a:extLst>
              <a:ext uri="{FF2B5EF4-FFF2-40B4-BE49-F238E27FC236}">
                <a16:creationId xmlns:a16="http://schemas.microsoft.com/office/drawing/2014/main" id="{51C50B5C-E1DF-4558-BA47-610FDCF62C80}"/>
              </a:ext>
            </a:extLst>
          </p:cNvPr>
          <p:cNvSpPr txBox="1"/>
          <p:nvPr/>
        </p:nvSpPr>
        <p:spPr>
          <a:xfrm>
            <a:off x="2831919" y="2322870"/>
            <a:ext cx="68331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約１時間１５分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4438" name="正方形/長方形 4437">
            <a:extLst>
              <a:ext uri="{FF2B5EF4-FFF2-40B4-BE49-F238E27FC236}">
                <a16:creationId xmlns:a16="http://schemas.microsoft.com/office/drawing/2014/main" id="{465B66D3-EB7C-1D65-1D62-A8D2E577D5DC}"/>
              </a:ext>
            </a:extLst>
          </p:cNvPr>
          <p:cNvSpPr/>
          <p:nvPr/>
        </p:nvSpPr>
        <p:spPr>
          <a:xfrm>
            <a:off x="1179922" y="2196706"/>
            <a:ext cx="1479247" cy="369328"/>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游ゴシック"/>
            </a:endParaRPr>
          </a:p>
        </p:txBody>
      </p:sp>
      <p:sp>
        <p:nvSpPr>
          <p:cNvPr id="4439" name="object 147">
            <a:extLst>
              <a:ext uri="{FF2B5EF4-FFF2-40B4-BE49-F238E27FC236}">
                <a16:creationId xmlns:a16="http://schemas.microsoft.com/office/drawing/2014/main" id="{5B2F235B-D7AD-52E3-9790-A6D98B211565}"/>
              </a:ext>
            </a:extLst>
          </p:cNvPr>
          <p:cNvSpPr txBox="1"/>
          <p:nvPr/>
        </p:nvSpPr>
        <p:spPr>
          <a:xfrm>
            <a:off x="1555735" y="2327509"/>
            <a:ext cx="683313" cy="107722"/>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高速バス</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grpSp>
        <p:nvGrpSpPr>
          <p:cNvPr id="4443" name="object 52">
            <a:extLst>
              <a:ext uri="{FF2B5EF4-FFF2-40B4-BE49-F238E27FC236}">
                <a16:creationId xmlns:a16="http://schemas.microsoft.com/office/drawing/2014/main" id="{289B5BD1-E6B8-2F1B-8F4D-1F25911E18C3}"/>
              </a:ext>
            </a:extLst>
          </p:cNvPr>
          <p:cNvGrpSpPr/>
          <p:nvPr/>
        </p:nvGrpSpPr>
        <p:grpSpPr>
          <a:xfrm>
            <a:off x="1190166" y="2741544"/>
            <a:ext cx="2505908" cy="182981"/>
            <a:chOff x="-1" y="-1"/>
            <a:chExt cx="2505906" cy="122527"/>
          </a:xfrm>
        </p:grpSpPr>
        <p:sp>
          <p:nvSpPr>
            <p:cNvPr id="4447" name="object 53">
              <a:extLst>
                <a:ext uri="{FF2B5EF4-FFF2-40B4-BE49-F238E27FC236}">
                  <a16:creationId xmlns:a16="http://schemas.microsoft.com/office/drawing/2014/main" id="{57500979-0433-4593-C21F-0AE011832D54}"/>
                </a:ext>
              </a:extLst>
            </p:cNvPr>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4448" name="object 54">
              <a:extLst>
                <a:ext uri="{FF2B5EF4-FFF2-40B4-BE49-F238E27FC236}">
                  <a16:creationId xmlns:a16="http://schemas.microsoft.com/office/drawing/2014/main" id="{76D56193-7DBC-4AA8-71F5-1537322CB307}"/>
                </a:ext>
              </a:extLst>
            </p:cNvPr>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4444" name="object 147">
            <a:extLst>
              <a:ext uri="{FF2B5EF4-FFF2-40B4-BE49-F238E27FC236}">
                <a16:creationId xmlns:a16="http://schemas.microsoft.com/office/drawing/2014/main" id="{545E32B4-D86A-3CA3-78A2-93AEC1A2BE00}"/>
              </a:ext>
            </a:extLst>
          </p:cNvPr>
          <p:cNvSpPr txBox="1"/>
          <p:nvPr/>
        </p:nvSpPr>
        <p:spPr>
          <a:xfrm>
            <a:off x="2723656" y="2777270"/>
            <a:ext cx="68331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約４０分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4445" name="正方形/長方形 4444">
            <a:extLst>
              <a:ext uri="{FF2B5EF4-FFF2-40B4-BE49-F238E27FC236}">
                <a16:creationId xmlns:a16="http://schemas.microsoft.com/office/drawing/2014/main" id="{9E9F3D8A-7736-58AC-5A32-ACE4788D9D3E}"/>
              </a:ext>
            </a:extLst>
          </p:cNvPr>
          <p:cNvSpPr/>
          <p:nvPr/>
        </p:nvSpPr>
        <p:spPr>
          <a:xfrm>
            <a:off x="1186328" y="2621213"/>
            <a:ext cx="1479247" cy="369328"/>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游ゴシック"/>
            </a:endParaRPr>
          </a:p>
        </p:txBody>
      </p:sp>
      <p:sp>
        <p:nvSpPr>
          <p:cNvPr id="4446" name="object 147">
            <a:extLst>
              <a:ext uri="{FF2B5EF4-FFF2-40B4-BE49-F238E27FC236}">
                <a16:creationId xmlns:a16="http://schemas.microsoft.com/office/drawing/2014/main" id="{6D120658-2A70-90B7-4293-57145A2CFC99}"/>
              </a:ext>
            </a:extLst>
          </p:cNvPr>
          <p:cNvSpPr txBox="1"/>
          <p:nvPr/>
        </p:nvSpPr>
        <p:spPr>
          <a:xfrm>
            <a:off x="1622530" y="2752016"/>
            <a:ext cx="683313" cy="107722"/>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en-US" altLang="ja-JP"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JR</a:t>
            </a: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（特急利用）</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grpSp>
        <p:nvGrpSpPr>
          <p:cNvPr id="4450" name="object 52">
            <a:extLst>
              <a:ext uri="{FF2B5EF4-FFF2-40B4-BE49-F238E27FC236}">
                <a16:creationId xmlns:a16="http://schemas.microsoft.com/office/drawing/2014/main" id="{425316A1-72E2-CD09-AE2C-0EF6E1D21C85}"/>
              </a:ext>
            </a:extLst>
          </p:cNvPr>
          <p:cNvGrpSpPr/>
          <p:nvPr/>
        </p:nvGrpSpPr>
        <p:grpSpPr>
          <a:xfrm>
            <a:off x="1179861" y="3136953"/>
            <a:ext cx="2505908" cy="182981"/>
            <a:chOff x="-1" y="-1"/>
            <a:chExt cx="2505906" cy="122527"/>
          </a:xfrm>
        </p:grpSpPr>
        <p:sp>
          <p:nvSpPr>
            <p:cNvPr id="4454" name="object 53">
              <a:extLst>
                <a:ext uri="{FF2B5EF4-FFF2-40B4-BE49-F238E27FC236}">
                  <a16:creationId xmlns:a16="http://schemas.microsoft.com/office/drawing/2014/main" id="{46C6076B-024A-4C36-251E-2FBD025EFD2B}"/>
                </a:ext>
              </a:extLst>
            </p:cNvPr>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4455" name="object 54">
              <a:extLst>
                <a:ext uri="{FF2B5EF4-FFF2-40B4-BE49-F238E27FC236}">
                  <a16:creationId xmlns:a16="http://schemas.microsoft.com/office/drawing/2014/main" id="{F12372F2-0071-8556-8A39-AB147AD26722}"/>
                </a:ext>
              </a:extLst>
            </p:cNvPr>
            <p:cNvSpPr/>
            <p:nvPr/>
          </p:nvSpPr>
          <p:spPr>
            <a:xfrm>
              <a:off x="-1" y="-1"/>
              <a:ext cx="2505906" cy="122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4451" name="object 147">
            <a:extLst>
              <a:ext uri="{FF2B5EF4-FFF2-40B4-BE49-F238E27FC236}">
                <a16:creationId xmlns:a16="http://schemas.microsoft.com/office/drawing/2014/main" id="{E4FB29FC-F3D8-41FA-2405-3AAD24760226}"/>
              </a:ext>
            </a:extLst>
          </p:cNvPr>
          <p:cNvSpPr txBox="1"/>
          <p:nvPr/>
        </p:nvSpPr>
        <p:spPr>
          <a:xfrm>
            <a:off x="2714482" y="3165039"/>
            <a:ext cx="68331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約１時間</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4452" name="正方形/長方形 4451">
            <a:extLst>
              <a:ext uri="{FF2B5EF4-FFF2-40B4-BE49-F238E27FC236}">
                <a16:creationId xmlns:a16="http://schemas.microsoft.com/office/drawing/2014/main" id="{2AE71DBD-74A2-7426-57B8-9B2D105708EF}"/>
              </a:ext>
            </a:extLst>
          </p:cNvPr>
          <p:cNvSpPr/>
          <p:nvPr/>
        </p:nvSpPr>
        <p:spPr>
          <a:xfrm>
            <a:off x="1176023" y="3043740"/>
            <a:ext cx="1479247" cy="369328"/>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游ゴシック"/>
            </a:endParaRPr>
          </a:p>
        </p:txBody>
      </p:sp>
      <p:sp>
        <p:nvSpPr>
          <p:cNvPr id="4453" name="object 147">
            <a:extLst>
              <a:ext uri="{FF2B5EF4-FFF2-40B4-BE49-F238E27FC236}">
                <a16:creationId xmlns:a16="http://schemas.microsoft.com/office/drawing/2014/main" id="{57531862-719B-B0A8-7284-D86C5567A4C5}"/>
              </a:ext>
            </a:extLst>
          </p:cNvPr>
          <p:cNvSpPr txBox="1"/>
          <p:nvPr/>
        </p:nvSpPr>
        <p:spPr>
          <a:xfrm>
            <a:off x="1477478" y="3174543"/>
            <a:ext cx="1071621" cy="107722"/>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en-US" altLang="ja-JP"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JR</a:t>
            </a: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（新幹線・特急利用）</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grpSp>
        <p:nvGrpSpPr>
          <p:cNvPr id="12" name="グループ化 11">
            <a:extLst>
              <a:ext uri="{FF2B5EF4-FFF2-40B4-BE49-F238E27FC236}">
                <a16:creationId xmlns:a16="http://schemas.microsoft.com/office/drawing/2014/main" id="{D0D65448-3B11-1EC4-609E-231F1B407450}"/>
              </a:ext>
            </a:extLst>
          </p:cNvPr>
          <p:cNvGrpSpPr/>
          <p:nvPr/>
        </p:nvGrpSpPr>
        <p:grpSpPr>
          <a:xfrm>
            <a:off x="1597589" y="6454006"/>
            <a:ext cx="3268667" cy="353281"/>
            <a:chOff x="1534593" y="6314989"/>
            <a:chExt cx="3268667" cy="353281"/>
          </a:xfrm>
        </p:grpSpPr>
        <p:grpSp>
          <p:nvGrpSpPr>
            <p:cNvPr id="2" name="object 213">
              <a:extLst>
                <a:ext uri="{FF2B5EF4-FFF2-40B4-BE49-F238E27FC236}">
                  <a16:creationId xmlns:a16="http://schemas.microsoft.com/office/drawing/2014/main" id="{E38BBC42-4244-717F-FAC1-CAD59B0A6435}"/>
                </a:ext>
              </a:extLst>
            </p:cNvPr>
            <p:cNvGrpSpPr/>
            <p:nvPr/>
          </p:nvGrpSpPr>
          <p:grpSpPr>
            <a:xfrm>
              <a:off x="1534593" y="6314989"/>
              <a:ext cx="1155918" cy="291038"/>
              <a:chOff x="-1" y="0"/>
              <a:chExt cx="1155916" cy="291036"/>
            </a:xfrm>
          </p:grpSpPr>
          <p:grpSp>
            <p:nvGrpSpPr>
              <p:cNvPr id="3" name="object 214">
                <a:extLst>
                  <a:ext uri="{FF2B5EF4-FFF2-40B4-BE49-F238E27FC236}">
                    <a16:creationId xmlns:a16="http://schemas.microsoft.com/office/drawing/2014/main" id="{F04685A5-9FEB-81F8-FB4D-AB05228CA593}"/>
                  </a:ext>
                </a:extLst>
              </p:cNvPr>
              <p:cNvGrpSpPr/>
              <p:nvPr/>
            </p:nvGrpSpPr>
            <p:grpSpPr>
              <a:xfrm>
                <a:off x="-2" y="-1"/>
                <a:ext cx="1155918" cy="291037"/>
                <a:chOff x="0" y="0"/>
                <a:chExt cx="1155916" cy="291036"/>
              </a:xfrm>
            </p:grpSpPr>
            <p:sp>
              <p:nvSpPr>
                <p:cNvPr id="7" name="図形">
                  <a:extLst>
                    <a:ext uri="{FF2B5EF4-FFF2-40B4-BE49-F238E27FC236}">
                      <a16:creationId xmlns:a16="http://schemas.microsoft.com/office/drawing/2014/main" id="{476FD1ED-5C9A-9D50-13AC-D2D9FB977863}"/>
                    </a:ext>
                  </a:extLst>
                </p:cNvPr>
                <p:cNvSpPr/>
                <p:nvPr/>
              </p:nvSpPr>
              <p:spPr>
                <a:xfrm>
                  <a:off x="-1" y="0"/>
                  <a:ext cx="231019" cy="291037"/>
                </a:xfrm>
                <a:custGeom>
                  <a:avLst/>
                  <a:gdLst/>
                  <a:ahLst/>
                  <a:cxnLst>
                    <a:cxn ang="0">
                      <a:pos x="wd2" y="hd2"/>
                    </a:cxn>
                    <a:cxn ang="5400000">
                      <a:pos x="wd2" y="hd2"/>
                    </a:cxn>
                    <a:cxn ang="10800000">
                      <a:pos x="wd2" y="hd2"/>
                    </a:cxn>
                    <a:cxn ang="16200000">
                      <a:pos x="wd2" y="hd2"/>
                    </a:cxn>
                  </a:cxnLst>
                  <a:rect l="0" t="0" r="r" b="b"/>
                  <a:pathLst>
                    <a:path w="21600" h="21600" extrusionOk="0">
                      <a:moveTo>
                        <a:pt x="21600" y="15098"/>
                      </a:moveTo>
                      <a:lnTo>
                        <a:pt x="20000" y="11359"/>
                      </a:lnTo>
                      <a:lnTo>
                        <a:pt x="17158" y="9730"/>
                      </a:lnTo>
                      <a:lnTo>
                        <a:pt x="12209" y="8393"/>
                      </a:lnTo>
                      <a:lnTo>
                        <a:pt x="9625" y="7838"/>
                      </a:lnTo>
                      <a:lnTo>
                        <a:pt x="8013" y="7265"/>
                      </a:lnTo>
                      <a:lnTo>
                        <a:pt x="7184" y="6575"/>
                      </a:lnTo>
                      <a:lnTo>
                        <a:pt x="6950" y="5670"/>
                      </a:lnTo>
                      <a:lnTo>
                        <a:pt x="7184" y="4754"/>
                      </a:lnTo>
                      <a:lnTo>
                        <a:pt x="7872" y="4084"/>
                      </a:lnTo>
                      <a:lnTo>
                        <a:pt x="8992" y="3672"/>
                      </a:lnTo>
                      <a:lnTo>
                        <a:pt x="10521" y="3532"/>
                      </a:lnTo>
                      <a:lnTo>
                        <a:pt x="12276" y="3688"/>
                      </a:lnTo>
                      <a:lnTo>
                        <a:pt x="13586" y="4165"/>
                      </a:lnTo>
                      <a:lnTo>
                        <a:pt x="14471" y="4974"/>
                      </a:lnTo>
                      <a:lnTo>
                        <a:pt x="14951" y="6125"/>
                      </a:lnTo>
                      <a:lnTo>
                        <a:pt x="14968" y="6204"/>
                      </a:lnTo>
                      <a:lnTo>
                        <a:pt x="20912" y="6204"/>
                      </a:lnTo>
                      <a:lnTo>
                        <a:pt x="19936" y="3536"/>
                      </a:lnTo>
                      <a:lnTo>
                        <a:pt x="14705" y="416"/>
                      </a:lnTo>
                      <a:lnTo>
                        <a:pt x="10669" y="0"/>
                      </a:lnTo>
                      <a:lnTo>
                        <a:pt x="6610" y="429"/>
                      </a:lnTo>
                      <a:lnTo>
                        <a:pt x="3542" y="1662"/>
                      </a:lnTo>
                      <a:lnTo>
                        <a:pt x="1601" y="3609"/>
                      </a:lnTo>
                      <a:lnTo>
                        <a:pt x="923" y="6186"/>
                      </a:lnTo>
                      <a:lnTo>
                        <a:pt x="1218" y="7973"/>
                      </a:lnTo>
                      <a:lnTo>
                        <a:pt x="2456" y="9678"/>
                      </a:lnTo>
                      <a:lnTo>
                        <a:pt x="5177" y="11211"/>
                      </a:lnTo>
                      <a:lnTo>
                        <a:pt x="9916" y="12478"/>
                      </a:lnTo>
                      <a:lnTo>
                        <a:pt x="12651" y="13083"/>
                      </a:lnTo>
                      <a:lnTo>
                        <a:pt x="14390" y="13748"/>
                      </a:lnTo>
                      <a:lnTo>
                        <a:pt x="15306" y="14569"/>
                      </a:lnTo>
                      <a:lnTo>
                        <a:pt x="15574" y="15644"/>
                      </a:lnTo>
                      <a:lnTo>
                        <a:pt x="15310" y="16681"/>
                      </a:lnTo>
                      <a:lnTo>
                        <a:pt x="14519" y="17425"/>
                      </a:lnTo>
                      <a:lnTo>
                        <a:pt x="13204" y="17872"/>
                      </a:lnTo>
                      <a:lnTo>
                        <a:pt x="11371" y="18022"/>
                      </a:lnTo>
                      <a:lnTo>
                        <a:pt x="9309" y="17840"/>
                      </a:lnTo>
                      <a:lnTo>
                        <a:pt x="7727" y="17295"/>
                      </a:lnTo>
                      <a:lnTo>
                        <a:pt x="6615" y="16380"/>
                      </a:lnTo>
                      <a:lnTo>
                        <a:pt x="5965" y="15089"/>
                      </a:lnTo>
                      <a:lnTo>
                        <a:pt x="5943" y="15016"/>
                      </a:lnTo>
                      <a:lnTo>
                        <a:pt x="0" y="15016"/>
                      </a:lnTo>
                      <a:lnTo>
                        <a:pt x="1132" y="17871"/>
                      </a:lnTo>
                      <a:lnTo>
                        <a:pt x="3384" y="19904"/>
                      </a:lnTo>
                      <a:lnTo>
                        <a:pt x="6682" y="21166"/>
                      </a:lnTo>
                      <a:lnTo>
                        <a:pt x="10927" y="21600"/>
                      </a:lnTo>
                      <a:lnTo>
                        <a:pt x="15414" y="21156"/>
                      </a:lnTo>
                      <a:lnTo>
                        <a:pt x="18769" y="19875"/>
                      </a:lnTo>
                      <a:lnTo>
                        <a:pt x="20873" y="17831"/>
                      </a:lnTo>
                      <a:lnTo>
                        <a:pt x="21600" y="15098"/>
                      </a:lnTo>
                      <a:close/>
                    </a:path>
                  </a:pathLst>
                </a:custGeom>
                <a:solidFill>
                  <a:srgbClr val="00517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8" name="図形">
                  <a:extLst>
                    <a:ext uri="{FF2B5EF4-FFF2-40B4-BE49-F238E27FC236}">
                      <a16:creationId xmlns:a16="http://schemas.microsoft.com/office/drawing/2014/main" id="{740E91B9-F8C7-A6C8-FB10-2C81DD386C06}"/>
                    </a:ext>
                  </a:extLst>
                </p:cNvPr>
                <p:cNvSpPr/>
                <p:nvPr/>
              </p:nvSpPr>
              <p:spPr>
                <a:xfrm>
                  <a:off x="266828" y="6315"/>
                  <a:ext cx="268755" cy="2783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69" y="16611"/>
                      </a:lnTo>
                      <a:lnTo>
                        <a:pt x="18364" y="12783"/>
                      </a:lnTo>
                      <a:lnTo>
                        <a:pt x="15305" y="4447"/>
                      </a:lnTo>
                      <a:lnTo>
                        <a:pt x="13674" y="0"/>
                      </a:lnTo>
                      <a:lnTo>
                        <a:pt x="13303" y="0"/>
                      </a:lnTo>
                      <a:lnTo>
                        <a:pt x="13303" y="12783"/>
                      </a:lnTo>
                      <a:lnTo>
                        <a:pt x="7787" y="12783"/>
                      </a:lnTo>
                      <a:lnTo>
                        <a:pt x="10460" y="4447"/>
                      </a:lnTo>
                      <a:lnTo>
                        <a:pt x="13303" y="12783"/>
                      </a:lnTo>
                      <a:lnTo>
                        <a:pt x="13303" y="0"/>
                      </a:lnTo>
                      <a:lnTo>
                        <a:pt x="7597" y="0"/>
                      </a:lnTo>
                      <a:lnTo>
                        <a:pt x="0" y="21600"/>
                      </a:lnTo>
                      <a:lnTo>
                        <a:pt x="4959" y="21600"/>
                      </a:lnTo>
                      <a:lnTo>
                        <a:pt x="6559" y="16611"/>
                      </a:lnTo>
                      <a:lnTo>
                        <a:pt x="14610" y="16611"/>
                      </a:lnTo>
                      <a:lnTo>
                        <a:pt x="16311" y="21600"/>
                      </a:lnTo>
                      <a:lnTo>
                        <a:pt x="21600" y="21600"/>
                      </a:lnTo>
                      <a:close/>
                    </a:path>
                  </a:pathLst>
                </a:custGeom>
                <a:solidFill>
                  <a:srgbClr val="00517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9" name="図形">
                  <a:extLst>
                    <a:ext uri="{FF2B5EF4-FFF2-40B4-BE49-F238E27FC236}">
                      <a16:creationId xmlns:a16="http://schemas.microsoft.com/office/drawing/2014/main" id="{F307D45F-66C4-C390-779B-486861580757}"/>
                    </a:ext>
                  </a:extLst>
                </p:cNvPr>
                <p:cNvSpPr/>
                <p:nvPr/>
              </p:nvSpPr>
              <p:spPr>
                <a:xfrm>
                  <a:off x="887162" y="6315"/>
                  <a:ext cx="268755" cy="2783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70" y="16611"/>
                      </a:lnTo>
                      <a:lnTo>
                        <a:pt x="18365" y="12783"/>
                      </a:lnTo>
                      <a:lnTo>
                        <a:pt x="15306" y="4447"/>
                      </a:lnTo>
                      <a:lnTo>
                        <a:pt x="13674" y="0"/>
                      </a:lnTo>
                      <a:lnTo>
                        <a:pt x="13303" y="0"/>
                      </a:lnTo>
                      <a:lnTo>
                        <a:pt x="13303" y="12783"/>
                      </a:lnTo>
                      <a:lnTo>
                        <a:pt x="7787" y="12783"/>
                      </a:lnTo>
                      <a:lnTo>
                        <a:pt x="10460" y="4447"/>
                      </a:lnTo>
                      <a:lnTo>
                        <a:pt x="13303" y="12783"/>
                      </a:lnTo>
                      <a:lnTo>
                        <a:pt x="13303" y="0"/>
                      </a:lnTo>
                      <a:lnTo>
                        <a:pt x="7597" y="0"/>
                      </a:lnTo>
                      <a:lnTo>
                        <a:pt x="0" y="21600"/>
                      </a:lnTo>
                      <a:lnTo>
                        <a:pt x="4959" y="21600"/>
                      </a:lnTo>
                      <a:lnTo>
                        <a:pt x="6559" y="16611"/>
                      </a:lnTo>
                      <a:lnTo>
                        <a:pt x="14610" y="16611"/>
                      </a:lnTo>
                      <a:lnTo>
                        <a:pt x="16311" y="21600"/>
                      </a:lnTo>
                      <a:lnTo>
                        <a:pt x="21600" y="21600"/>
                      </a:lnTo>
                      <a:close/>
                    </a:path>
                  </a:pathLst>
                </a:custGeom>
                <a:solidFill>
                  <a:srgbClr val="005178"/>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4" name="object 215" descr="object 215">
                <a:extLst>
                  <a:ext uri="{FF2B5EF4-FFF2-40B4-BE49-F238E27FC236}">
                    <a16:creationId xmlns:a16="http://schemas.microsoft.com/office/drawing/2014/main" id="{E842D320-474A-780B-C4D9-EFD94A23D640}"/>
                  </a:ext>
                </a:extLst>
              </p:cNvPr>
              <p:cNvPicPr>
                <a:picLocks noChangeAspect="1"/>
              </p:cNvPicPr>
              <p:nvPr/>
            </p:nvPicPr>
            <p:blipFill>
              <a:blip r:embed="rId24"/>
              <a:stretch>
                <a:fillRect/>
              </a:stretch>
            </p:blipFill>
            <p:spPr>
              <a:xfrm>
                <a:off x="569084" y="3140"/>
                <a:ext cx="284722" cy="284723"/>
              </a:xfrm>
              <a:prstGeom prst="rect">
                <a:avLst/>
              </a:prstGeom>
              <a:ln w="12700" cap="flat">
                <a:noFill/>
                <a:miter lim="400000"/>
              </a:ln>
              <a:effectLst/>
            </p:spPr>
          </p:pic>
        </p:grpSp>
        <p:pic>
          <p:nvPicPr>
            <p:cNvPr id="10" name="object 216" descr="object 216">
              <a:extLst>
                <a:ext uri="{FF2B5EF4-FFF2-40B4-BE49-F238E27FC236}">
                  <a16:creationId xmlns:a16="http://schemas.microsoft.com/office/drawing/2014/main" id="{9443136F-986C-9BBE-EC00-F8A1E1CAA790}"/>
                </a:ext>
              </a:extLst>
            </p:cNvPr>
            <p:cNvPicPr>
              <a:picLocks noChangeAspect="1"/>
            </p:cNvPicPr>
            <p:nvPr/>
          </p:nvPicPr>
          <p:blipFill>
            <a:blip r:embed="rId25"/>
            <a:stretch>
              <a:fillRect/>
            </a:stretch>
          </p:blipFill>
          <p:spPr>
            <a:xfrm>
              <a:off x="2791792" y="6316763"/>
              <a:ext cx="913444" cy="351507"/>
            </a:xfrm>
            <a:prstGeom prst="rect">
              <a:avLst/>
            </a:prstGeom>
            <a:ln w="12700">
              <a:miter lim="400000"/>
            </a:ln>
          </p:spPr>
        </p:pic>
        <p:pic>
          <p:nvPicPr>
            <p:cNvPr id="11" name="object 217" descr="object 217">
              <a:extLst>
                <a:ext uri="{FF2B5EF4-FFF2-40B4-BE49-F238E27FC236}">
                  <a16:creationId xmlns:a16="http://schemas.microsoft.com/office/drawing/2014/main" id="{0A643026-3F4C-47B7-3F74-715E92FFA136}"/>
                </a:ext>
              </a:extLst>
            </p:cNvPr>
            <p:cNvPicPr>
              <a:picLocks noChangeAspect="1"/>
            </p:cNvPicPr>
            <p:nvPr/>
          </p:nvPicPr>
          <p:blipFill>
            <a:blip r:embed="rId26"/>
            <a:stretch>
              <a:fillRect/>
            </a:stretch>
          </p:blipFill>
          <p:spPr>
            <a:xfrm>
              <a:off x="3764558" y="6338889"/>
              <a:ext cx="1038702" cy="275868"/>
            </a:xfrm>
            <a:prstGeom prst="rect">
              <a:avLst/>
            </a:prstGeom>
            <a:ln w="12700">
              <a:miter lim="400000"/>
            </a:ln>
          </p:spPr>
        </p:pic>
      </p:grpSp>
      <p:sp>
        <p:nvSpPr>
          <p:cNvPr id="13" name="object 122">
            <a:extLst>
              <a:ext uri="{FF2B5EF4-FFF2-40B4-BE49-F238E27FC236}">
                <a16:creationId xmlns:a16="http://schemas.microsoft.com/office/drawing/2014/main" id="{EA9D3D4B-46DB-7E1D-2B1B-7BB9355B3B71}"/>
              </a:ext>
            </a:extLst>
          </p:cNvPr>
          <p:cNvSpPr txBox="1"/>
          <p:nvPr/>
        </p:nvSpPr>
        <p:spPr>
          <a:xfrm>
            <a:off x="451116" y="6009895"/>
            <a:ext cx="1854727" cy="92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11525" algn="l" defTabSz="829909" rtl="0" eaLnBrk="1" fontAlgn="auto" latinLnBrk="0" hangingPunct="0">
              <a:lnSpc>
                <a:spcPct val="100000"/>
              </a:lnSpc>
              <a:spcBef>
                <a:spcPts val="100"/>
              </a:spcBef>
              <a:spcAft>
                <a:spcPts val="0"/>
              </a:spcAft>
              <a:buClrTx/>
              <a:buSzTx/>
              <a:buFontTx/>
              <a:buNone/>
              <a:tabLst/>
              <a:defRPr sz="400" spc="18">
                <a:solidFill>
                  <a:srgbClr val="FFFFFF"/>
                </a:solidFill>
                <a:latin typeface="Microsoft JhengHei UI"/>
                <a:ea typeface="Microsoft JhengHei UI"/>
                <a:cs typeface="Microsoft JhengHei UI"/>
                <a:sym typeface="Microsoft JhengHei UI"/>
              </a:defRPr>
            </a:pPr>
            <a:r>
              <a:rPr kumimoji="0" lang="en-US" altLang="ja-JP" sz="600" b="0" i="0" u="none" strike="noStrike" kern="0" cap="none" spc="18"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Microsoft JhengHei UI"/>
              </a:rPr>
              <a:t>※</a:t>
            </a:r>
            <a:r>
              <a:rPr kumimoji="0" lang="ja-JP" altLang="en-US" sz="600" b="0" i="0" u="none" strike="noStrike" kern="0" cap="none" spc="18"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Microsoft JhengHei UI"/>
              </a:rPr>
              <a:t>　</a:t>
            </a:r>
            <a:r>
              <a:rPr kumimoji="0" sz="600" b="0" i="0" u="none" strike="noStrike" kern="0" cap="none" spc="18"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Microsoft JhengHei UI"/>
              </a:rPr>
              <a:t>所要時間は</a:t>
            </a:r>
            <a:r>
              <a:rPr kumimoji="0" sz="600" b="0" i="0" u="none" strike="noStrike" kern="0" cap="none" spc="14"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Microsoft JhengHei UI"/>
              </a:rPr>
              <a:t>おおよその目安で</a:t>
            </a:r>
            <a:r>
              <a:rPr kumimoji="0" sz="600" b="0" i="0" u="none" strike="noStrike" kern="0" cap="none" spc="-50"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Microsoft JhengHei UI"/>
              </a:rPr>
              <a:t>す</a:t>
            </a:r>
            <a:endParaRPr kumimoji="0" sz="600" b="0" i="0" u="none" strike="noStrike" kern="0" cap="none" spc="14"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Microsoft JhengHei UI"/>
            </a:endParaRPr>
          </a:p>
        </p:txBody>
      </p:sp>
      <p:sp>
        <p:nvSpPr>
          <p:cNvPr id="15" name="object 92">
            <a:extLst>
              <a:ext uri="{FF2B5EF4-FFF2-40B4-BE49-F238E27FC236}">
                <a16:creationId xmlns:a16="http://schemas.microsoft.com/office/drawing/2014/main" id="{D394B8C1-0CA8-5365-6DEB-7C3DBF0147ED}"/>
              </a:ext>
            </a:extLst>
          </p:cNvPr>
          <p:cNvSpPr/>
          <p:nvPr/>
        </p:nvSpPr>
        <p:spPr>
          <a:xfrm>
            <a:off x="5717642" y="4281371"/>
            <a:ext cx="718803" cy="941930"/>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61"/>
                </a:lnTo>
                <a:lnTo>
                  <a:pt x="288" y="226"/>
                </a:lnTo>
                <a:lnTo>
                  <a:pt x="77" y="471"/>
                </a:lnTo>
                <a:lnTo>
                  <a:pt x="0" y="772"/>
                </a:lnTo>
                <a:lnTo>
                  <a:pt x="0" y="20829"/>
                </a:lnTo>
                <a:lnTo>
                  <a:pt x="77" y="21129"/>
                </a:lnTo>
                <a:lnTo>
                  <a:pt x="288" y="21374"/>
                </a:lnTo>
                <a:lnTo>
                  <a:pt x="600" y="21539"/>
                </a:lnTo>
                <a:lnTo>
                  <a:pt x="982" y="21600"/>
                </a:lnTo>
                <a:lnTo>
                  <a:pt x="20618" y="21600"/>
                </a:lnTo>
                <a:lnTo>
                  <a:pt x="21000" y="21539"/>
                </a:lnTo>
                <a:lnTo>
                  <a:pt x="21312" y="21374"/>
                </a:lnTo>
                <a:lnTo>
                  <a:pt x="21523" y="21129"/>
                </a:lnTo>
                <a:lnTo>
                  <a:pt x="21600" y="20829"/>
                </a:lnTo>
                <a:lnTo>
                  <a:pt x="21600" y="772"/>
                </a:lnTo>
                <a:lnTo>
                  <a:pt x="21523" y="471"/>
                </a:lnTo>
                <a:lnTo>
                  <a:pt x="21312" y="226"/>
                </a:lnTo>
                <a:lnTo>
                  <a:pt x="21000" y="61"/>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object 150">
            <a:extLst>
              <a:ext uri="{FF2B5EF4-FFF2-40B4-BE49-F238E27FC236}">
                <a16:creationId xmlns:a16="http://schemas.microsoft.com/office/drawing/2014/main" id="{3897CA5C-AED1-3AAE-170F-807833EA4103}"/>
              </a:ext>
            </a:extLst>
          </p:cNvPr>
          <p:cNvSpPr txBox="1"/>
          <p:nvPr/>
        </p:nvSpPr>
        <p:spPr>
          <a:xfrm>
            <a:off x="5893987" y="4678148"/>
            <a:ext cx="366530"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900" b="0" i="0" u="none" strike="noStrike" kern="0" cap="none" spc="-9" normalizeH="0" baseline="0" noProof="0">
                <a:ln>
                  <a:noFill/>
                </a:ln>
                <a:solidFill>
                  <a:srgbClr val="FFFFFF"/>
                </a:solidFill>
                <a:effectLst/>
                <a:uLnTx/>
                <a:uFillTx/>
                <a:latin typeface="メイリオ" panose="020B0604030504040204" pitchFamily="50" charset="-128"/>
                <a:ea typeface="メイリオ" panose="020B0604030504040204" pitchFamily="50" charset="-128"/>
                <a:sym typeface="Helvetica"/>
              </a:rPr>
              <a:t>唐津駅</a:t>
            </a:r>
          </a:p>
        </p:txBody>
      </p:sp>
      <p:sp>
        <p:nvSpPr>
          <p:cNvPr id="17" name="object 152">
            <a:extLst>
              <a:ext uri="{FF2B5EF4-FFF2-40B4-BE49-F238E27FC236}">
                <a16:creationId xmlns:a16="http://schemas.microsoft.com/office/drawing/2014/main" id="{A0E7C71D-490F-3BFC-7472-ACA7847C9F88}"/>
              </a:ext>
            </a:extLst>
          </p:cNvPr>
          <p:cNvSpPr txBox="1"/>
          <p:nvPr/>
        </p:nvSpPr>
        <p:spPr>
          <a:xfrm>
            <a:off x="5833378" y="4016211"/>
            <a:ext cx="487554"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11525" algn="l" defTabSz="829909" rtl="0" eaLnBrk="1" fontAlgn="auto" latinLnBrk="0" hangingPunct="0">
              <a:lnSpc>
                <a:spcPct val="100000"/>
              </a:lnSpc>
              <a:spcBef>
                <a:spcPts val="0"/>
              </a:spcBef>
              <a:spcAft>
                <a:spcPts val="0"/>
              </a:spcAft>
              <a:buClrTx/>
              <a:buSzTx/>
              <a:buFontTx/>
              <a:buNone/>
              <a:tabLst/>
              <a:defRPr sz="900" spc="-9">
                <a:solidFill>
                  <a:srgbClr val="FFFFFF"/>
                </a:solidFill>
                <a:latin typeface="+mn-lt"/>
                <a:ea typeface="+mn-ea"/>
                <a:cs typeface="+mn-cs"/>
                <a:sym typeface="Helvetica"/>
              </a:defRPr>
            </a:pPr>
            <a:r>
              <a:rPr kumimoji="0" sz="900" b="0" i="0" u="none" strike="noStrike" kern="0" cap="none" spc="-9" normalizeH="0" baseline="0" noProof="0">
                <a:ln>
                  <a:noFill/>
                </a:ln>
                <a:solidFill>
                  <a:srgbClr val="FFFFFF"/>
                </a:solidFill>
                <a:effectLst/>
                <a:uLnTx/>
                <a:uFillTx/>
                <a:latin typeface="游ゴシック"/>
                <a:ea typeface="游ゴシック"/>
                <a:sym typeface="Helvetica"/>
              </a:rPr>
              <a:t>唐</a:t>
            </a:r>
            <a:r>
              <a:rPr kumimoji="0" sz="900" b="0" i="0" u="none" strike="noStrike" kern="0" cap="none" spc="41" normalizeH="0" baseline="0" noProof="0">
                <a:ln>
                  <a:noFill/>
                </a:ln>
                <a:solidFill>
                  <a:srgbClr val="FFFFFF"/>
                </a:solidFill>
                <a:effectLst/>
                <a:uLnTx/>
                <a:uFillTx/>
                <a:latin typeface="游ゴシック"/>
                <a:ea typeface="游ゴシック"/>
                <a:sym typeface="Helvetica"/>
              </a:rPr>
              <a:t>津</a:t>
            </a:r>
            <a:r>
              <a:rPr kumimoji="0" sz="900" b="0" i="0" u="none" strike="noStrike" kern="0" cap="none" spc="-9" normalizeH="0" baseline="0" noProof="0">
                <a:ln>
                  <a:noFill/>
                </a:ln>
                <a:solidFill>
                  <a:srgbClr val="FFFFFF"/>
                </a:solidFill>
                <a:effectLst/>
                <a:uLnTx/>
                <a:uFillTx/>
                <a:latin typeface="游ゴシック"/>
                <a:ea typeface="游ゴシック"/>
                <a:sym typeface="Helvetica"/>
              </a:rPr>
              <a:t>市内</a:t>
            </a:r>
          </a:p>
        </p:txBody>
      </p:sp>
      <p:sp>
        <p:nvSpPr>
          <p:cNvPr id="18" name="object 155">
            <a:extLst>
              <a:ext uri="{FF2B5EF4-FFF2-40B4-BE49-F238E27FC236}">
                <a16:creationId xmlns:a16="http://schemas.microsoft.com/office/drawing/2014/main" id="{3926CB64-4254-8909-154A-7E025F346189}"/>
              </a:ext>
            </a:extLst>
          </p:cNvPr>
          <p:cNvSpPr txBox="1"/>
          <p:nvPr/>
        </p:nvSpPr>
        <p:spPr>
          <a:xfrm>
            <a:off x="543846" y="5323042"/>
            <a:ext cx="480639"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900" b="0" i="0" u="none" strike="noStrike" kern="0" cap="none" spc="-9" normalizeH="0" baseline="0" noProof="0">
                <a:ln>
                  <a:noFill/>
                </a:ln>
                <a:solidFill>
                  <a:srgbClr val="FFFFFF"/>
                </a:solidFill>
                <a:effectLst/>
                <a:uLnTx/>
                <a:uFillTx/>
                <a:latin typeface="游ゴシック"/>
                <a:ea typeface="游ゴシック"/>
                <a:sym typeface="Helvetica"/>
              </a:rPr>
              <a:t>福岡空港</a:t>
            </a:r>
          </a:p>
        </p:txBody>
      </p:sp>
      <p:sp>
        <p:nvSpPr>
          <p:cNvPr id="19" name="object 158">
            <a:extLst>
              <a:ext uri="{FF2B5EF4-FFF2-40B4-BE49-F238E27FC236}">
                <a16:creationId xmlns:a16="http://schemas.microsoft.com/office/drawing/2014/main" id="{52852607-5155-4A35-3B76-9C8F4DF67B87}"/>
              </a:ext>
            </a:extLst>
          </p:cNvPr>
          <p:cNvSpPr txBox="1"/>
          <p:nvPr/>
        </p:nvSpPr>
        <p:spPr>
          <a:xfrm>
            <a:off x="543907" y="4179656"/>
            <a:ext cx="480638"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900" b="0" i="0" u="none" strike="noStrike" kern="0" cap="none" spc="-9" normalizeH="0" baseline="0" noProof="0">
                <a:ln>
                  <a:noFill/>
                </a:ln>
                <a:solidFill>
                  <a:srgbClr val="FFFFFF"/>
                </a:solidFill>
                <a:effectLst/>
                <a:uLnTx/>
                <a:uFillTx/>
                <a:latin typeface="游ゴシック"/>
                <a:ea typeface="游ゴシック"/>
                <a:sym typeface="Helvetica"/>
              </a:rPr>
              <a:t>佐賀空港</a:t>
            </a:r>
          </a:p>
        </p:txBody>
      </p:sp>
      <p:sp>
        <p:nvSpPr>
          <p:cNvPr id="20" name="object 162">
            <a:extLst>
              <a:ext uri="{FF2B5EF4-FFF2-40B4-BE49-F238E27FC236}">
                <a16:creationId xmlns:a16="http://schemas.microsoft.com/office/drawing/2014/main" id="{3BEB5BCF-6ED7-A94F-7A83-822752FFA25B}"/>
              </a:ext>
            </a:extLst>
          </p:cNvPr>
          <p:cNvSpPr txBox="1"/>
          <p:nvPr/>
        </p:nvSpPr>
        <p:spPr>
          <a:xfrm>
            <a:off x="3280264" y="4342974"/>
            <a:ext cx="366530"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900" b="0" i="0" u="none" strike="noStrike" kern="0" cap="none" spc="-9" normalizeH="0" baseline="0" noProof="0">
                <a:ln>
                  <a:noFill/>
                </a:ln>
                <a:solidFill>
                  <a:srgbClr val="FFFFFF"/>
                </a:solidFill>
                <a:effectLst/>
                <a:uLnTx/>
                <a:uFillTx/>
                <a:latin typeface="游ゴシック"/>
                <a:ea typeface="游ゴシック"/>
                <a:sym typeface="Helvetica"/>
              </a:rPr>
              <a:t>佐賀駅</a:t>
            </a:r>
          </a:p>
        </p:txBody>
      </p:sp>
      <p:sp>
        <p:nvSpPr>
          <p:cNvPr id="21" name="object 163">
            <a:extLst>
              <a:ext uri="{FF2B5EF4-FFF2-40B4-BE49-F238E27FC236}">
                <a16:creationId xmlns:a16="http://schemas.microsoft.com/office/drawing/2014/main" id="{DC40975B-EA74-8343-8C7C-7676AA628A29}"/>
              </a:ext>
            </a:extLst>
          </p:cNvPr>
          <p:cNvSpPr txBox="1"/>
          <p:nvPr/>
        </p:nvSpPr>
        <p:spPr>
          <a:xfrm>
            <a:off x="601077" y="4669682"/>
            <a:ext cx="366530"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900" b="0" i="0" u="none" strike="noStrike" kern="0" cap="none" spc="-9" normalizeH="0" baseline="0" noProof="0">
                <a:ln>
                  <a:noFill/>
                </a:ln>
                <a:solidFill>
                  <a:srgbClr val="FFFFFF"/>
                </a:solidFill>
                <a:effectLst/>
                <a:uLnTx/>
                <a:uFillTx/>
                <a:latin typeface="游ゴシック"/>
                <a:ea typeface="游ゴシック"/>
                <a:sym typeface="Helvetica"/>
              </a:rPr>
              <a:t>博多駅</a:t>
            </a:r>
          </a:p>
        </p:txBody>
      </p:sp>
      <p:sp>
        <p:nvSpPr>
          <p:cNvPr id="22" name="object 166">
            <a:extLst>
              <a:ext uri="{FF2B5EF4-FFF2-40B4-BE49-F238E27FC236}">
                <a16:creationId xmlns:a16="http://schemas.microsoft.com/office/drawing/2014/main" id="{444BDD6D-E51A-BD93-1117-C5B386FD8024}"/>
              </a:ext>
            </a:extLst>
          </p:cNvPr>
          <p:cNvSpPr/>
          <p:nvPr/>
        </p:nvSpPr>
        <p:spPr>
          <a:xfrm>
            <a:off x="3103865" y="4300719"/>
            <a:ext cx="1" cy="228702"/>
          </a:xfrm>
          <a:prstGeom prst="line">
            <a:avLst/>
          </a:prstGeom>
          <a:ln w="9004">
            <a:solidFill>
              <a:srgbClr val="FFFFFF"/>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object 102">
            <a:extLst>
              <a:ext uri="{FF2B5EF4-FFF2-40B4-BE49-F238E27FC236}">
                <a16:creationId xmlns:a16="http://schemas.microsoft.com/office/drawing/2014/main" id="{DC88FA58-49DA-F990-15C6-15069BD6A258}"/>
              </a:ext>
            </a:extLst>
          </p:cNvPr>
          <p:cNvSpPr/>
          <p:nvPr/>
        </p:nvSpPr>
        <p:spPr>
          <a:xfrm>
            <a:off x="427952" y="3933601"/>
            <a:ext cx="718802" cy="690093"/>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94"/>
                </a:lnTo>
                <a:lnTo>
                  <a:pt x="288" y="351"/>
                </a:lnTo>
                <a:lnTo>
                  <a:pt x="77" y="733"/>
                </a:lnTo>
                <a:lnTo>
                  <a:pt x="0" y="1200"/>
                </a:lnTo>
                <a:lnTo>
                  <a:pt x="0" y="20400"/>
                </a:lnTo>
                <a:lnTo>
                  <a:pt x="77" y="20867"/>
                </a:lnTo>
                <a:lnTo>
                  <a:pt x="288" y="21249"/>
                </a:lnTo>
                <a:lnTo>
                  <a:pt x="600" y="21506"/>
                </a:lnTo>
                <a:lnTo>
                  <a:pt x="982" y="21600"/>
                </a:lnTo>
                <a:lnTo>
                  <a:pt x="20618" y="21600"/>
                </a:lnTo>
                <a:lnTo>
                  <a:pt x="21000" y="21506"/>
                </a:lnTo>
                <a:lnTo>
                  <a:pt x="21312" y="21249"/>
                </a:lnTo>
                <a:lnTo>
                  <a:pt x="21523" y="20867"/>
                </a:lnTo>
                <a:lnTo>
                  <a:pt x="21600" y="20400"/>
                </a:lnTo>
                <a:lnTo>
                  <a:pt x="21600" y="1200"/>
                </a:lnTo>
                <a:lnTo>
                  <a:pt x="21523" y="733"/>
                </a:lnTo>
                <a:lnTo>
                  <a:pt x="21312" y="351"/>
                </a:lnTo>
                <a:lnTo>
                  <a:pt x="21000" y="94"/>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object 154">
            <a:extLst>
              <a:ext uri="{FF2B5EF4-FFF2-40B4-BE49-F238E27FC236}">
                <a16:creationId xmlns:a16="http://schemas.microsoft.com/office/drawing/2014/main" id="{FB8C80E8-91DA-A4F4-4043-AAF8F510EF4B}"/>
              </a:ext>
            </a:extLst>
          </p:cNvPr>
          <p:cNvSpPr txBox="1"/>
          <p:nvPr/>
        </p:nvSpPr>
        <p:spPr>
          <a:xfrm>
            <a:off x="534358" y="4203341"/>
            <a:ext cx="576551"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l" defTabSz="829909" rtl="0" eaLnBrk="1" fontAlgn="auto" latinLnBrk="0" hangingPunct="0">
              <a:lnSpc>
                <a:spcPct val="100000"/>
              </a:lnSpc>
              <a:spcBef>
                <a:spcPts val="0"/>
              </a:spcBef>
              <a:spcAft>
                <a:spcPts val="0"/>
              </a:spcAft>
              <a:buClrTx/>
              <a:buSzTx/>
              <a:buFontTx/>
              <a:buNone/>
              <a:tabLst/>
              <a:defRPr/>
            </a:pPr>
            <a:r>
              <a:rPr kumimoji="0" sz="900" b="0" i="0" u="none" strike="noStrike" kern="0" cap="none" spc="-9"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佐賀</a:t>
            </a: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空港</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27" name="object 103">
            <a:extLst>
              <a:ext uri="{FF2B5EF4-FFF2-40B4-BE49-F238E27FC236}">
                <a16:creationId xmlns:a16="http://schemas.microsoft.com/office/drawing/2014/main" id="{A435F7C0-7BCA-E374-7609-8E99CC2E87AB}"/>
              </a:ext>
            </a:extLst>
          </p:cNvPr>
          <p:cNvSpPr/>
          <p:nvPr/>
        </p:nvSpPr>
        <p:spPr>
          <a:xfrm>
            <a:off x="418678" y="4690623"/>
            <a:ext cx="718801" cy="272238"/>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object 147">
            <a:extLst>
              <a:ext uri="{FF2B5EF4-FFF2-40B4-BE49-F238E27FC236}">
                <a16:creationId xmlns:a16="http://schemas.microsoft.com/office/drawing/2014/main" id="{8F20DB13-4260-2321-CDCA-9C3E902D1AF4}"/>
              </a:ext>
            </a:extLst>
          </p:cNvPr>
          <p:cNvSpPr txBox="1"/>
          <p:nvPr/>
        </p:nvSpPr>
        <p:spPr>
          <a:xfrm>
            <a:off x="414274" y="4768855"/>
            <a:ext cx="683313"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博多駅</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30" name="object 103">
            <a:extLst>
              <a:ext uri="{FF2B5EF4-FFF2-40B4-BE49-F238E27FC236}">
                <a16:creationId xmlns:a16="http://schemas.microsoft.com/office/drawing/2014/main" id="{D38B6AD5-18B7-4EA7-3AE5-FDC0446C7D9A}"/>
              </a:ext>
            </a:extLst>
          </p:cNvPr>
          <p:cNvSpPr/>
          <p:nvPr/>
        </p:nvSpPr>
        <p:spPr>
          <a:xfrm>
            <a:off x="416477" y="5029879"/>
            <a:ext cx="725216" cy="914718"/>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object 147">
            <a:extLst>
              <a:ext uri="{FF2B5EF4-FFF2-40B4-BE49-F238E27FC236}">
                <a16:creationId xmlns:a16="http://schemas.microsoft.com/office/drawing/2014/main" id="{C4AEE4AC-7B8A-C7B8-D154-9E392C35E4E6}"/>
              </a:ext>
            </a:extLst>
          </p:cNvPr>
          <p:cNvSpPr txBox="1"/>
          <p:nvPr/>
        </p:nvSpPr>
        <p:spPr>
          <a:xfrm>
            <a:off x="422948" y="5367035"/>
            <a:ext cx="689411"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福岡空港</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2966" name="object 103">
            <a:extLst>
              <a:ext uri="{FF2B5EF4-FFF2-40B4-BE49-F238E27FC236}">
                <a16:creationId xmlns:a16="http://schemas.microsoft.com/office/drawing/2014/main" id="{49A1B20E-665A-EB87-5D4E-3A09978E3F82}"/>
              </a:ext>
            </a:extLst>
          </p:cNvPr>
          <p:cNvSpPr/>
          <p:nvPr/>
        </p:nvSpPr>
        <p:spPr>
          <a:xfrm>
            <a:off x="5717644" y="3985376"/>
            <a:ext cx="718801" cy="248037"/>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67" name="object 147">
            <a:extLst>
              <a:ext uri="{FF2B5EF4-FFF2-40B4-BE49-F238E27FC236}">
                <a16:creationId xmlns:a16="http://schemas.microsoft.com/office/drawing/2014/main" id="{0BABD35F-D366-0F9E-EC00-CD74681E01EB}"/>
              </a:ext>
            </a:extLst>
          </p:cNvPr>
          <p:cNvSpPr txBox="1"/>
          <p:nvPr/>
        </p:nvSpPr>
        <p:spPr>
          <a:xfrm>
            <a:off x="5735430" y="4051576"/>
            <a:ext cx="683313"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唐津市内</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2969" name="object 103">
            <a:extLst>
              <a:ext uri="{FF2B5EF4-FFF2-40B4-BE49-F238E27FC236}">
                <a16:creationId xmlns:a16="http://schemas.microsoft.com/office/drawing/2014/main" id="{ED244EF8-1EF4-63D2-81D1-BDB09324C157}"/>
              </a:ext>
            </a:extLst>
          </p:cNvPr>
          <p:cNvSpPr/>
          <p:nvPr/>
        </p:nvSpPr>
        <p:spPr>
          <a:xfrm>
            <a:off x="5706893" y="5662174"/>
            <a:ext cx="718801" cy="268011"/>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0" name="object 147">
            <a:extLst>
              <a:ext uri="{FF2B5EF4-FFF2-40B4-BE49-F238E27FC236}">
                <a16:creationId xmlns:a16="http://schemas.microsoft.com/office/drawing/2014/main" id="{90E206C9-997B-5D69-17B4-E702BAC315E3}"/>
              </a:ext>
            </a:extLst>
          </p:cNvPr>
          <p:cNvSpPr txBox="1"/>
          <p:nvPr/>
        </p:nvSpPr>
        <p:spPr>
          <a:xfrm>
            <a:off x="5724679" y="5733705"/>
            <a:ext cx="683313"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唐津市内</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2972" name="object 103">
            <a:extLst>
              <a:ext uri="{FF2B5EF4-FFF2-40B4-BE49-F238E27FC236}">
                <a16:creationId xmlns:a16="http://schemas.microsoft.com/office/drawing/2014/main" id="{5C2B8F43-4DA3-260C-9FBC-44112B4D632F}"/>
              </a:ext>
            </a:extLst>
          </p:cNvPr>
          <p:cNvSpPr/>
          <p:nvPr/>
        </p:nvSpPr>
        <p:spPr>
          <a:xfrm>
            <a:off x="5719054" y="5278999"/>
            <a:ext cx="718801" cy="347467"/>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982" y="0"/>
                </a:lnTo>
                <a:lnTo>
                  <a:pt x="600" y="212"/>
                </a:lnTo>
                <a:lnTo>
                  <a:pt x="288" y="791"/>
                </a:lnTo>
                <a:lnTo>
                  <a:pt x="77" y="1649"/>
                </a:lnTo>
                <a:lnTo>
                  <a:pt x="0" y="2700"/>
                </a:lnTo>
                <a:lnTo>
                  <a:pt x="0" y="18901"/>
                </a:lnTo>
                <a:lnTo>
                  <a:pt x="77" y="19951"/>
                </a:lnTo>
                <a:lnTo>
                  <a:pt x="288" y="20809"/>
                </a:lnTo>
                <a:lnTo>
                  <a:pt x="600" y="21388"/>
                </a:lnTo>
                <a:lnTo>
                  <a:pt x="982" y="21600"/>
                </a:lnTo>
                <a:lnTo>
                  <a:pt x="20618" y="21600"/>
                </a:lnTo>
                <a:lnTo>
                  <a:pt x="21000" y="21388"/>
                </a:lnTo>
                <a:lnTo>
                  <a:pt x="21312" y="20809"/>
                </a:lnTo>
                <a:lnTo>
                  <a:pt x="21523" y="19951"/>
                </a:lnTo>
                <a:lnTo>
                  <a:pt x="21600" y="18901"/>
                </a:lnTo>
                <a:lnTo>
                  <a:pt x="21600" y="2700"/>
                </a:lnTo>
                <a:lnTo>
                  <a:pt x="21523" y="1649"/>
                </a:lnTo>
                <a:lnTo>
                  <a:pt x="21312" y="791"/>
                </a:lnTo>
                <a:lnTo>
                  <a:pt x="21000" y="212"/>
                </a:lnTo>
                <a:lnTo>
                  <a:pt x="20618"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3" name="object 147">
            <a:extLst>
              <a:ext uri="{FF2B5EF4-FFF2-40B4-BE49-F238E27FC236}">
                <a16:creationId xmlns:a16="http://schemas.microsoft.com/office/drawing/2014/main" id="{55AFF9E8-E2FB-4669-286F-694CEFCB1B8A}"/>
              </a:ext>
            </a:extLst>
          </p:cNvPr>
          <p:cNvSpPr txBox="1"/>
          <p:nvPr/>
        </p:nvSpPr>
        <p:spPr>
          <a:xfrm>
            <a:off x="5685163" y="5313865"/>
            <a:ext cx="791383"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唐津大手口</a:t>
            </a:r>
            <a:endParaRPr kumimoji="0" lang="en-US" altLang="ja-JP"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バスセンター</a:t>
            </a:r>
            <a:endParaRPr kumimoji="0" sz="9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2974" name="object 98">
            <a:extLst>
              <a:ext uri="{FF2B5EF4-FFF2-40B4-BE49-F238E27FC236}">
                <a16:creationId xmlns:a16="http://schemas.microsoft.com/office/drawing/2014/main" id="{31C491B7-0C1F-4B37-1097-058B10AB1044}"/>
              </a:ext>
            </a:extLst>
          </p:cNvPr>
          <p:cNvSpPr/>
          <p:nvPr/>
        </p:nvSpPr>
        <p:spPr>
          <a:xfrm>
            <a:off x="2612035" y="4265997"/>
            <a:ext cx="1437588" cy="34613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491" y="0"/>
                </a:lnTo>
                <a:lnTo>
                  <a:pt x="300" y="212"/>
                </a:lnTo>
                <a:lnTo>
                  <a:pt x="144" y="791"/>
                </a:lnTo>
                <a:lnTo>
                  <a:pt x="39" y="1649"/>
                </a:lnTo>
                <a:lnTo>
                  <a:pt x="0" y="2699"/>
                </a:lnTo>
                <a:lnTo>
                  <a:pt x="0" y="18901"/>
                </a:lnTo>
                <a:lnTo>
                  <a:pt x="39" y="19951"/>
                </a:lnTo>
                <a:lnTo>
                  <a:pt x="144" y="20809"/>
                </a:lnTo>
                <a:lnTo>
                  <a:pt x="300" y="21388"/>
                </a:lnTo>
                <a:lnTo>
                  <a:pt x="491" y="21600"/>
                </a:lnTo>
                <a:lnTo>
                  <a:pt x="21109" y="21600"/>
                </a:lnTo>
                <a:lnTo>
                  <a:pt x="21300" y="21388"/>
                </a:lnTo>
                <a:lnTo>
                  <a:pt x="21456" y="20809"/>
                </a:lnTo>
                <a:lnTo>
                  <a:pt x="21561" y="19951"/>
                </a:lnTo>
                <a:lnTo>
                  <a:pt x="21600" y="18901"/>
                </a:lnTo>
                <a:lnTo>
                  <a:pt x="21600" y="2699"/>
                </a:lnTo>
                <a:lnTo>
                  <a:pt x="21561" y="1649"/>
                </a:lnTo>
                <a:lnTo>
                  <a:pt x="21456" y="791"/>
                </a:lnTo>
                <a:lnTo>
                  <a:pt x="21300" y="212"/>
                </a:lnTo>
                <a:lnTo>
                  <a:pt x="21109" y="0"/>
                </a:lnTo>
                <a:close/>
              </a:path>
            </a:pathLst>
          </a:custGeom>
          <a:solidFill>
            <a:srgbClr val="32ADC6"/>
          </a:solidFill>
          <a:ln w="12700">
            <a:miter lim="400000"/>
          </a:ln>
        </p:spPr>
        <p:txBody>
          <a:bodyPr lIns="45718" tIns="45718" rIns="45718" bIns="45718"/>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0" name="object 53">
            <a:extLst>
              <a:ext uri="{FF2B5EF4-FFF2-40B4-BE49-F238E27FC236}">
                <a16:creationId xmlns:a16="http://schemas.microsoft.com/office/drawing/2014/main" id="{0CA62C9F-E090-6071-7B69-347B8D1CAF9B}"/>
              </a:ext>
            </a:extLst>
          </p:cNvPr>
          <p:cNvSpPr/>
          <p:nvPr/>
        </p:nvSpPr>
        <p:spPr>
          <a:xfrm>
            <a:off x="1197072" y="4007827"/>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1" name="object 54">
            <a:extLst>
              <a:ext uri="{FF2B5EF4-FFF2-40B4-BE49-F238E27FC236}">
                <a16:creationId xmlns:a16="http://schemas.microsoft.com/office/drawing/2014/main" id="{AF468351-E4C2-00CB-91EA-992108345D93}"/>
              </a:ext>
            </a:extLst>
          </p:cNvPr>
          <p:cNvSpPr/>
          <p:nvPr/>
        </p:nvSpPr>
        <p:spPr>
          <a:xfrm>
            <a:off x="1197072" y="4007827"/>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7" name="object 147">
            <a:extLst>
              <a:ext uri="{FF2B5EF4-FFF2-40B4-BE49-F238E27FC236}">
                <a16:creationId xmlns:a16="http://schemas.microsoft.com/office/drawing/2014/main" id="{A4DA5510-2F00-0321-E408-D897A785CF75}"/>
              </a:ext>
            </a:extLst>
          </p:cNvPr>
          <p:cNvSpPr txBox="1"/>
          <p:nvPr/>
        </p:nvSpPr>
        <p:spPr>
          <a:xfrm>
            <a:off x="4137528" y="4043221"/>
            <a:ext cx="1229459"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約１時間３０分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2978" name="正方形/長方形 2977">
            <a:extLst>
              <a:ext uri="{FF2B5EF4-FFF2-40B4-BE49-F238E27FC236}">
                <a16:creationId xmlns:a16="http://schemas.microsoft.com/office/drawing/2014/main" id="{850FA189-1542-6A90-0DF5-8093CC845B9A}"/>
              </a:ext>
            </a:extLst>
          </p:cNvPr>
          <p:cNvSpPr/>
          <p:nvPr/>
        </p:nvSpPr>
        <p:spPr>
          <a:xfrm>
            <a:off x="1190166" y="4004393"/>
            <a:ext cx="2661553" cy="191613"/>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Calibri"/>
              <a:cs typeface="Calibri"/>
              <a:sym typeface="游ゴシック"/>
            </a:endParaRPr>
          </a:p>
        </p:txBody>
      </p:sp>
      <p:sp>
        <p:nvSpPr>
          <p:cNvPr id="2979" name="object 147">
            <a:extLst>
              <a:ext uri="{FF2B5EF4-FFF2-40B4-BE49-F238E27FC236}">
                <a16:creationId xmlns:a16="http://schemas.microsoft.com/office/drawing/2014/main" id="{007B82A9-D5D1-1312-9D35-AB86934186C1}"/>
              </a:ext>
            </a:extLst>
          </p:cNvPr>
          <p:cNvSpPr txBox="1"/>
          <p:nvPr/>
        </p:nvSpPr>
        <p:spPr>
          <a:xfrm>
            <a:off x="1543095" y="4039590"/>
            <a:ext cx="1928127"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車（一般道）</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2987" name="object 53">
            <a:extLst>
              <a:ext uri="{FF2B5EF4-FFF2-40B4-BE49-F238E27FC236}">
                <a16:creationId xmlns:a16="http://schemas.microsoft.com/office/drawing/2014/main" id="{52B439FD-FDAD-87B0-93FB-990708323522}"/>
              </a:ext>
            </a:extLst>
          </p:cNvPr>
          <p:cNvSpPr/>
          <p:nvPr/>
        </p:nvSpPr>
        <p:spPr>
          <a:xfrm>
            <a:off x="1189489" y="4363304"/>
            <a:ext cx="1398411" cy="182981"/>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8" name="object 54">
            <a:extLst>
              <a:ext uri="{FF2B5EF4-FFF2-40B4-BE49-F238E27FC236}">
                <a16:creationId xmlns:a16="http://schemas.microsoft.com/office/drawing/2014/main" id="{206D952C-9106-0AA8-D9FA-920BEE7297F7}"/>
              </a:ext>
            </a:extLst>
          </p:cNvPr>
          <p:cNvSpPr/>
          <p:nvPr/>
        </p:nvSpPr>
        <p:spPr>
          <a:xfrm>
            <a:off x="1189489" y="4363304"/>
            <a:ext cx="1398411" cy="182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4" name="object 147">
            <a:extLst>
              <a:ext uri="{FF2B5EF4-FFF2-40B4-BE49-F238E27FC236}">
                <a16:creationId xmlns:a16="http://schemas.microsoft.com/office/drawing/2014/main" id="{E1C10C84-2AA9-9648-7697-7A73E45B615E}"/>
              </a:ext>
            </a:extLst>
          </p:cNvPr>
          <p:cNvSpPr txBox="1"/>
          <p:nvPr/>
        </p:nvSpPr>
        <p:spPr>
          <a:xfrm>
            <a:off x="2092412" y="4394888"/>
            <a:ext cx="381319"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約３５分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2985" name="正方形/長方形 2984">
            <a:extLst>
              <a:ext uri="{FF2B5EF4-FFF2-40B4-BE49-F238E27FC236}">
                <a16:creationId xmlns:a16="http://schemas.microsoft.com/office/drawing/2014/main" id="{7463F062-A5B6-077D-C657-D0F9E803AFA3}"/>
              </a:ext>
            </a:extLst>
          </p:cNvPr>
          <p:cNvSpPr/>
          <p:nvPr/>
        </p:nvSpPr>
        <p:spPr>
          <a:xfrm>
            <a:off x="1187347" y="4358948"/>
            <a:ext cx="825487" cy="191613"/>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Calibri"/>
              <a:cs typeface="Calibri"/>
              <a:sym typeface="游ゴシック"/>
            </a:endParaRPr>
          </a:p>
        </p:txBody>
      </p:sp>
      <p:sp>
        <p:nvSpPr>
          <p:cNvPr id="2986" name="object 147">
            <a:extLst>
              <a:ext uri="{FF2B5EF4-FFF2-40B4-BE49-F238E27FC236}">
                <a16:creationId xmlns:a16="http://schemas.microsoft.com/office/drawing/2014/main" id="{D81EED57-D2EC-0CB3-EFDC-7B6798E67801}"/>
              </a:ext>
            </a:extLst>
          </p:cNvPr>
          <p:cNvSpPr txBox="1"/>
          <p:nvPr/>
        </p:nvSpPr>
        <p:spPr>
          <a:xfrm>
            <a:off x="1214526" y="4395810"/>
            <a:ext cx="739060" cy="107722"/>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アクセスバス</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2989" name="object 154">
            <a:extLst>
              <a:ext uri="{FF2B5EF4-FFF2-40B4-BE49-F238E27FC236}">
                <a16:creationId xmlns:a16="http://schemas.microsoft.com/office/drawing/2014/main" id="{E1BBE86A-99AC-77D3-9261-0B654B9A1AFE}"/>
              </a:ext>
            </a:extLst>
          </p:cNvPr>
          <p:cNvSpPr txBox="1"/>
          <p:nvPr/>
        </p:nvSpPr>
        <p:spPr>
          <a:xfrm>
            <a:off x="2628125" y="4317504"/>
            <a:ext cx="71880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sz="800" b="0" i="0" u="none" strike="noStrike" kern="0" cap="none" spc="-9"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佐賀</a:t>
            </a:r>
            <a:r>
              <a:rPr kumimoji="0" lang="ja-JP" altLang="en-US" sz="8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駅</a:t>
            </a:r>
            <a:endParaRPr kumimoji="0" lang="en-US" altLang="ja-JP" sz="8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8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バスセンター</a:t>
            </a:r>
            <a:endParaRPr kumimoji="0" sz="8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sp>
        <p:nvSpPr>
          <p:cNvPr id="2990" name="object 154">
            <a:extLst>
              <a:ext uri="{FF2B5EF4-FFF2-40B4-BE49-F238E27FC236}">
                <a16:creationId xmlns:a16="http://schemas.microsoft.com/office/drawing/2014/main" id="{C19A8F72-D622-7AB1-C15B-BE362C39C767}"/>
              </a:ext>
            </a:extLst>
          </p:cNvPr>
          <p:cNvSpPr txBox="1"/>
          <p:nvPr/>
        </p:nvSpPr>
        <p:spPr>
          <a:xfrm>
            <a:off x="3345835" y="4385021"/>
            <a:ext cx="71880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sz="800" b="0" i="0" u="none" strike="noStrike" kern="0" cap="none" spc="-9"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sym typeface="Helvetica"/>
              </a:rPr>
              <a:t>佐賀</a:t>
            </a:r>
            <a:r>
              <a:rPr kumimoji="0" lang="ja-JP" altLang="en-US" sz="8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rPr>
              <a:t>駅</a:t>
            </a:r>
            <a:endParaRPr kumimoji="0" lang="en-US" altLang="ja-JP" sz="800" b="0" i="0" u="none" strike="noStrike" kern="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Helvetica"/>
            </a:endParaRPr>
          </a:p>
        </p:txBody>
      </p:sp>
      <p:cxnSp>
        <p:nvCxnSpPr>
          <p:cNvPr id="2991" name="直線コネクタ 2990">
            <a:extLst>
              <a:ext uri="{FF2B5EF4-FFF2-40B4-BE49-F238E27FC236}">
                <a16:creationId xmlns:a16="http://schemas.microsoft.com/office/drawing/2014/main" id="{DF61DAB2-E7EF-CA66-5ECB-8E2147FC6EC6}"/>
              </a:ext>
            </a:extLst>
          </p:cNvPr>
          <p:cNvCxnSpPr>
            <a:cxnSpLocks/>
          </p:cNvCxnSpPr>
          <p:nvPr/>
        </p:nvCxnSpPr>
        <p:spPr>
          <a:xfrm>
            <a:off x="3397795" y="4284383"/>
            <a:ext cx="0" cy="297409"/>
          </a:xfrm>
          <a:prstGeom prst="line">
            <a:avLst/>
          </a:prstGeom>
          <a:noFill/>
          <a:ln w="12700" cap="flat">
            <a:solidFill>
              <a:schemeClr val="bg1"/>
            </a:solidFill>
            <a:prstDash val="solid"/>
            <a:round/>
          </a:ln>
          <a:effectLst/>
          <a:sp3d/>
        </p:spPr>
        <p:style>
          <a:lnRef idx="0">
            <a:scrgbClr r="0" g="0" b="0"/>
          </a:lnRef>
          <a:fillRef idx="0">
            <a:scrgbClr r="0" g="0" b="0"/>
          </a:fillRef>
          <a:effectRef idx="0">
            <a:scrgbClr r="0" g="0" b="0"/>
          </a:effectRef>
          <a:fontRef idx="none"/>
        </p:style>
      </p:cxnSp>
      <p:sp>
        <p:nvSpPr>
          <p:cNvPr id="2997" name="object 53">
            <a:extLst>
              <a:ext uri="{FF2B5EF4-FFF2-40B4-BE49-F238E27FC236}">
                <a16:creationId xmlns:a16="http://schemas.microsoft.com/office/drawing/2014/main" id="{68209C9B-04C0-7447-07E1-C6F2503B3964}"/>
              </a:ext>
            </a:extLst>
          </p:cNvPr>
          <p:cNvSpPr/>
          <p:nvPr/>
        </p:nvSpPr>
        <p:spPr>
          <a:xfrm>
            <a:off x="4066151" y="4382849"/>
            <a:ext cx="1616476" cy="182981"/>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98" name="object 54">
            <a:extLst>
              <a:ext uri="{FF2B5EF4-FFF2-40B4-BE49-F238E27FC236}">
                <a16:creationId xmlns:a16="http://schemas.microsoft.com/office/drawing/2014/main" id="{26FB0538-B766-6999-F948-6B9B4F1E670E}"/>
              </a:ext>
            </a:extLst>
          </p:cNvPr>
          <p:cNvSpPr/>
          <p:nvPr/>
        </p:nvSpPr>
        <p:spPr>
          <a:xfrm>
            <a:off x="4066151" y="4382849"/>
            <a:ext cx="1616476" cy="182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94" name="object 147">
            <a:extLst>
              <a:ext uri="{FF2B5EF4-FFF2-40B4-BE49-F238E27FC236}">
                <a16:creationId xmlns:a16="http://schemas.microsoft.com/office/drawing/2014/main" id="{F41E694F-34F0-E03F-F18E-68DD158EA388}"/>
              </a:ext>
            </a:extLst>
          </p:cNvPr>
          <p:cNvSpPr txBox="1"/>
          <p:nvPr/>
        </p:nvSpPr>
        <p:spPr>
          <a:xfrm>
            <a:off x="4944423" y="4421754"/>
            <a:ext cx="697091"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約１時間１０分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2995" name="正方形/長方形 2994">
            <a:extLst>
              <a:ext uri="{FF2B5EF4-FFF2-40B4-BE49-F238E27FC236}">
                <a16:creationId xmlns:a16="http://schemas.microsoft.com/office/drawing/2014/main" id="{9717E1D5-DED0-162D-445A-F4826871361B}"/>
              </a:ext>
            </a:extLst>
          </p:cNvPr>
          <p:cNvSpPr/>
          <p:nvPr/>
        </p:nvSpPr>
        <p:spPr>
          <a:xfrm>
            <a:off x="4063677" y="4379415"/>
            <a:ext cx="881796" cy="191613"/>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Calibri"/>
              <a:cs typeface="Calibri"/>
              <a:sym typeface="游ゴシック"/>
            </a:endParaRPr>
          </a:p>
        </p:txBody>
      </p:sp>
      <p:sp>
        <p:nvSpPr>
          <p:cNvPr id="2996" name="object 147">
            <a:extLst>
              <a:ext uri="{FF2B5EF4-FFF2-40B4-BE49-F238E27FC236}">
                <a16:creationId xmlns:a16="http://schemas.microsoft.com/office/drawing/2014/main" id="{29F301D1-4CF2-7892-A4CB-FE0501457AE8}"/>
              </a:ext>
            </a:extLst>
          </p:cNvPr>
          <p:cNvSpPr txBox="1"/>
          <p:nvPr/>
        </p:nvSpPr>
        <p:spPr>
          <a:xfrm>
            <a:off x="4095092" y="4414433"/>
            <a:ext cx="854307"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en-US" altLang="ja-JP"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JR</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3005" name="object 53">
            <a:extLst>
              <a:ext uri="{FF2B5EF4-FFF2-40B4-BE49-F238E27FC236}">
                <a16:creationId xmlns:a16="http://schemas.microsoft.com/office/drawing/2014/main" id="{90B23B9C-9558-6C35-4221-A4E412F72534}"/>
              </a:ext>
            </a:extLst>
          </p:cNvPr>
          <p:cNvSpPr/>
          <p:nvPr/>
        </p:nvSpPr>
        <p:spPr>
          <a:xfrm>
            <a:off x="1200031" y="4731305"/>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06" name="object 54">
            <a:extLst>
              <a:ext uri="{FF2B5EF4-FFF2-40B4-BE49-F238E27FC236}">
                <a16:creationId xmlns:a16="http://schemas.microsoft.com/office/drawing/2014/main" id="{5D18B570-2FAC-CF2C-E0BE-70639542EA8A}"/>
              </a:ext>
            </a:extLst>
          </p:cNvPr>
          <p:cNvSpPr/>
          <p:nvPr/>
        </p:nvSpPr>
        <p:spPr>
          <a:xfrm>
            <a:off x="1200031" y="4731305"/>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01" name="object 147">
            <a:extLst>
              <a:ext uri="{FF2B5EF4-FFF2-40B4-BE49-F238E27FC236}">
                <a16:creationId xmlns:a16="http://schemas.microsoft.com/office/drawing/2014/main" id="{756DEC7A-622F-C737-CD10-E8809B43F5AB}"/>
              </a:ext>
            </a:extLst>
          </p:cNvPr>
          <p:cNvSpPr txBox="1"/>
          <p:nvPr/>
        </p:nvSpPr>
        <p:spPr>
          <a:xfrm>
            <a:off x="4140487" y="4766699"/>
            <a:ext cx="1229459"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約１時間２０分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3003" name="正方形/長方形 3002">
            <a:extLst>
              <a:ext uri="{FF2B5EF4-FFF2-40B4-BE49-F238E27FC236}">
                <a16:creationId xmlns:a16="http://schemas.microsoft.com/office/drawing/2014/main" id="{439B5805-C73B-65A3-9E36-33844E4B450B}"/>
              </a:ext>
            </a:extLst>
          </p:cNvPr>
          <p:cNvSpPr/>
          <p:nvPr/>
        </p:nvSpPr>
        <p:spPr>
          <a:xfrm>
            <a:off x="1193125" y="4726949"/>
            <a:ext cx="2661553" cy="191613"/>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Calibri"/>
              <a:cs typeface="Calibri"/>
              <a:sym typeface="游ゴシック"/>
            </a:endParaRPr>
          </a:p>
        </p:txBody>
      </p:sp>
      <p:sp>
        <p:nvSpPr>
          <p:cNvPr id="3004" name="object 147">
            <a:extLst>
              <a:ext uri="{FF2B5EF4-FFF2-40B4-BE49-F238E27FC236}">
                <a16:creationId xmlns:a16="http://schemas.microsoft.com/office/drawing/2014/main" id="{FA9D91D0-4971-529D-B7FD-65E8EFEB71B5}"/>
              </a:ext>
            </a:extLst>
          </p:cNvPr>
          <p:cNvSpPr txBox="1"/>
          <p:nvPr/>
        </p:nvSpPr>
        <p:spPr>
          <a:xfrm>
            <a:off x="1546054" y="4763068"/>
            <a:ext cx="1928127"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地下鉄・</a:t>
            </a:r>
            <a:r>
              <a:rPr kumimoji="0" lang="en-US" altLang="ja-JP"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JR</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3013" name="object 53">
            <a:extLst>
              <a:ext uri="{FF2B5EF4-FFF2-40B4-BE49-F238E27FC236}">
                <a16:creationId xmlns:a16="http://schemas.microsoft.com/office/drawing/2014/main" id="{FBB5E4A6-3BD2-1A9F-44EE-77B0F16DA958}"/>
              </a:ext>
            </a:extLst>
          </p:cNvPr>
          <p:cNvSpPr/>
          <p:nvPr/>
        </p:nvSpPr>
        <p:spPr>
          <a:xfrm>
            <a:off x="1200190" y="5039244"/>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14" name="object 54">
            <a:extLst>
              <a:ext uri="{FF2B5EF4-FFF2-40B4-BE49-F238E27FC236}">
                <a16:creationId xmlns:a16="http://schemas.microsoft.com/office/drawing/2014/main" id="{641019F3-D507-8F3C-D0AE-AF08AE05B773}"/>
              </a:ext>
            </a:extLst>
          </p:cNvPr>
          <p:cNvSpPr/>
          <p:nvPr/>
        </p:nvSpPr>
        <p:spPr>
          <a:xfrm>
            <a:off x="1200190" y="5039244"/>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09" name="object 147">
            <a:extLst>
              <a:ext uri="{FF2B5EF4-FFF2-40B4-BE49-F238E27FC236}">
                <a16:creationId xmlns:a16="http://schemas.microsoft.com/office/drawing/2014/main" id="{FBCE0E27-8EC0-FF52-BF4C-1CF6CB571899}"/>
              </a:ext>
            </a:extLst>
          </p:cNvPr>
          <p:cNvSpPr txBox="1"/>
          <p:nvPr/>
        </p:nvSpPr>
        <p:spPr>
          <a:xfrm>
            <a:off x="4140646" y="5074638"/>
            <a:ext cx="1229459"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約１時間３０分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3010" name="正方形/長方形 3009">
            <a:extLst>
              <a:ext uri="{FF2B5EF4-FFF2-40B4-BE49-F238E27FC236}">
                <a16:creationId xmlns:a16="http://schemas.microsoft.com/office/drawing/2014/main" id="{54F5A5AD-8D03-5C4F-DBEE-90181004C7CB}"/>
              </a:ext>
            </a:extLst>
          </p:cNvPr>
          <p:cNvSpPr/>
          <p:nvPr/>
        </p:nvSpPr>
        <p:spPr>
          <a:xfrm>
            <a:off x="1193284" y="5034888"/>
            <a:ext cx="2661553" cy="191613"/>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Calibri"/>
              <a:cs typeface="Calibri"/>
              <a:sym typeface="游ゴシック"/>
            </a:endParaRPr>
          </a:p>
        </p:txBody>
      </p:sp>
      <p:sp>
        <p:nvSpPr>
          <p:cNvPr id="3011" name="object 147">
            <a:extLst>
              <a:ext uri="{FF2B5EF4-FFF2-40B4-BE49-F238E27FC236}">
                <a16:creationId xmlns:a16="http://schemas.microsoft.com/office/drawing/2014/main" id="{28640028-99C1-FE43-B7FA-C71D501FE164}"/>
              </a:ext>
            </a:extLst>
          </p:cNvPr>
          <p:cNvSpPr txBox="1"/>
          <p:nvPr/>
        </p:nvSpPr>
        <p:spPr>
          <a:xfrm>
            <a:off x="1546213" y="5071007"/>
            <a:ext cx="1928127"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地下鉄・</a:t>
            </a:r>
            <a:r>
              <a:rPr kumimoji="0" lang="en-US" altLang="ja-JP"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JR</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4416" name="object 53">
            <a:extLst>
              <a:ext uri="{FF2B5EF4-FFF2-40B4-BE49-F238E27FC236}">
                <a16:creationId xmlns:a16="http://schemas.microsoft.com/office/drawing/2014/main" id="{5C0B38F5-8480-DE36-CDC8-ABA1AAE00A42}"/>
              </a:ext>
            </a:extLst>
          </p:cNvPr>
          <p:cNvSpPr/>
          <p:nvPr/>
        </p:nvSpPr>
        <p:spPr>
          <a:xfrm>
            <a:off x="1206937" y="5372726"/>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17" name="object 54">
            <a:extLst>
              <a:ext uri="{FF2B5EF4-FFF2-40B4-BE49-F238E27FC236}">
                <a16:creationId xmlns:a16="http://schemas.microsoft.com/office/drawing/2014/main" id="{3B751CF1-BE2B-87F0-76E1-FC6266B2E2B8}"/>
              </a:ext>
            </a:extLst>
          </p:cNvPr>
          <p:cNvSpPr/>
          <p:nvPr/>
        </p:nvSpPr>
        <p:spPr>
          <a:xfrm>
            <a:off x="1206937" y="5372726"/>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7" name="object 147">
            <a:extLst>
              <a:ext uri="{FF2B5EF4-FFF2-40B4-BE49-F238E27FC236}">
                <a16:creationId xmlns:a16="http://schemas.microsoft.com/office/drawing/2014/main" id="{E7803ADD-52A9-2D51-269F-48DDADA48013}"/>
              </a:ext>
            </a:extLst>
          </p:cNvPr>
          <p:cNvSpPr txBox="1"/>
          <p:nvPr/>
        </p:nvSpPr>
        <p:spPr>
          <a:xfrm>
            <a:off x="4025405" y="5407259"/>
            <a:ext cx="1229459"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約２時間</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3038" name="正方形/長方形 3037">
            <a:extLst>
              <a:ext uri="{FF2B5EF4-FFF2-40B4-BE49-F238E27FC236}">
                <a16:creationId xmlns:a16="http://schemas.microsoft.com/office/drawing/2014/main" id="{94773049-AB0F-236F-9927-CA6F8A6E67D1}"/>
              </a:ext>
            </a:extLst>
          </p:cNvPr>
          <p:cNvSpPr/>
          <p:nvPr/>
        </p:nvSpPr>
        <p:spPr>
          <a:xfrm>
            <a:off x="1189871" y="5368370"/>
            <a:ext cx="2661553" cy="191613"/>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Calibri"/>
              <a:cs typeface="Calibri"/>
              <a:sym typeface="游ゴシック"/>
            </a:endParaRPr>
          </a:p>
        </p:txBody>
      </p:sp>
      <p:sp>
        <p:nvSpPr>
          <p:cNvPr id="3039" name="object 147">
            <a:extLst>
              <a:ext uri="{FF2B5EF4-FFF2-40B4-BE49-F238E27FC236}">
                <a16:creationId xmlns:a16="http://schemas.microsoft.com/office/drawing/2014/main" id="{A97B2521-92B6-FBB2-E302-DEBD901054F3}"/>
              </a:ext>
            </a:extLst>
          </p:cNvPr>
          <p:cNvSpPr txBox="1"/>
          <p:nvPr/>
        </p:nvSpPr>
        <p:spPr>
          <a:xfrm>
            <a:off x="1552960" y="5404489"/>
            <a:ext cx="1928127"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高速バス</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4423" name="object 53">
            <a:extLst>
              <a:ext uri="{FF2B5EF4-FFF2-40B4-BE49-F238E27FC236}">
                <a16:creationId xmlns:a16="http://schemas.microsoft.com/office/drawing/2014/main" id="{395CDFBF-CCD7-ECA7-8476-8F539B8FEF69}"/>
              </a:ext>
            </a:extLst>
          </p:cNvPr>
          <p:cNvSpPr/>
          <p:nvPr/>
        </p:nvSpPr>
        <p:spPr>
          <a:xfrm>
            <a:off x="1188570" y="5688417"/>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21072" y="0"/>
                </a:moveTo>
                <a:lnTo>
                  <a:pt x="0" y="0"/>
                </a:lnTo>
                <a:lnTo>
                  <a:pt x="0" y="21600"/>
                </a:lnTo>
                <a:lnTo>
                  <a:pt x="21072" y="21600"/>
                </a:lnTo>
                <a:lnTo>
                  <a:pt x="21600" y="10800"/>
                </a:lnTo>
                <a:lnTo>
                  <a:pt x="21072" y="0"/>
                </a:lnTo>
                <a:close/>
              </a:path>
            </a:pathLst>
          </a:custGeom>
          <a:solidFill>
            <a:srgbClr val="FFFFFF"/>
          </a:solidFill>
          <a:ln w="12700" cap="flat">
            <a:noFill/>
            <a:miter lim="400000"/>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24" name="object 54">
            <a:extLst>
              <a:ext uri="{FF2B5EF4-FFF2-40B4-BE49-F238E27FC236}">
                <a16:creationId xmlns:a16="http://schemas.microsoft.com/office/drawing/2014/main" id="{C5862EB6-08F3-449F-1992-D4201F0B01BA}"/>
              </a:ext>
            </a:extLst>
          </p:cNvPr>
          <p:cNvSpPr/>
          <p:nvPr/>
        </p:nvSpPr>
        <p:spPr>
          <a:xfrm>
            <a:off x="1198730" y="5688417"/>
            <a:ext cx="4508784" cy="182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072" y="21600"/>
                </a:lnTo>
                <a:lnTo>
                  <a:pt x="21204" y="18899"/>
                </a:lnTo>
                <a:lnTo>
                  <a:pt x="21468" y="13499"/>
                </a:lnTo>
                <a:lnTo>
                  <a:pt x="21600" y="10800"/>
                </a:lnTo>
                <a:lnTo>
                  <a:pt x="21072" y="0"/>
                </a:lnTo>
                <a:lnTo>
                  <a:pt x="0" y="0"/>
                </a:lnTo>
                <a:close/>
              </a:path>
            </a:pathLst>
          </a:custGeom>
          <a:noFill/>
          <a:ln w="9004" cap="flat">
            <a:solidFill>
              <a:srgbClr val="FDD000"/>
            </a:solidFill>
            <a:prstDash val="solid"/>
            <a:round/>
          </a:ln>
          <a:effectLst/>
        </p:spPr>
        <p:txBody>
          <a:bodyPr wrap="square" lIns="45718" tIns="45718" rIns="45718" bIns="45718" numCol="1" anchor="t">
            <a:noAutofit/>
          </a:bodyPr>
          <a:lstStyle/>
          <a:p>
            <a:pPr marL="0" marR="0" lvl="0" indent="0" algn="l" defTabSz="82990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20" name="object 147">
            <a:extLst>
              <a:ext uri="{FF2B5EF4-FFF2-40B4-BE49-F238E27FC236}">
                <a16:creationId xmlns:a16="http://schemas.microsoft.com/office/drawing/2014/main" id="{765E8C80-35D0-1D51-EDFB-A6113815618B}"/>
              </a:ext>
            </a:extLst>
          </p:cNvPr>
          <p:cNvSpPr txBox="1"/>
          <p:nvPr/>
        </p:nvSpPr>
        <p:spPr>
          <a:xfrm>
            <a:off x="4150914" y="5718250"/>
            <a:ext cx="1229459"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約１時間１０分</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
        <p:nvSpPr>
          <p:cNvPr id="4421" name="正方形/長方形 4420">
            <a:extLst>
              <a:ext uri="{FF2B5EF4-FFF2-40B4-BE49-F238E27FC236}">
                <a16:creationId xmlns:a16="http://schemas.microsoft.com/office/drawing/2014/main" id="{F9F9B633-BEFD-EF22-6B8B-6EDDAA8D7F0C}"/>
              </a:ext>
            </a:extLst>
          </p:cNvPr>
          <p:cNvSpPr/>
          <p:nvPr/>
        </p:nvSpPr>
        <p:spPr>
          <a:xfrm>
            <a:off x="1181664" y="5684061"/>
            <a:ext cx="2661553" cy="191613"/>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Calibri"/>
              <a:cs typeface="Calibri"/>
              <a:sym typeface="游ゴシック"/>
            </a:endParaRPr>
          </a:p>
        </p:txBody>
      </p:sp>
      <p:sp>
        <p:nvSpPr>
          <p:cNvPr id="4422" name="object 147">
            <a:extLst>
              <a:ext uri="{FF2B5EF4-FFF2-40B4-BE49-F238E27FC236}">
                <a16:creationId xmlns:a16="http://schemas.microsoft.com/office/drawing/2014/main" id="{0D98AD11-A4F6-DA55-EA72-D22347977178}"/>
              </a:ext>
            </a:extLst>
          </p:cNvPr>
          <p:cNvSpPr txBox="1"/>
          <p:nvPr/>
        </p:nvSpPr>
        <p:spPr>
          <a:xfrm>
            <a:off x="1534593" y="5720180"/>
            <a:ext cx="1928127"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1525" defTabSz="829909">
              <a:defRPr sz="900" spc="-9">
                <a:solidFill>
                  <a:srgbClr val="FFFFFF"/>
                </a:solidFill>
                <a:latin typeface="+mn-lt"/>
                <a:ea typeface="+mn-ea"/>
                <a:cs typeface="+mn-cs"/>
                <a:sym typeface="Helvetica"/>
              </a:defRPr>
            </a:lvl1pPr>
          </a:lstStyle>
          <a:p>
            <a:pPr marL="0" marR="0" lvl="0" indent="11525" algn="ctr" defTabSz="829909" rtl="0" eaLnBrk="1" fontAlgn="auto" latinLnBrk="0" hangingPunct="0">
              <a:lnSpc>
                <a:spcPct val="100000"/>
              </a:lnSpc>
              <a:spcBef>
                <a:spcPts val="0"/>
              </a:spcBef>
              <a:spcAft>
                <a:spcPts val="0"/>
              </a:spcAft>
              <a:buClrTx/>
              <a:buSzTx/>
              <a:buFontTx/>
              <a:buNone/>
              <a:tabLst/>
              <a:defRPr/>
            </a:pPr>
            <a:r>
              <a:rPr kumimoji="0" lang="ja-JP" altLang="en-US"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rPr>
              <a:t>車（都市高速・西九州自動車道）</a:t>
            </a:r>
            <a:endParaRPr kumimoji="0" sz="700" b="0" i="0" u="none" strike="noStrike" kern="0" cap="none" spc="-9"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Helvetica"/>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bject 18">
            <a:extLst>
              <a:ext uri="{FF2B5EF4-FFF2-40B4-BE49-F238E27FC236}">
                <a16:creationId xmlns:a16="http://schemas.microsoft.com/office/drawing/2014/main" id="{0434CB8C-9F92-75A2-8C3E-86D1D484E11B}"/>
              </a:ext>
            </a:extLst>
          </p:cNvPr>
          <p:cNvSpPr/>
          <p:nvPr/>
        </p:nvSpPr>
        <p:spPr>
          <a:xfrm>
            <a:off x="4719" y="4146161"/>
            <a:ext cx="6861319" cy="192035"/>
          </a:xfrm>
          <a:custGeom>
            <a:avLst/>
            <a:gdLst/>
            <a:ahLst/>
            <a:cxnLst/>
            <a:rect l="l" t="t" r="r" b="b"/>
            <a:pathLst>
              <a:path w="4248150" h="576580">
                <a:moveTo>
                  <a:pt x="4247997" y="0"/>
                </a:moveTo>
                <a:lnTo>
                  <a:pt x="0" y="0"/>
                </a:lnTo>
                <a:lnTo>
                  <a:pt x="0" y="576008"/>
                </a:lnTo>
                <a:lnTo>
                  <a:pt x="4247997" y="576008"/>
                </a:lnTo>
                <a:lnTo>
                  <a:pt x="4247997" y="0"/>
                </a:lnTo>
                <a:close/>
              </a:path>
            </a:pathLst>
          </a:custGeom>
          <a:solidFill>
            <a:srgbClr val="006D94">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object 2"/>
          <p:cNvSpPr/>
          <p:nvPr/>
        </p:nvSpPr>
        <p:spPr>
          <a:xfrm>
            <a:off x="653435" y="6553917"/>
            <a:ext cx="5881167" cy="326764"/>
          </a:xfrm>
          <a:custGeom>
            <a:avLst/>
            <a:gdLst/>
            <a:ahLst/>
            <a:cxnLst/>
            <a:rect l="l" t="t" r="r" b="b"/>
            <a:pathLst>
              <a:path w="6480175" h="360045">
                <a:moveTo>
                  <a:pt x="0" y="359994"/>
                </a:moveTo>
                <a:lnTo>
                  <a:pt x="6480009" y="359994"/>
                </a:lnTo>
                <a:lnTo>
                  <a:pt x="6480009" y="0"/>
                </a:lnTo>
                <a:lnTo>
                  <a:pt x="0" y="0"/>
                </a:lnTo>
                <a:lnTo>
                  <a:pt x="0" y="359994"/>
                </a:lnTo>
                <a:close/>
              </a:path>
            </a:pathLst>
          </a:custGeom>
          <a:solidFill>
            <a:srgbClr val="00A8BD">
              <a:alpha val="3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 name="object 3"/>
          <p:cNvSpPr/>
          <p:nvPr/>
        </p:nvSpPr>
        <p:spPr>
          <a:xfrm>
            <a:off x="6861181" y="9017194"/>
            <a:ext cx="0" cy="915168"/>
          </a:xfrm>
          <a:custGeom>
            <a:avLst/>
            <a:gdLst/>
            <a:ahLst/>
            <a:cxnLst/>
            <a:rect l="l" t="t" r="r" b="b"/>
            <a:pathLst>
              <a:path h="1008379">
                <a:moveTo>
                  <a:pt x="0" y="0"/>
                </a:moveTo>
                <a:lnTo>
                  <a:pt x="0" y="1007999"/>
                </a:lnTo>
                <a:lnTo>
                  <a:pt x="0" y="0"/>
                </a:lnTo>
                <a:close/>
              </a:path>
            </a:pathLst>
          </a:custGeom>
          <a:solidFill>
            <a:srgbClr val="0051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 name="object 4"/>
          <p:cNvSpPr/>
          <p:nvPr/>
        </p:nvSpPr>
        <p:spPr>
          <a:xfrm>
            <a:off x="2319732" y="5270008"/>
            <a:ext cx="1927732" cy="1143961"/>
          </a:xfrm>
          <a:custGeom>
            <a:avLst/>
            <a:gdLst/>
            <a:ahLst/>
            <a:cxnLst/>
            <a:rect l="l" t="t" r="r" b="b"/>
            <a:pathLst>
              <a:path w="2124075" h="1260475">
                <a:moveTo>
                  <a:pt x="2123998" y="0"/>
                </a:moveTo>
                <a:lnTo>
                  <a:pt x="0" y="0"/>
                </a:lnTo>
                <a:lnTo>
                  <a:pt x="0" y="1260005"/>
                </a:lnTo>
                <a:lnTo>
                  <a:pt x="2123998" y="1260005"/>
                </a:lnTo>
                <a:lnTo>
                  <a:pt x="2123998" y="0"/>
                </a:lnTo>
                <a:close/>
              </a:path>
            </a:pathLst>
          </a:custGeom>
          <a:solidFill>
            <a:srgbClr val="006D9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 name="object 5"/>
          <p:cNvPicPr/>
          <p:nvPr/>
        </p:nvPicPr>
        <p:blipFill>
          <a:blip r:embed="rId2" cstate="print"/>
          <a:stretch>
            <a:fillRect/>
          </a:stretch>
        </p:blipFill>
        <p:spPr>
          <a:xfrm>
            <a:off x="1" y="1244067"/>
            <a:ext cx="3545580" cy="2954579"/>
          </a:xfrm>
          <a:prstGeom prst="rect">
            <a:avLst/>
          </a:prstGeom>
        </p:spPr>
      </p:pic>
      <p:pic>
        <p:nvPicPr>
          <p:cNvPr id="6" name="object 6"/>
          <p:cNvPicPr/>
          <p:nvPr/>
        </p:nvPicPr>
        <p:blipFill>
          <a:blip r:embed="rId3" cstate="print"/>
          <a:stretch>
            <a:fillRect/>
          </a:stretch>
        </p:blipFill>
        <p:spPr>
          <a:xfrm>
            <a:off x="359395" y="5270020"/>
            <a:ext cx="1960326" cy="1110857"/>
          </a:xfrm>
          <a:prstGeom prst="rect">
            <a:avLst/>
          </a:prstGeom>
        </p:spPr>
      </p:pic>
      <p:pic>
        <p:nvPicPr>
          <p:cNvPr id="7" name="object 7"/>
          <p:cNvPicPr/>
          <p:nvPr/>
        </p:nvPicPr>
        <p:blipFill>
          <a:blip r:embed="rId4" cstate="print"/>
          <a:stretch>
            <a:fillRect/>
          </a:stretch>
        </p:blipFill>
        <p:spPr>
          <a:xfrm>
            <a:off x="4574124" y="6586588"/>
            <a:ext cx="1927657" cy="1404904"/>
          </a:xfrm>
          <a:prstGeom prst="rect">
            <a:avLst/>
          </a:prstGeom>
        </p:spPr>
      </p:pic>
      <p:pic>
        <p:nvPicPr>
          <p:cNvPr id="8" name="object 8"/>
          <p:cNvPicPr/>
          <p:nvPr/>
        </p:nvPicPr>
        <p:blipFill>
          <a:blip r:embed="rId5" cstate="print"/>
          <a:stretch>
            <a:fillRect/>
          </a:stretch>
        </p:blipFill>
        <p:spPr>
          <a:xfrm>
            <a:off x="359394" y="6880647"/>
            <a:ext cx="2385073" cy="1110845"/>
          </a:xfrm>
          <a:prstGeom prst="rect">
            <a:avLst/>
          </a:prstGeom>
        </p:spPr>
      </p:pic>
      <p:graphicFrame>
        <p:nvGraphicFramePr>
          <p:cNvPr id="9" name="object 9"/>
          <p:cNvGraphicFramePr>
            <a:graphicFrameLocks noGrp="1"/>
          </p:cNvGraphicFramePr>
          <p:nvPr/>
        </p:nvGraphicFramePr>
        <p:xfrm>
          <a:off x="346387" y="6553923"/>
          <a:ext cx="6175658" cy="1439751"/>
        </p:xfrm>
        <a:graphic>
          <a:graphicData uri="http://schemas.openxmlformats.org/drawingml/2006/table">
            <a:tbl>
              <a:tblPr firstRow="1" bandRow="1">
                <a:tableStyleId>{2D5ABB26-0587-4C30-8999-92F81FD0307C}</a:tableStyleId>
              </a:tblPr>
              <a:tblGrid>
                <a:gridCol w="310627">
                  <a:extLst>
                    <a:ext uri="{9D8B030D-6E8A-4147-A177-3AD203B41FA5}">
                      <a16:colId xmlns:a16="http://schemas.microsoft.com/office/drawing/2014/main" val="20000"/>
                    </a:ext>
                  </a:extLst>
                </a:gridCol>
                <a:gridCol w="5865031">
                  <a:extLst>
                    <a:ext uri="{9D8B030D-6E8A-4147-A177-3AD203B41FA5}">
                      <a16:colId xmlns:a16="http://schemas.microsoft.com/office/drawing/2014/main" val="20001"/>
                    </a:ext>
                  </a:extLst>
                </a:gridCol>
              </a:tblGrid>
              <a:tr h="310051">
                <a:tc>
                  <a:txBody>
                    <a:bodyPr/>
                    <a:lstStyle/>
                    <a:p>
                      <a:pPr marL="99695">
                        <a:lnSpc>
                          <a:spcPts val="2595"/>
                        </a:lnSpc>
                      </a:pPr>
                      <a:r>
                        <a:rPr sz="1800" spc="-415" dirty="0">
                          <a:solidFill>
                            <a:srgbClr val="FFFFFF"/>
                          </a:solidFill>
                          <a:latin typeface="Tahoma"/>
                          <a:cs typeface="Tahoma"/>
                        </a:rPr>
                        <a:t>2</a:t>
                      </a:r>
                      <a:endParaRPr sz="1800" dirty="0">
                        <a:latin typeface="Tahoma"/>
                        <a:cs typeface="Tahoma"/>
                      </a:endParaRPr>
                    </a:p>
                  </a:txBody>
                  <a:tcPr marL="0" marR="0" marT="0" marB="0">
                    <a:lnL w="38100">
                      <a:solidFill>
                        <a:srgbClr val="006D94"/>
                      </a:solidFill>
                      <a:prstDash val="solid"/>
                    </a:lnL>
                    <a:lnT w="38100">
                      <a:solidFill>
                        <a:srgbClr val="006D94"/>
                      </a:solidFill>
                      <a:prstDash val="solid"/>
                    </a:lnT>
                    <a:solidFill>
                      <a:srgbClr val="006D94"/>
                    </a:solidFill>
                  </a:tcPr>
                </a:tc>
                <a:tc>
                  <a:txBody>
                    <a:bodyPr/>
                    <a:lstStyle/>
                    <a:p>
                      <a:pPr marL="71755">
                        <a:lnSpc>
                          <a:spcPct val="100000"/>
                        </a:lnSpc>
                        <a:spcBef>
                          <a:spcPts val="265"/>
                        </a:spcBef>
                      </a:pPr>
                      <a:r>
                        <a:rPr sz="1700" b="1" spc="-160" dirty="0" err="1">
                          <a:latin typeface="メイリオ" panose="020B0604030504040204" pitchFamily="50" charset="-128"/>
                          <a:ea typeface="メイリオ" panose="020B0604030504040204" pitchFamily="50" charset="-128"/>
                          <a:cs typeface="Microsoft YaHei"/>
                        </a:rPr>
                        <a:t>ここでしか出来ない体験</a:t>
                      </a:r>
                      <a:r>
                        <a:rPr sz="1700" b="1" spc="-160" dirty="0">
                          <a:latin typeface="メイリオ" panose="020B0604030504040204" pitchFamily="50" charset="-128"/>
                          <a:ea typeface="メイリオ" panose="020B0604030504040204" pitchFamily="50" charset="-128"/>
                          <a:cs typeface="Microsoft YaHei"/>
                        </a:rPr>
                        <a:t>！</a:t>
                      </a:r>
                      <a:endParaRPr sz="1700" dirty="0">
                        <a:latin typeface="メイリオ" panose="020B0604030504040204" pitchFamily="50" charset="-128"/>
                        <a:ea typeface="メイリオ" panose="020B0604030504040204" pitchFamily="50" charset="-128"/>
                        <a:cs typeface="Microsoft YaHei"/>
                      </a:endParaRPr>
                    </a:p>
                  </a:txBody>
                  <a:tcPr marL="0" marR="0" marT="54000" marB="0">
                    <a:lnR w="38100">
                      <a:solidFill>
                        <a:srgbClr val="006D94"/>
                      </a:solidFill>
                      <a:prstDash val="solid"/>
                    </a:lnR>
                    <a:lnT w="38100">
                      <a:solidFill>
                        <a:srgbClr val="006D94"/>
                      </a:solidFill>
                      <a:prstDash val="solid"/>
                    </a:lnT>
                  </a:tcPr>
                </a:tc>
                <a:extLst>
                  <a:ext uri="{0D108BD9-81ED-4DB2-BD59-A6C34878D82A}">
                    <a16:rowId xmlns:a16="http://schemas.microsoft.com/office/drawing/2014/main" val="10000"/>
                  </a:ext>
                </a:extLst>
              </a:tr>
              <a:tr h="1126671">
                <a:tc gridSpan="2">
                  <a:txBody>
                    <a:bodyPr/>
                    <a:lstStyle/>
                    <a:p>
                      <a:pPr marL="2753360" marR="2228850" algn="just">
                        <a:lnSpc>
                          <a:spcPct val="141700"/>
                        </a:lnSpc>
                        <a:spcBef>
                          <a:spcPts val="434"/>
                        </a:spcBef>
                      </a:pPr>
                      <a:endParaRPr sz="800" dirty="0">
                        <a:latin typeface="メイリオ" panose="020B0604030504040204" pitchFamily="50" charset="-128"/>
                        <a:ea typeface="メイリオ" panose="020B0604030504040204" pitchFamily="50" charset="-128"/>
                        <a:cs typeface="Microsoft YaHei"/>
                      </a:endParaRPr>
                    </a:p>
                  </a:txBody>
                  <a:tcPr marL="0" marR="0" marT="50137" marB="0">
                    <a:lnL w="38100">
                      <a:solidFill>
                        <a:srgbClr val="006D94"/>
                      </a:solidFill>
                      <a:prstDash val="solid"/>
                    </a:lnL>
                    <a:lnR w="38100">
                      <a:solidFill>
                        <a:srgbClr val="006D94"/>
                      </a:solidFill>
                      <a:prstDash val="solid"/>
                    </a:lnR>
                    <a:lnB w="38100">
                      <a:solidFill>
                        <a:srgbClr val="006D94"/>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pic>
        <p:nvPicPr>
          <p:cNvPr id="10" name="object 10"/>
          <p:cNvPicPr/>
          <p:nvPr/>
        </p:nvPicPr>
        <p:blipFill>
          <a:blip r:embed="rId6" cstate="print"/>
          <a:stretch>
            <a:fillRect/>
          </a:stretch>
        </p:blipFill>
        <p:spPr>
          <a:xfrm>
            <a:off x="359394" y="8461777"/>
            <a:ext cx="4084025" cy="1110845"/>
          </a:xfrm>
          <a:prstGeom prst="rect">
            <a:avLst/>
          </a:prstGeom>
        </p:spPr>
      </p:pic>
      <p:graphicFrame>
        <p:nvGraphicFramePr>
          <p:cNvPr id="11" name="object 11"/>
          <p:cNvGraphicFramePr>
            <a:graphicFrameLocks noGrp="1"/>
          </p:cNvGraphicFramePr>
          <p:nvPr/>
        </p:nvGraphicFramePr>
        <p:xfrm>
          <a:off x="346387" y="8135042"/>
          <a:ext cx="6175658" cy="1439751"/>
        </p:xfrm>
        <a:graphic>
          <a:graphicData uri="http://schemas.openxmlformats.org/drawingml/2006/table">
            <a:tbl>
              <a:tblPr firstRow="1" bandRow="1">
                <a:tableStyleId>{2D5ABB26-0587-4C30-8999-92F81FD0307C}</a:tableStyleId>
              </a:tblPr>
              <a:tblGrid>
                <a:gridCol w="310627">
                  <a:extLst>
                    <a:ext uri="{9D8B030D-6E8A-4147-A177-3AD203B41FA5}">
                      <a16:colId xmlns:a16="http://schemas.microsoft.com/office/drawing/2014/main" val="20000"/>
                    </a:ext>
                  </a:extLst>
                </a:gridCol>
                <a:gridCol w="5865031">
                  <a:extLst>
                    <a:ext uri="{9D8B030D-6E8A-4147-A177-3AD203B41FA5}">
                      <a16:colId xmlns:a16="http://schemas.microsoft.com/office/drawing/2014/main" val="20001"/>
                    </a:ext>
                  </a:extLst>
                </a:gridCol>
              </a:tblGrid>
              <a:tr h="310051">
                <a:tc>
                  <a:txBody>
                    <a:bodyPr/>
                    <a:lstStyle/>
                    <a:p>
                      <a:pPr marL="97790">
                        <a:lnSpc>
                          <a:spcPts val="2595"/>
                        </a:lnSpc>
                      </a:pPr>
                      <a:r>
                        <a:rPr sz="1800" spc="-385" dirty="0">
                          <a:solidFill>
                            <a:srgbClr val="FFFFFF"/>
                          </a:solidFill>
                          <a:latin typeface="Tahoma"/>
                          <a:cs typeface="Tahoma"/>
                        </a:rPr>
                        <a:t>3</a:t>
                      </a:r>
                      <a:endParaRPr sz="1800" dirty="0">
                        <a:latin typeface="Tahoma"/>
                        <a:cs typeface="Tahoma"/>
                      </a:endParaRPr>
                    </a:p>
                  </a:txBody>
                  <a:tcPr marL="0" marR="0" marT="0" marB="0">
                    <a:lnL w="38100">
                      <a:solidFill>
                        <a:srgbClr val="006D94"/>
                      </a:solidFill>
                      <a:prstDash val="solid"/>
                    </a:lnL>
                    <a:lnT w="38100">
                      <a:solidFill>
                        <a:srgbClr val="006D94"/>
                      </a:solidFill>
                      <a:prstDash val="solid"/>
                    </a:lnT>
                    <a:solidFill>
                      <a:srgbClr val="006D94"/>
                    </a:solidFill>
                  </a:tcPr>
                </a:tc>
                <a:tc>
                  <a:txBody>
                    <a:bodyPr/>
                    <a:lstStyle/>
                    <a:p>
                      <a:pPr marL="71755">
                        <a:lnSpc>
                          <a:spcPct val="100000"/>
                        </a:lnSpc>
                        <a:spcBef>
                          <a:spcPts val="265"/>
                        </a:spcBef>
                      </a:pPr>
                      <a:r>
                        <a:rPr sz="1700" b="1" spc="-110" dirty="0">
                          <a:latin typeface="メイリオ" panose="020B0604030504040204" pitchFamily="50" charset="-128"/>
                          <a:ea typeface="メイリオ" panose="020B0604030504040204" pitchFamily="50" charset="-128"/>
                          <a:cs typeface="Microsoft YaHei"/>
                        </a:rPr>
                        <a:t>他のコンテンツとの組み合わせで更に面白く！</a:t>
                      </a:r>
                      <a:endParaRPr sz="1700" dirty="0">
                        <a:latin typeface="メイリオ" panose="020B0604030504040204" pitchFamily="50" charset="-128"/>
                        <a:ea typeface="メイリオ" panose="020B0604030504040204" pitchFamily="50" charset="-128"/>
                        <a:cs typeface="Microsoft YaHei"/>
                      </a:endParaRPr>
                    </a:p>
                  </a:txBody>
                  <a:tcPr marL="0" marR="0" marT="54000" marB="0">
                    <a:lnR w="38100">
                      <a:solidFill>
                        <a:srgbClr val="006D94"/>
                      </a:solidFill>
                      <a:prstDash val="solid"/>
                    </a:lnR>
                    <a:lnT w="38100">
                      <a:solidFill>
                        <a:srgbClr val="006D94"/>
                      </a:solidFill>
                      <a:prstDash val="solid"/>
                    </a:lnT>
                    <a:solidFill>
                      <a:srgbClr val="00A8BD">
                        <a:alpha val="39999"/>
                      </a:srgbClr>
                    </a:solidFill>
                  </a:tcPr>
                </a:tc>
                <a:extLst>
                  <a:ext uri="{0D108BD9-81ED-4DB2-BD59-A6C34878D82A}">
                    <a16:rowId xmlns:a16="http://schemas.microsoft.com/office/drawing/2014/main" val="10000"/>
                  </a:ext>
                </a:extLst>
              </a:tr>
              <a:tr h="1126671">
                <a:tc gridSpan="2">
                  <a:txBody>
                    <a:bodyPr/>
                    <a:lstStyle/>
                    <a:p>
                      <a:pPr marL="4625340" marR="19050">
                        <a:lnSpc>
                          <a:spcPct val="141700"/>
                        </a:lnSpc>
                        <a:spcBef>
                          <a:spcPts val="430"/>
                        </a:spcBef>
                      </a:pPr>
                      <a:endParaRPr sz="800" dirty="0">
                        <a:latin typeface="メイリオ" panose="020B0604030504040204" pitchFamily="50" charset="-128"/>
                        <a:ea typeface="メイリオ" panose="020B0604030504040204" pitchFamily="50" charset="-128"/>
                        <a:cs typeface="Microsoft YaHei"/>
                      </a:endParaRPr>
                    </a:p>
                  </a:txBody>
                  <a:tcPr marL="0" marR="0" marT="49562" marB="0">
                    <a:lnL w="38100">
                      <a:solidFill>
                        <a:srgbClr val="006D94"/>
                      </a:solidFill>
                      <a:prstDash val="solid"/>
                    </a:lnL>
                    <a:lnR w="38100">
                      <a:solidFill>
                        <a:srgbClr val="006D94"/>
                      </a:solidFill>
                      <a:prstDash val="solid"/>
                    </a:lnR>
                    <a:lnB w="38100">
                      <a:solidFill>
                        <a:srgbClr val="006D94"/>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pSp>
        <p:nvGrpSpPr>
          <p:cNvPr id="70" name="グループ化 69">
            <a:extLst>
              <a:ext uri="{FF2B5EF4-FFF2-40B4-BE49-F238E27FC236}">
                <a16:creationId xmlns:a16="http://schemas.microsoft.com/office/drawing/2014/main" id="{796C9457-46DB-1333-2805-1357E86EB42A}"/>
              </a:ext>
            </a:extLst>
          </p:cNvPr>
          <p:cNvGrpSpPr/>
          <p:nvPr/>
        </p:nvGrpSpPr>
        <p:grpSpPr>
          <a:xfrm>
            <a:off x="2520354" y="5351205"/>
            <a:ext cx="1526413" cy="980664"/>
            <a:chOff x="2520354" y="5115236"/>
            <a:chExt cx="1526413" cy="980664"/>
          </a:xfrm>
        </p:grpSpPr>
        <p:pic>
          <p:nvPicPr>
            <p:cNvPr id="13" name="object 13"/>
            <p:cNvPicPr/>
            <p:nvPr/>
          </p:nvPicPr>
          <p:blipFill>
            <a:blip r:embed="rId7" cstate="print"/>
            <a:stretch>
              <a:fillRect/>
            </a:stretch>
          </p:blipFill>
          <p:spPr>
            <a:xfrm>
              <a:off x="2520354" y="5115236"/>
              <a:ext cx="1526413" cy="980664"/>
            </a:xfrm>
            <a:prstGeom prst="rect">
              <a:avLst/>
            </a:prstGeom>
          </p:spPr>
        </p:pic>
        <p:pic>
          <p:nvPicPr>
            <p:cNvPr id="14" name="object 14"/>
            <p:cNvPicPr/>
            <p:nvPr/>
          </p:nvPicPr>
          <p:blipFill>
            <a:blip r:embed="rId8" cstate="print"/>
            <a:stretch>
              <a:fillRect/>
            </a:stretch>
          </p:blipFill>
          <p:spPr>
            <a:xfrm>
              <a:off x="3110639" y="5593399"/>
              <a:ext cx="238739" cy="222453"/>
            </a:xfrm>
            <a:prstGeom prst="rect">
              <a:avLst/>
            </a:prstGeom>
          </p:spPr>
        </p:pic>
        <p:pic>
          <p:nvPicPr>
            <p:cNvPr id="15" name="object 15"/>
            <p:cNvPicPr/>
            <p:nvPr/>
          </p:nvPicPr>
          <p:blipFill>
            <a:blip r:embed="rId9" cstate="print"/>
            <a:stretch>
              <a:fillRect/>
            </a:stretch>
          </p:blipFill>
          <p:spPr>
            <a:xfrm>
              <a:off x="3187748" y="5873467"/>
              <a:ext cx="11583" cy="8982"/>
            </a:xfrm>
            <a:prstGeom prst="rect">
              <a:avLst/>
            </a:prstGeom>
          </p:spPr>
        </p:pic>
        <p:pic>
          <p:nvPicPr>
            <p:cNvPr id="16" name="object 16"/>
            <p:cNvPicPr/>
            <p:nvPr/>
          </p:nvPicPr>
          <p:blipFill>
            <a:blip r:embed="rId10" cstate="print"/>
            <a:stretch>
              <a:fillRect/>
            </a:stretch>
          </p:blipFill>
          <p:spPr>
            <a:xfrm>
              <a:off x="3408126" y="5628599"/>
              <a:ext cx="7157" cy="2950"/>
            </a:xfrm>
            <a:prstGeom prst="rect">
              <a:avLst/>
            </a:prstGeom>
          </p:spPr>
        </p:pic>
      </p:grpSp>
      <p:graphicFrame>
        <p:nvGraphicFramePr>
          <p:cNvPr id="17" name="object 17"/>
          <p:cNvGraphicFramePr>
            <a:graphicFrameLocks noGrp="1"/>
          </p:cNvGraphicFramePr>
          <p:nvPr/>
        </p:nvGraphicFramePr>
        <p:xfrm>
          <a:off x="346387" y="4943298"/>
          <a:ext cx="6176810" cy="1439751"/>
        </p:xfrm>
        <a:graphic>
          <a:graphicData uri="http://schemas.openxmlformats.org/drawingml/2006/table">
            <a:tbl>
              <a:tblPr firstRow="1" bandRow="1">
                <a:tableStyleId>{2D5ABB26-0587-4C30-8999-92F81FD0307C}</a:tableStyleId>
              </a:tblPr>
              <a:tblGrid>
                <a:gridCol w="310627">
                  <a:extLst>
                    <a:ext uri="{9D8B030D-6E8A-4147-A177-3AD203B41FA5}">
                      <a16:colId xmlns:a16="http://schemas.microsoft.com/office/drawing/2014/main" val="20000"/>
                    </a:ext>
                  </a:extLst>
                </a:gridCol>
                <a:gridCol w="1666667">
                  <a:extLst>
                    <a:ext uri="{9D8B030D-6E8A-4147-A177-3AD203B41FA5}">
                      <a16:colId xmlns:a16="http://schemas.microsoft.com/office/drawing/2014/main" val="20001"/>
                    </a:ext>
                  </a:extLst>
                </a:gridCol>
                <a:gridCol w="1928308">
                  <a:extLst>
                    <a:ext uri="{9D8B030D-6E8A-4147-A177-3AD203B41FA5}">
                      <a16:colId xmlns:a16="http://schemas.microsoft.com/office/drawing/2014/main" val="20002"/>
                    </a:ext>
                  </a:extLst>
                </a:gridCol>
                <a:gridCol w="2271208">
                  <a:extLst>
                    <a:ext uri="{9D8B030D-6E8A-4147-A177-3AD203B41FA5}">
                      <a16:colId xmlns:a16="http://schemas.microsoft.com/office/drawing/2014/main" val="20003"/>
                    </a:ext>
                  </a:extLst>
                </a:gridCol>
              </a:tblGrid>
              <a:tr h="0">
                <a:tc>
                  <a:txBody>
                    <a:bodyPr/>
                    <a:lstStyle/>
                    <a:p>
                      <a:pPr marR="10160" algn="ctr">
                        <a:lnSpc>
                          <a:spcPts val="2595"/>
                        </a:lnSpc>
                      </a:pPr>
                      <a:r>
                        <a:rPr sz="1800" spc="-760" dirty="0">
                          <a:solidFill>
                            <a:srgbClr val="FFFFFF"/>
                          </a:solidFill>
                          <a:latin typeface="Tahoma"/>
                          <a:cs typeface="Tahoma"/>
                        </a:rPr>
                        <a:t>1</a:t>
                      </a:r>
                      <a:endParaRPr sz="1800" dirty="0">
                        <a:latin typeface="Tahoma"/>
                        <a:cs typeface="Tahoma"/>
                      </a:endParaRPr>
                    </a:p>
                  </a:txBody>
                  <a:tcPr marL="0" marR="0" marT="0" marB="0">
                    <a:lnL w="38100">
                      <a:solidFill>
                        <a:srgbClr val="006D94"/>
                      </a:solidFill>
                      <a:prstDash val="solid"/>
                    </a:lnL>
                    <a:lnT w="38100">
                      <a:solidFill>
                        <a:srgbClr val="006D94"/>
                      </a:solidFill>
                      <a:prstDash val="solid"/>
                    </a:lnT>
                    <a:solidFill>
                      <a:srgbClr val="006D94"/>
                    </a:solidFill>
                  </a:tcPr>
                </a:tc>
                <a:tc gridSpan="3">
                  <a:txBody>
                    <a:bodyPr/>
                    <a:lstStyle/>
                    <a:p>
                      <a:pPr marL="71755">
                        <a:lnSpc>
                          <a:spcPct val="100000"/>
                        </a:lnSpc>
                        <a:spcBef>
                          <a:spcPts val="265"/>
                        </a:spcBef>
                      </a:pPr>
                      <a:r>
                        <a:rPr sz="1700" b="1" spc="-70" dirty="0">
                          <a:latin typeface="メイリオ" panose="020B0604030504040204" pitchFamily="50" charset="-128"/>
                          <a:ea typeface="メイリオ" panose="020B0604030504040204" pitchFamily="50" charset="-128"/>
                          <a:cs typeface="Microsoft YaHei"/>
                        </a:rPr>
                        <a:t>多種多様なエネルギーについて学び、未来を考える！</a:t>
                      </a:r>
                      <a:endParaRPr sz="1700" dirty="0">
                        <a:latin typeface="メイリオ" panose="020B0604030504040204" pitchFamily="50" charset="-128"/>
                        <a:ea typeface="メイリオ" panose="020B0604030504040204" pitchFamily="50" charset="-128"/>
                        <a:cs typeface="Microsoft YaHei"/>
                      </a:endParaRPr>
                    </a:p>
                  </a:txBody>
                  <a:tcPr marL="0" marR="0" marT="54000" marB="0">
                    <a:lnR w="38100">
                      <a:solidFill>
                        <a:srgbClr val="006D94"/>
                      </a:solidFill>
                      <a:prstDash val="solid"/>
                    </a:lnR>
                    <a:lnT w="38100">
                      <a:solidFill>
                        <a:srgbClr val="006D94"/>
                      </a:solidFill>
                      <a:prstDash val="solid"/>
                    </a:lnT>
                    <a:solidFill>
                      <a:srgbClr val="00A8BD">
                        <a:alpha val="39999"/>
                      </a:srgb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126671">
                <a:tc gridSpan="2">
                  <a:txBody>
                    <a:bodyPr/>
                    <a:lstStyle/>
                    <a:p>
                      <a:pPr>
                        <a:lnSpc>
                          <a:spcPct val="100000"/>
                        </a:lnSpc>
                      </a:pPr>
                      <a:endParaRPr sz="1000">
                        <a:latin typeface="Times New Roman"/>
                        <a:cs typeface="Times New Roman"/>
                      </a:endParaRPr>
                    </a:p>
                  </a:txBody>
                  <a:tcPr marL="0" marR="0" marT="0" marB="0">
                    <a:lnL w="38100">
                      <a:solidFill>
                        <a:srgbClr val="006D94"/>
                      </a:solidFill>
                      <a:prstDash val="solid"/>
                    </a:lnL>
                    <a:lnB w="38100">
                      <a:solidFill>
                        <a:srgbClr val="006D94"/>
                      </a:solidFill>
                      <a:prstDash val="solid"/>
                    </a:lnB>
                  </a:tcPr>
                </a:tc>
                <a:tc hMerge="1">
                  <a:txBody>
                    <a:bodyPr/>
                    <a:lstStyle/>
                    <a:p>
                      <a:endParaRPr/>
                    </a:p>
                  </a:txBody>
                  <a:tcPr marL="0" marR="0" marT="0" marB="0"/>
                </a:tc>
                <a:tc>
                  <a:txBody>
                    <a:bodyPr/>
                    <a:lstStyle/>
                    <a:p>
                      <a:pPr>
                        <a:lnSpc>
                          <a:spcPct val="100000"/>
                        </a:lnSpc>
                      </a:pPr>
                      <a:endParaRPr sz="1000" dirty="0">
                        <a:latin typeface="Times New Roman"/>
                        <a:cs typeface="Times New Roman"/>
                      </a:endParaRPr>
                    </a:p>
                  </a:txBody>
                  <a:tcPr marL="0" marR="0" marT="0" marB="0">
                    <a:lnB w="38100">
                      <a:solidFill>
                        <a:srgbClr val="006D94"/>
                      </a:solidFill>
                      <a:prstDash val="solid"/>
                    </a:lnB>
                  </a:tcPr>
                </a:tc>
                <a:tc>
                  <a:txBody>
                    <a:bodyPr/>
                    <a:lstStyle/>
                    <a:p>
                      <a:pPr marL="107950" marR="13335">
                        <a:lnSpc>
                          <a:spcPct val="141700"/>
                        </a:lnSpc>
                        <a:spcBef>
                          <a:spcPts val="434"/>
                        </a:spcBef>
                      </a:pPr>
                      <a:endParaRPr sz="800" dirty="0">
                        <a:latin typeface="メイリオ" panose="020B0604030504040204" pitchFamily="50" charset="-128"/>
                        <a:ea typeface="メイリオ" panose="020B0604030504040204" pitchFamily="50" charset="-128"/>
                        <a:cs typeface="Microsoft YaHei"/>
                      </a:endParaRPr>
                    </a:p>
                  </a:txBody>
                  <a:tcPr marL="0" marR="0" marT="50137" marB="0">
                    <a:lnR w="38100">
                      <a:solidFill>
                        <a:srgbClr val="006D94"/>
                      </a:solidFill>
                      <a:prstDash val="solid"/>
                    </a:lnR>
                    <a:lnB w="38100">
                      <a:solidFill>
                        <a:srgbClr val="006D94"/>
                      </a:solidFill>
                      <a:prstDash val="solid"/>
                    </a:lnB>
                  </a:tcPr>
                </a:tc>
                <a:extLst>
                  <a:ext uri="{0D108BD9-81ED-4DB2-BD59-A6C34878D82A}">
                    <a16:rowId xmlns:a16="http://schemas.microsoft.com/office/drawing/2014/main" val="10001"/>
                  </a:ext>
                </a:extLst>
              </a:tr>
            </a:tbl>
          </a:graphicData>
        </a:graphic>
      </p:graphicFrame>
      <p:sp>
        <p:nvSpPr>
          <p:cNvPr id="18" name="object 18"/>
          <p:cNvSpPr/>
          <p:nvPr/>
        </p:nvSpPr>
        <p:spPr>
          <a:xfrm>
            <a:off x="0" y="1244055"/>
            <a:ext cx="6861319" cy="523283"/>
          </a:xfrm>
          <a:custGeom>
            <a:avLst/>
            <a:gdLst/>
            <a:ahLst/>
            <a:cxnLst/>
            <a:rect l="l" t="t" r="r" b="b"/>
            <a:pathLst>
              <a:path w="4248150" h="576580">
                <a:moveTo>
                  <a:pt x="4247997" y="0"/>
                </a:moveTo>
                <a:lnTo>
                  <a:pt x="0" y="0"/>
                </a:lnTo>
                <a:lnTo>
                  <a:pt x="0" y="576008"/>
                </a:lnTo>
                <a:lnTo>
                  <a:pt x="4247997" y="576008"/>
                </a:lnTo>
                <a:lnTo>
                  <a:pt x="4247997" y="0"/>
                </a:lnTo>
                <a:close/>
              </a:path>
            </a:pathLst>
          </a:custGeom>
          <a:solidFill>
            <a:srgbClr val="006D94">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object 19"/>
          <p:cNvSpPr/>
          <p:nvPr/>
        </p:nvSpPr>
        <p:spPr>
          <a:xfrm>
            <a:off x="2097038" y="418624"/>
            <a:ext cx="486976" cy="504265"/>
          </a:xfrm>
          <a:custGeom>
            <a:avLst/>
            <a:gdLst/>
            <a:ahLst/>
            <a:cxnLst/>
            <a:rect l="l" t="t" r="r" b="b"/>
            <a:pathLst>
              <a:path w="536575" h="555625">
                <a:moveTo>
                  <a:pt x="339572" y="0"/>
                </a:moveTo>
                <a:lnTo>
                  <a:pt x="188671" y="0"/>
                </a:lnTo>
                <a:lnTo>
                  <a:pt x="0" y="555612"/>
                </a:lnTo>
                <a:lnTo>
                  <a:pt x="123151" y="555612"/>
                </a:lnTo>
                <a:lnTo>
                  <a:pt x="162890" y="427266"/>
                </a:lnTo>
                <a:lnTo>
                  <a:pt x="490930" y="427266"/>
                </a:lnTo>
                <a:lnTo>
                  <a:pt x="456050" y="328803"/>
                </a:lnTo>
                <a:lnTo>
                  <a:pt x="193382" y="328803"/>
                </a:lnTo>
                <a:lnTo>
                  <a:pt x="259765" y="114401"/>
                </a:lnTo>
                <a:lnTo>
                  <a:pt x="380099" y="114401"/>
                </a:lnTo>
                <a:lnTo>
                  <a:pt x="339572" y="0"/>
                </a:lnTo>
                <a:close/>
              </a:path>
              <a:path w="536575" h="555625">
                <a:moveTo>
                  <a:pt x="490930" y="427266"/>
                </a:moveTo>
                <a:lnTo>
                  <a:pt x="362800" y="427266"/>
                </a:lnTo>
                <a:lnTo>
                  <a:pt x="405066" y="555612"/>
                </a:lnTo>
                <a:lnTo>
                  <a:pt x="536397" y="555612"/>
                </a:lnTo>
                <a:lnTo>
                  <a:pt x="490930" y="427266"/>
                </a:lnTo>
                <a:close/>
              </a:path>
              <a:path w="536575" h="555625">
                <a:moveTo>
                  <a:pt x="380099" y="114401"/>
                </a:moveTo>
                <a:lnTo>
                  <a:pt x="259765" y="114401"/>
                </a:lnTo>
                <a:lnTo>
                  <a:pt x="330377" y="328803"/>
                </a:lnTo>
                <a:lnTo>
                  <a:pt x="456050" y="328803"/>
                </a:lnTo>
                <a:lnTo>
                  <a:pt x="380099" y="114401"/>
                </a:lnTo>
                <a:close/>
              </a:path>
            </a:pathLst>
          </a:custGeom>
          <a:solidFill>
            <a:srgbClr val="0051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0" name="object 20"/>
          <p:cNvSpPr/>
          <p:nvPr/>
        </p:nvSpPr>
        <p:spPr>
          <a:xfrm>
            <a:off x="490085" y="407162"/>
            <a:ext cx="418972" cy="527317"/>
          </a:xfrm>
          <a:custGeom>
            <a:avLst/>
            <a:gdLst/>
            <a:ahLst/>
            <a:cxnLst/>
            <a:rect l="l" t="t" r="r" b="b"/>
            <a:pathLst>
              <a:path w="461644" h="581025">
                <a:moveTo>
                  <a:pt x="227736" y="0"/>
                </a:moveTo>
                <a:lnTo>
                  <a:pt x="175808" y="3830"/>
                </a:lnTo>
                <a:lnTo>
                  <a:pt x="130378" y="15030"/>
                </a:lnTo>
                <a:lnTo>
                  <a:pt x="91987" y="33165"/>
                </a:lnTo>
                <a:lnTo>
                  <a:pt x="61182" y="57800"/>
                </a:lnTo>
                <a:lnTo>
                  <a:pt x="38504" y="88501"/>
                </a:lnTo>
                <a:lnTo>
                  <a:pt x="24499" y="124831"/>
                </a:lnTo>
                <a:lnTo>
                  <a:pt x="19710" y="166357"/>
                </a:lnTo>
                <a:lnTo>
                  <a:pt x="22213" y="198529"/>
                </a:lnTo>
                <a:lnTo>
                  <a:pt x="52424" y="260288"/>
                </a:lnTo>
                <a:lnTo>
                  <a:pt x="86918" y="288421"/>
                </a:lnTo>
                <a:lnTo>
                  <a:pt x="138865" y="313754"/>
                </a:lnTo>
                <a:lnTo>
                  <a:pt x="211658" y="335559"/>
                </a:lnTo>
                <a:lnTo>
                  <a:pt x="270046" y="351834"/>
                </a:lnTo>
                <a:lnTo>
                  <a:pt x="307168" y="369709"/>
                </a:lnTo>
                <a:lnTo>
                  <a:pt x="326726" y="391795"/>
                </a:lnTo>
                <a:lnTo>
                  <a:pt x="332422" y="420700"/>
                </a:lnTo>
                <a:lnTo>
                  <a:pt x="326775" y="448593"/>
                </a:lnTo>
                <a:lnTo>
                  <a:pt x="309887" y="468590"/>
                </a:lnTo>
                <a:lnTo>
                  <a:pt x="281839" y="480630"/>
                </a:lnTo>
                <a:lnTo>
                  <a:pt x="242709" y="484657"/>
                </a:lnTo>
                <a:lnTo>
                  <a:pt x="198694" y="479795"/>
                </a:lnTo>
                <a:lnTo>
                  <a:pt x="164923" y="465120"/>
                </a:lnTo>
                <a:lnTo>
                  <a:pt x="141195" y="440492"/>
                </a:lnTo>
                <a:lnTo>
                  <a:pt x="127304" y="405777"/>
                </a:lnTo>
                <a:lnTo>
                  <a:pt x="126860" y="403796"/>
                </a:lnTo>
                <a:lnTo>
                  <a:pt x="0" y="403796"/>
                </a:lnTo>
                <a:lnTo>
                  <a:pt x="10847" y="451174"/>
                </a:lnTo>
                <a:lnTo>
                  <a:pt x="29556" y="489616"/>
                </a:lnTo>
                <a:lnTo>
                  <a:pt x="56115" y="521708"/>
                </a:lnTo>
                <a:lnTo>
                  <a:pt x="90141" y="547165"/>
                </a:lnTo>
                <a:lnTo>
                  <a:pt x="131255" y="565701"/>
                </a:lnTo>
                <a:lnTo>
                  <a:pt x="179076" y="577032"/>
                </a:lnTo>
                <a:lnTo>
                  <a:pt x="233222" y="580872"/>
                </a:lnTo>
                <a:lnTo>
                  <a:pt x="290766" y="576932"/>
                </a:lnTo>
                <a:lnTo>
                  <a:pt x="340784" y="565359"/>
                </a:lnTo>
                <a:lnTo>
                  <a:pt x="382793" y="546526"/>
                </a:lnTo>
                <a:lnTo>
                  <a:pt x="416309" y="520804"/>
                </a:lnTo>
                <a:lnTo>
                  <a:pt x="440848" y="488564"/>
                </a:lnTo>
                <a:lnTo>
                  <a:pt x="455927" y="450178"/>
                </a:lnTo>
                <a:lnTo>
                  <a:pt x="461060" y="406019"/>
                </a:lnTo>
                <a:lnTo>
                  <a:pt x="458446" y="371542"/>
                </a:lnTo>
                <a:lnTo>
                  <a:pt x="426897" y="305503"/>
                </a:lnTo>
                <a:lnTo>
                  <a:pt x="390874" y="275537"/>
                </a:lnTo>
                <a:lnTo>
                  <a:pt x="336624" y="248671"/>
                </a:lnTo>
                <a:lnTo>
                  <a:pt x="260603" y="225704"/>
                </a:lnTo>
                <a:lnTo>
                  <a:pt x="205441" y="210806"/>
                </a:lnTo>
                <a:lnTo>
                  <a:pt x="171034" y="195391"/>
                </a:lnTo>
                <a:lnTo>
                  <a:pt x="153347" y="176825"/>
                </a:lnTo>
                <a:lnTo>
                  <a:pt x="148348" y="152476"/>
                </a:lnTo>
                <a:lnTo>
                  <a:pt x="153347" y="127853"/>
                </a:lnTo>
                <a:lnTo>
                  <a:pt x="168032" y="109828"/>
                </a:lnTo>
                <a:lnTo>
                  <a:pt x="191934" y="98753"/>
                </a:lnTo>
                <a:lnTo>
                  <a:pt x="224586" y="94983"/>
                </a:lnTo>
                <a:lnTo>
                  <a:pt x="262034" y="99189"/>
                </a:lnTo>
                <a:lnTo>
                  <a:pt x="289998" y="112012"/>
                </a:lnTo>
                <a:lnTo>
                  <a:pt x="308893" y="133757"/>
                </a:lnTo>
                <a:lnTo>
                  <a:pt x="319138" y="164731"/>
                </a:lnTo>
                <a:lnTo>
                  <a:pt x="319493" y="166839"/>
                </a:lnTo>
                <a:lnTo>
                  <a:pt x="446379" y="166839"/>
                </a:lnTo>
                <a:lnTo>
                  <a:pt x="437492" y="122624"/>
                </a:lnTo>
                <a:lnTo>
                  <a:pt x="420573" y="86608"/>
                </a:lnTo>
                <a:lnTo>
                  <a:pt x="395819" y="56358"/>
                </a:lnTo>
                <a:lnTo>
                  <a:pt x="363694" y="32224"/>
                </a:lnTo>
                <a:lnTo>
                  <a:pt x="324662" y="14554"/>
                </a:lnTo>
                <a:lnTo>
                  <a:pt x="279188" y="3696"/>
                </a:lnTo>
                <a:lnTo>
                  <a:pt x="227736" y="0"/>
                </a:lnTo>
                <a:close/>
              </a:path>
            </a:pathLst>
          </a:custGeom>
          <a:solidFill>
            <a:srgbClr val="0051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object 21"/>
          <p:cNvSpPr/>
          <p:nvPr/>
        </p:nvSpPr>
        <p:spPr>
          <a:xfrm>
            <a:off x="973382" y="418624"/>
            <a:ext cx="486976" cy="504265"/>
          </a:xfrm>
          <a:custGeom>
            <a:avLst/>
            <a:gdLst/>
            <a:ahLst/>
            <a:cxnLst/>
            <a:rect l="l" t="t" r="r" b="b"/>
            <a:pathLst>
              <a:path w="536575" h="555625">
                <a:moveTo>
                  <a:pt x="339572" y="0"/>
                </a:moveTo>
                <a:lnTo>
                  <a:pt x="188671" y="0"/>
                </a:lnTo>
                <a:lnTo>
                  <a:pt x="0" y="555612"/>
                </a:lnTo>
                <a:lnTo>
                  <a:pt x="123151" y="555612"/>
                </a:lnTo>
                <a:lnTo>
                  <a:pt x="162890" y="427266"/>
                </a:lnTo>
                <a:lnTo>
                  <a:pt x="490930" y="427266"/>
                </a:lnTo>
                <a:lnTo>
                  <a:pt x="456050" y="328803"/>
                </a:lnTo>
                <a:lnTo>
                  <a:pt x="193382" y="328803"/>
                </a:lnTo>
                <a:lnTo>
                  <a:pt x="259765" y="114401"/>
                </a:lnTo>
                <a:lnTo>
                  <a:pt x="380099" y="114401"/>
                </a:lnTo>
                <a:lnTo>
                  <a:pt x="339572" y="0"/>
                </a:lnTo>
                <a:close/>
              </a:path>
              <a:path w="536575" h="555625">
                <a:moveTo>
                  <a:pt x="490930" y="427266"/>
                </a:moveTo>
                <a:lnTo>
                  <a:pt x="362800" y="427266"/>
                </a:lnTo>
                <a:lnTo>
                  <a:pt x="405066" y="555612"/>
                </a:lnTo>
                <a:lnTo>
                  <a:pt x="536397" y="555612"/>
                </a:lnTo>
                <a:lnTo>
                  <a:pt x="490930" y="427266"/>
                </a:lnTo>
                <a:close/>
              </a:path>
              <a:path w="536575" h="555625">
                <a:moveTo>
                  <a:pt x="380099" y="114401"/>
                </a:moveTo>
                <a:lnTo>
                  <a:pt x="259765" y="114401"/>
                </a:lnTo>
                <a:lnTo>
                  <a:pt x="330377" y="328803"/>
                </a:lnTo>
                <a:lnTo>
                  <a:pt x="456050" y="328803"/>
                </a:lnTo>
                <a:lnTo>
                  <a:pt x="380099" y="114401"/>
                </a:lnTo>
                <a:close/>
              </a:path>
            </a:pathLst>
          </a:custGeom>
          <a:solidFill>
            <a:srgbClr val="0051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object 22"/>
          <p:cNvSpPr/>
          <p:nvPr/>
        </p:nvSpPr>
        <p:spPr>
          <a:xfrm>
            <a:off x="1520886" y="586759"/>
            <a:ext cx="114108" cy="88751"/>
          </a:xfrm>
          <a:custGeom>
            <a:avLst/>
            <a:gdLst/>
            <a:ahLst/>
            <a:cxnLst/>
            <a:rect l="l" t="t" r="r" b="b"/>
            <a:pathLst>
              <a:path w="125730" h="97790">
                <a:moveTo>
                  <a:pt x="15493" y="0"/>
                </a:moveTo>
                <a:lnTo>
                  <a:pt x="8856" y="22143"/>
                </a:lnTo>
                <a:lnTo>
                  <a:pt x="3998" y="44994"/>
                </a:lnTo>
                <a:lnTo>
                  <a:pt x="1015" y="68481"/>
                </a:lnTo>
                <a:lnTo>
                  <a:pt x="0" y="94195"/>
                </a:lnTo>
                <a:lnTo>
                  <a:pt x="126" y="97472"/>
                </a:lnTo>
                <a:lnTo>
                  <a:pt x="116382" y="95453"/>
                </a:lnTo>
                <a:lnTo>
                  <a:pt x="116230" y="92532"/>
                </a:lnTo>
                <a:lnTo>
                  <a:pt x="116850" y="78328"/>
                </a:lnTo>
                <a:lnTo>
                  <a:pt x="118660" y="64466"/>
                </a:lnTo>
                <a:lnTo>
                  <a:pt x="121582" y="50978"/>
                </a:lnTo>
                <a:lnTo>
                  <a:pt x="125539" y="37896"/>
                </a:lnTo>
                <a:lnTo>
                  <a:pt x="15493" y="0"/>
                </a:lnTo>
                <a:close/>
              </a:path>
            </a:pathLst>
          </a:custGeom>
          <a:solidFill>
            <a:srgbClr val="FABD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69" name="グループ化 68">
            <a:extLst>
              <a:ext uri="{FF2B5EF4-FFF2-40B4-BE49-F238E27FC236}">
                <a16:creationId xmlns:a16="http://schemas.microsoft.com/office/drawing/2014/main" id="{1F6CFC69-FB26-8320-5D1D-EE06BFB35550}"/>
              </a:ext>
            </a:extLst>
          </p:cNvPr>
          <p:cNvGrpSpPr/>
          <p:nvPr/>
        </p:nvGrpSpPr>
        <p:grpSpPr>
          <a:xfrm>
            <a:off x="1520998" y="666263"/>
            <a:ext cx="516027" cy="262894"/>
            <a:chOff x="1520998" y="686359"/>
            <a:chExt cx="516027" cy="262894"/>
          </a:xfrm>
        </p:grpSpPr>
        <p:sp>
          <p:nvSpPr>
            <p:cNvPr id="24" name="object 24"/>
            <p:cNvSpPr/>
            <p:nvPr/>
          </p:nvSpPr>
          <p:spPr>
            <a:xfrm>
              <a:off x="1857194" y="786599"/>
              <a:ext cx="122176" cy="125634"/>
            </a:xfrm>
            <a:custGeom>
              <a:avLst/>
              <a:gdLst/>
              <a:ahLst/>
              <a:cxnLst/>
              <a:rect l="l" t="t" r="r" b="b"/>
              <a:pathLst>
                <a:path w="134619" h="138430">
                  <a:moveTo>
                    <a:pt x="43916" y="0"/>
                  </a:moveTo>
                  <a:lnTo>
                    <a:pt x="34229" y="10947"/>
                  </a:lnTo>
                  <a:lnTo>
                    <a:pt x="23634" y="21007"/>
                  </a:lnTo>
                  <a:lnTo>
                    <a:pt x="12201" y="30126"/>
                  </a:lnTo>
                  <a:lnTo>
                    <a:pt x="0" y="38252"/>
                  </a:lnTo>
                  <a:lnTo>
                    <a:pt x="59816" y="137833"/>
                  </a:lnTo>
                  <a:lnTo>
                    <a:pt x="80524" y="124112"/>
                  </a:lnTo>
                  <a:lnTo>
                    <a:pt x="99928" y="108719"/>
                  </a:lnTo>
                  <a:lnTo>
                    <a:pt x="117901" y="91729"/>
                  </a:lnTo>
                  <a:lnTo>
                    <a:pt x="134315" y="73215"/>
                  </a:lnTo>
                  <a:lnTo>
                    <a:pt x="43916" y="0"/>
                  </a:lnTo>
                  <a:close/>
                </a:path>
              </a:pathLst>
            </a:custGeom>
            <a:solidFill>
              <a:srgbClr val="0076B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object 25"/>
            <p:cNvSpPr/>
            <p:nvPr/>
          </p:nvSpPr>
          <p:spPr>
            <a:xfrm>
              <a:off x="1922342" y="686359"/>
              <a:ext cx="114683" cy="88751"/>
            </a:xfrm>
            <a:custGeom>
              <a:avLst/>
              <a:gdLst/>
              <a:ahLst/>
              <a:cxnLst/>
              <a:rect l="l" t="t" r="r" b="b"/>
              <a:pathLst>
                <a:path w="126364" h="97790">
                  <a:moveTo>
                    <a:pt x="125780" y="0"/>
                  </a:moveTo>
                  <a:lnTo>
                    <a:pt x="8864" y="2031"/>
                  </a:lnTo>
                  <a:lnTo>
                    <a:pt x="9042" y="5448"/>
                  </a:lnTo>
                  <a:lnTo>
                    <a:pt x="8440" y="19467"/>
                  </a:lnTo>
                  <a:lnTo>
                    <a:pt x="6683" y="33156"/>
                  </a:lnTo>
                  <a:lnTo>
                    <a:pt x="3845" y="46478"/>
                  </a:lnTo>
                  <a:lnTo>
                    <a:pt x="0" y="59397"/>
                  </a:lnTo>
                  <a:lnTo>
                    <a:pt x="110223" y="97358"/>
                  </a:lnTo>
                  <a:lnTo>
                    <a:pt x="123118" y="44508"/>
                  </a:lnTo>
                  <a:lnTo>
                    <a:pt x="125895" y="3276"/>
                  </a:lnTo>
                  <a:lnTo>
                    <a:pt x="125780" y="0"/>
                  </a:lnTo>
                  <a:close/>
                </a:path>
              </a:pathLst>
            </a:custGeom>
            <a:solidFill>
              <a:srgbClr val="004C8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object 26"/>
            <p:cNvSpPr/>
            <p:nvPr/>
          </p:nvSpPr>
          <p:spPr>
            <a:xfrm>
              <a:off x="1897051" y="740265"/>
              <a:ext cx="125634" cy="112955"/>
            </a:xfrm>
            <a:custGeom>
              <a:avLst/>
              <a:gdLst/>
              <a:ahLst/>
              <a:cxnLst/>
              <a:rect l="l" t="t" r="r" b="b"/>
              <a:pathLst>
                <a:path w="138430" h="124459">
                  <a:moveTo>
                    <a:pt x="27863" y="0"/>
                  </a:moveTo>
                  <a:lnTo>
                    <a:pt x="25145" y="7988"/>
                  </a:lnTo>
                  <a:lnTo>
                    <a:pt x="21742" y="15633"/>
                  </a:lnTo>
                  <a:lnTo>
                    <a:pt x="17932" y="23025"/>
                  </a:lnTo>
                  <a:lnTo>
                    <a:pt x="18440" y="23025"/>
                  </a:lnTo>
                  <a:lnTo>
                    <a:pt x="14344" y="30390"/>
                  </a:lnTo>
                  <a:lnTo>
                    <a:pt x="9896" y="37525"/>
                  </a:lnTo>
                  <a:lnTo>
                    <a:pt x="5110" y="44417"/>
                  </a:lnTo>
                  <a:lnTo>
                    <a:pt x="0" y="51053"/>
                  </a:lnTo>
                  <a:lnTo>
                    <a:pt x="90398" y="124269"/>
                  </a:lnTo>
                  <a:lnTo>
                    <a:pt x="105024" y="104486"/>
                  </a:lnTo>
                  <a:lnTo>
                    <a:pt x="117895" y="83429"/>
                  </a:lnTo>
                  <a:lnTo>
                    <a:pt x="128940" y="61215"/>
                  </a:lnTo>
                  <a:lnTo>
                    <a:pt x="138087" y="37960"/>
                  </a:lnTo>
                  <a:lnTo>
                    <a:pt x="27863" y="0"/>
                  </a:lnTo>
                  <a:close/>
                </a:path>
              </a:pathLst>
            </a:custGeom>
            <a:solidFill>
              <a:srgbClr val="28A8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object 27"/>
            <p:cNvSpPr/>
            <p:nvPr/>
          </p:nvSpPr>
          <p:spPr>
            <a:xfrm>
              <a:off x="1807847" y="821312"/>
              <a:ext cx="103735" cy="122752"/>
            </a:xfrm>
            <a:custGeom>
              <a:avLst/>
              <a:gdLst/>
              <a:ahLst/>
              <a:cxnLst/>
              <a:rect l="l" t="t" r="r" b="b"/>
              <a:pathLst>
                <a:path w="114300" h="135255">
                  <a:moveTo>
                    <a:pt x="54368" y="0"/>
                  </a:moveTo>
                  <a:lnTo>
                    <a:pt x="41667" y="6946"/>
                  </a:lnTo>
                  <a:lnTo>
                    <a:pt x="28332" y="12792"/>
                  </a:lnTo>
                  <a:lnTo>
                    <a:pt x="14422" y="17480"/>
                  </a:lnTo>
                  <a:lnTo>
                    <a:pt x="0" y="20955"/>
                  </a:lnTo>
                  <a:lnTo>
                    <a:pt x="22161" y="134975"/>
                  </a:lnTo>
                  <a:lnTo>
                    <a:pt x="46582" y="129111"/>
                  </a:lnTo>
                  <a:lnTo>
                    <a:pt x="70123" y="121188"/>
                  </a:lnTo>
                  <a:lnTo>
                    <a:pt x="92691" y="111310"/>
                  </a:lnTo>
                  <a:lnTo>
                    <a:pt x="114198" y="99580"/>
                  </a:lnTo>
                  <a:lnTo>
                    <a:pt x="54368" y="0"/>
                  </a:lnTo>
                  <a:close/>
                </a:path>
              </a:pathLst>
            </a:custGeom>
            <a:solidFill>
              <a:srgbClr val="4279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8" name="object 28"/>
            <p:cNvSpPr/>
            <p:nvPr/>
          </p:nvSpPr>
          <p:spPr>
            <a:xfrm>
              <a:off x="1738447" y="840333"/>
              <a:ext cx="89903" cy="108920"/>
            </a:xfrm>
            <a:custGeom>
              <a:avLst/>
              <a:gdLst/>
              <a:ahLst/>
              <a:cxnLst/>
              <a:rect l="l" t="t" r="r" b="b"/>
              <a:pathLst>
                <a:path w="99060" h="120015">
                  <a:moveTo>
                    <a:pt x="76466" y="0"/>
                  </a:moveTo>
                  <a:lnTo>
                    <a:pt x="68616" y="1346"/>
                  </a:lnTo>
                  <a:lnTo>
                    <a:pt x="60652" y="2338"/>
                  </a:lnTo>
                  <a:lnTo>
                    <a:pt x="52577" y="2952"/>
                  </a:lnTo>
                  <a:lnTo>
                    <a:pt x="44399" y="3162"/>
                  </a:lnTo>
                  <a:lnTo>
                    <a:pt x="37744" y="3000"/>
                  </a:lnTo>
                  <a:lnTo>
                    <a:pt x="31168" y="2543"/>
                  </a:lnTo>
                  <a:lnTo>
                    <a:pt x="18224" y="914"/>
                  </a:lnTo>
                  <a:lnTo>
                    <a:pt x="0" y="115912"/>
                  </a:lnTo>
                  <a:lnTo>
                    <a:pt x="10914" y="117415"/>
                  </a:lnTo>
                  <a:lnTo>
                    <a:pt x="21956" y="118505"/>
                  </a:lnTo>
                  <a:lnTo>
                    <a:pt x="33120" y="119168"/>
                  </a:lnTo>
                  <a:lnTo>
                    <a:pt x="44399" y="119392"/>
                  </a:lnTo>
                  <a:lnTo>
                    <a:pt x="58233" y="119031"/>
                  </a:lnTo>
                  <a:lnTo>
                    <a:pt x="71885" y="117982"/>
                  </a:lnTo>
                  <a:lnTo>
                    <a:pt x="85350" y="116295"/>
                  </a:lnTo>
                  <a:lnTo>
                    <a:pt x="98628" y="114020"/>
                  </a:lnTo>
                  <a:lnTo>
                    <a:pt x="76466" y="0"/>
                  </a:lnTo>
                  <a:close/>
                </a:path>
              </a:pathLst>
            </a:custGeom>
            <a:solidFill>
              <a:srgbClr val="D3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9" name="object 29"/>
            <p:cNvSpPr/>
            <p:nvPr/>
          </p:nvSpPr>
          <p:spPr>
            <a:xfrm>
              <a:off x="1653760" y="824044"/>
              <a:ext cx="101429" cy="121600"/>
            </a:xfrm>
            <a:custGeom>
              <a:avLst/>
              <a:gdLst/>
              <a:ahLst/>
              <a:cxnLst/>
              <a:rect l="l" t="t" r="r" b="b"/>
              <a:pathLst>
                <a:path w="111760" h="133984">
                  <a:moveTo>
                    <a:pt x="56400" y="0"/>
                  </a:moveTo>
                  <a:lnTo>
                    <a:pt x="0" y="101739"/>
                  </a:lnTo>
                  <a:lnTo>
                    <a:pt x="21889" y="112693"/>
                  </a:lnTo>
                  <a:lnTo>
                    <a:pt x="44800" y="121767"/>
                  </a:lnTo>
                  <a:lnTo>
                    <a:pt x="68638" y="128860"/>
                  </a:lnTo>
                  <a:lnTo>
                    <a:pt x="93306" y="133870"/>
                  </a:lnTo>
                  <a:lnTo>
                    <a:pt x="111531" y="18859"/>
                  </a:lnTo>
                  <a:lnTo>
                    <a:pt x="96966" y="15914"/>
                  </a:lnTo>
                  <a:lnTo>
                    <a:pt x="82880" y="11768"/>
                  </a:lnTo>
                  <a:lnTo>
                    <a:pt x="69336" y="6452"/>
                  </a:lnTo>
                  <a:lnTo>
                    <a:pt x="56400" y="0"/>
                  </a:lnTo>
                  <a:close/>
                </a:path>
              </a:pathLst>
            </a:custGeom>
            <a:solidFill>
              <a:srgbClr val="F5A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0" name="object 30"/>
            <p:cNvSpPr/>
            <p:nvPr/>
          </p:nvSpPr>
          <p:spPr>
            <a:xfrm>
              <a:off x="1584199" y="790685"/>
              <a:ext cx="121024" cy="126210"/>
            </a:xfrm>
            <a:custGeom>
              <a:avLst/>
              <a:gdLst/>
              <a:ahLst/>
              <a:cxnLst/>
              <a:rect l="l" t="t" r="r" b="b"/>
              <a:pathLst>
                <a:path w="133350" h="139065">
                  <a:moveTo>
                    <a:pt x="87845" y="0"/>
                  </a:moveTo>
                  <a:lnTo>
                    <a:pt x="0" y="76339"/>
                  </a:lnTo>
                  <a:lnTo>
                    <a:pt x="17028" y="94287"/>
                  </a:lnTo>
                  <a:lnTo>
                    <a:pt x="35545" y="110702"/>
                  </a:lnTo>
                  <a:lnTo>
                    <a:pt x="55451" y="125474"/>
                  </a:lnTo>
                  <a:lnTo>
                    <a:pt x="76644" y="138493"/>
                  </a:lnTo>
                  <a:lnTo>
                    <a:pt x="133045" y="36753"/>
                  </a:lnTo>
                  <a:lnTo>
                    <a:pt x="120544" y="29055"/>
                  </a:lnTo>
                  <a:lnTo>
                    <a:pt x="108812" y="20315"/>
                  </a:lnTo>
                  <a:lnTo>
                    <a:pt x="97896" y="10605"/>
                  </a:lnTo>
                  <a:lnTo>
                    <a:pt x="87845" y="0"/>
                  </a:lnTo>
                  <a:close/>
                </a:path>
              </a:pathLst>
            </a:custGeom>
            <a:solidFill>
              <a:srgbClr val="DC007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1" name="object 31"/>
            <p:cNvSpPr/>
            <p:nvPr/>
          </p:nvSpPr>
          <p:spPr>
            <a:xfrm>
              <a:off x="1538016" y="745391"/>
              <a:ext cx="126210" cy="114683"/>
            </a:xfrm>
            <a:custGeom>
              <a:avLst/>
              <a:gdLst/>
              <a:ahLst/>
              <a:cxnLst/>
              <a:rect l="l" t="t" r="r" b="b"/>
              <a:pathLst>
                <a:path w="139064" h="126365">
                  <a:moveTo>
                    <a:pt x="108673" y="0"/>
                  </a:moveTo>
                  <a:lnTo>
                    <a:pt x="0" y="41706"/>
                  </a:lnTo>
                  <a:lnTo>
                    <a:pt x="9976" y="64600"/>
                  </a:lnTo>
                  <a:lnTo>
                    <a:pt x="21853" y="86388"/>
                  </a:lnTo>
                  <a:lnTo>
                    <a:pt x="35525" y="106972"/>
                  </a:lnTo>
                  <a:lnTo>
                    <a:pt x="50888" y="126250"/>
                  </a:lnTo>
                  <a:lnTo>
                    <a:pt x="138734" y="49898"/>
                  </a:lnTo>
                  <a:lnTo>
                    <a:pt x="129656" y="38519"/>
                  </a:lnTo>
                  <a:lnTo>
                    <a:pt x="121585" y="26368"/>
                  </a:lnTo>
                  <a:lnTo>
                    <a:pt x="114572" y="13508"/>
                  </a:lnTo>
                  <a:lnTo>
                    <a:pt x="108673" y="0"/>
                  </a:lnTo>
                  <a:close/>
                </a:path>
              </a:pathLst>
            </a:custGeom>
            <a:solidFill>
              <a:srgbClr val="ED6A0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2" name="object 32"/>
            <p:cNvSpPr/>
            <p:nvPr/>
          </p:nvSpPr>
          <p:spPr>
            <a:xfrm>
              <a:off x="1520998" y="693481"/>
              <a:ext cx="115837" cy="89903"/>
            </a:xfrm>
            <a:custGeom>
              <a:avLst/>
              <a:gdLst/>
              <a:ahLst/>
              <a:cxnLst/>
              <a:rect l="l" t="t" r="r" b="b"/>
              <a:pathLst>
                <a:path w="127635" h="99059">
                  <a:moveTo>
                    <a:pt x="116255" y="0"/>
                  </a:moveTo>
                  <a:lnTo>
                    <a:pt x="0" y="2019"/>
                  </a:lnTo>
                  <a:lnTo>
                    <a:pt x="1546" y="27302"/>
                  </a:lnTo>
                  <a:lnTo>
                    <a:pt x="5248" y="51939"/>
                  </a:lnTo>
                  <a:lnTo>
                    <a:pt x="11012" y="75839"/>
                  </a:lnTo>
                  <a:lnTo>
                    <a:pt x="18745" y="98907"/>
                  </a:lnTo>
                  <a:lnTo>
                    <a:pt x="127419" y="57200"/>
                  </a:lnTo>
                  <a:lnTo>
                    <a:pt x="122829" y="43573"/>
                  </a:lnTo>
                  <a:lnTo>
                    <a:pt x="119394" y="29467"/>
                  </a:lnTo>
                  <a:lnTo>
                    <a:pt x="117180" y="14927"/>
                  </a:lnTo>
                  <a:lnTo>
                    <a:pt x="116255" y="0"/>
                  </a:lnTo>
                  <a:close/>
                </a:path>
              </a:pathLst>
            </a:custGeom>
            <a:solidFill>
              <a:srgbClr val="970B3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68" name="グループ化 67">
            <a:extLst>
              <a:ext uri="{FF2B5EF4-FFF2-40B4-BE49-F238E27FC236}">
                <a16:creationId xmlns:a16="http://schemas.microsoft.com/office/drawing/2014/main" id="{3BE87979-D257-CED6-7FC3-532C1A900320}"/>
              </a:ext>
            </a:extLst>
          </p:cNvPr>
          <p:cNvGrpSpPr/>
          <p:nvPr/>
        </p:nvGrpSpPr>
        <p:grpSpPr>
          <a:xfrm>
            <a:off x="1534949" y="412876"/>
            <a:ext cx="501598" cy="328357"/>
            <a:chOff x="1534949" y="432972"/>
            <a:chExt cx="501598" cy="328357"/>
          </a:xfrm>
        </p:grpSpPr>
        <p:sp>
          <p:nvSpPr>
            <p:cNvPr id="34" name="object 34"/>
            <p:cNvSpPr/>
            <p:nvPr/>
          </p:nvSpPr>
          <p:spPr>
            <a:xfrm>
              <a:off x="1534949" y="528543"/>
              <a:ext cx="125634" cy="112955"/>
            </a:xfrm>
            <a:custGeom>
              <a:avLst/>
              <a:gdLst/>
              <a:ahLst/>
              <a:cxnLst/>
              <a:rect l="l" t="t" r="r" b="b"/>
              <a:pathLst>
                <a:path w="138430" h="124459">
                  <a:moveTo>
                    <a:pt x="47891" y="0"/>
                  </a:moveTo>
                  <a:lnTo>
                    <a:pt x="33220" y="19777"/>
                  </a:lnTo>
                  <a:lnTo>
                    <a:pt x="20283" y="40822"/>
                  </a:lnTo>
                  <a:lnTo>
                    <a:pt x="9177" y="63027"/>
                  </a:lnTo>
                  <a:lnTo>
                    <a:pt x="0" y="86283"/>
                  </a:lnTo>
                  <a:lnTo>
                    <a:pt x="110045" y="124180"/>
                  </a:lnTo>
                  <a:lnTo>
                    <a:pt x="115460" y="110452"/>
                  </a:lnTo>
                  <a:lnTo>
                    <a:pt x="122000" y="97334"/>
                  </a:lnTo>
                  <a:lnTo>
                    <a:pt x="129624" y="84895"/>
                  </a:lnTo>
                  <a:lnTo>
                    <a:pt x="138290" y="73202"/>
                  </a:lnTo>
                  <a:lnTo>
                    <a:pt x="47891" y="0"/>
                  </a:lnTo>
                  <a:close/>
                </a:path>
              </a:pathLst>
            </a:custGeom>
            <a:solidFill>
              <a:srgbClr val="00A6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5" name="object 35"/>
            <p:cNvSpPr/>
            <p:nvPr/>
          </p:nvSpPr>
          <p:spPr>
            <a:xfrm>
              <a:off x="1578410" y="469757"/>
              <a:ext cx="122176" cy="125634"/>
            </a:xfrm>
            <a:custGeom>
              <a:avLst/>
              <a:gdLst/>
              <a:ahLst/>
              <a:cxnLst/>
              <a:rect l="l" t="t" r="r" b="b"/>
              <a:pathLst>
                <a:path w="134619" h="138429">
                  <a:moveTo>
                    <a:pt x="74460" y="0"/>
                  </a:moveTo>
                  <a:lnTo>
                    <a:pt x="53751" y="13733"/>
                  </a:lnTo>
                  <a:lnTo>
                    <a:pt x="34367" y="29179"/>
                  </a:lnTo>
                  <a:lnTo>
                    <a:pt x="16415" y="46228"/>
                  </a:lnTo>
                  <a:lnTo>
                    <a:pt x="0" y="64770"/>
                  </a:lnTo>
                  <a:lnTo>
                    <a:pt x="90398" y="137985"/>
                  </a:lnTo>
                  <a:lnTo>
                    <a:pt x="100111" y="127052"/>
                  </a:lnTo>
                  <a:lnTo>
                    <a:pt x="110739" y="117025"/>
                  </a:lnTo>
                  <a:lnTo>
                    <a:pt x="122207" y="107944"/>
                  </a:lnTo>
                  <a:lnTo>
                    <a:pt x="134442" y="99847"/>
                  </a:lnTo>
                  <a:lnTo>
                    <a:pt x="74460" y="0"/>
                  </a:lnTo>
                  <a:close/>
                </a:path>
              </a:pathLst>
            </a:custGeom>
            <a:solidFill>
              <a:srgbClr val="E8381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6" name="object 36"/>
            <p:cNvSpPr/>
            <p:nvPr/>
          </p:nvSpPr>
          <p:spPr>
            <a:xfrm>
              <a:off x="1645989" y="437705"/>
              <a:ext cx="104311" cy="122752"/>
            </a:xfrm>
            <a:custGeom>
              <a:avLst/>
              <a:gdLst/>
              <a:ahLst/>
              <a:cxnLst/>
              <a:rect l="l" t="t" r="r" b="b"/>
              <a:pathLst>
                <a:path w="114935" h="135254">
                  <a:moveTo>
                    <a:pt x="92138" y="0"/>
                  </a:moveTo>
                  <a:lnTo>
                    <a:pt x="67697" y="5854"/>
                  </a:lnTo>
                  <a:lnTo>
                    <a:pt x="44126" y="13754"/>
                  </a:lnTo>
                  <a:lnTo>
                    <a:pt x="21526" y="23606"/>
                  </a:lnTo>
                  <a:lnTo>
                    <a:pt x="0" y="35318"/>
                  </a:lnTo>
                  <a:lnTo>
                    <a:pt x="59982" y="135166"/>
                  </a:lnTo>
                  <a:lnTo>
                    <a:pt x="72688" y="128215"/>
                  </a:lnTo>
                  <a:lnTo>
                    <a:pt x="86010" y="122348"/>
                  </a:lnTo>
                  <a:lnTo>
                    <a:pt x="99904" y="117638"/>
                  </a:lnTo>
                  <a:lnTo>
                    <a:pt x="114325" y="114160"/>
                  </a:lnTo>
                  <a:lnTo>
                    <a:pt x="92138" y="0"/>
                  </a:lnTo>
                  <a:close/>
                </a:path>
              </a:pathLst>
            </a:custGeom>
            <a:solidFill>
              <a:srgbClr val="C60F2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7" name="object 37"/>
            <p:cNvSpPr/>
            <p:nvPr/>
          </p:nvSpPr>
          <p:spPr>
            <a:xfrm>
              <a:off x="1729616" y="432972"/>
              <a:ext cx="89903" cy="108345"/>
            </a:xfrm>
            <a:custGeom>
              <a:avLst/>
              <a:gdLst/>
              <a:ahLst/>
              <a:cxnLst/>
              <a:rect l="l" t="t" r="r" b="b"/>
              <a:pathLst>
                <a:path w="99060" h="119379">
                  <a:moveTo>
                    <a:pt x="54127" y="0"/>
                  </a:moveTo>
                  <a:lnTo>
                    <a:pt x="40322" y="340"/>
                  </a:lnTo>
                  <a:lnTo>
                    <a:pt x="26692" y="1343"/>
                  </a:lnTo>
                  <a:lnTo>
                    <a:pt x="13247" y="2978"/>
                  </a:lnTo>
                  <a:lnTo>
                    <a:pt x="0" y="5219"/>
                  </a:lnTo>
                  <a:lnTo>
                    <a:pt x="22186" y="119367"/>
                  </a:lnTo>
                  <a:lnTo>
                    <a:pt x="30008" y="118030"/>
                  </a:lnTo>
                  <a:lnTo>
                    <a:pt x="37942" y="117046"/>
                  </a:lnTo>
                  <a:lnTo>
                    <a:pt x="45984" y="116438"/>
                  </a:lnTo>
                  <a:lnTo>
                    <a:pt x="54127" y="116230"/>
                  </a:lnTo>
                  <a:lnTo>
                    <a:pt x="60817" y="116396"/>
                  </a:lnTo>
                  <a:lnTo>
                    <a:pt x="67427" y="116863"/>
                  </a:lnTo>
                  <a:lnTo>
                    <a:pt x="80441" y="118516"/>
                  </a:lnTo>
                  <a:lnTo>
                    <a:pt x="98653" y="3555"/>
                  </a:lnTo>
                  <a:lnTo>
                    <a:pt x="87704" y="2035"/>
                  </a:lnTo>
                  <a:lnTo>
                    <a:pt x="76633" y="920"/>
                  </a:lnTo>
                  <a:lnTo>
                    <a:pt x="65440" y="234"/>
                  </a:lnTo>
                  <a:lnTo>
                    <a:pt x="54127" y="0"/>
                  </a:lnTo>
                  <a:close/>
                </a:path>
              </a:pathLst>
            </a:custGeom>
            <a:solidFill>
              <a:srgbClr val="0097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8" name="object 38"/>
            <p:cNvSpPr/>
            <p:nvPr/>
          </p:nvSpPr>
          <p:spPr>
            <a:xfrm>
              <a:off x="1802620" y="436205"/>
              <a:ext cx="101429" cy="121600"/>
            </a:xfrm>
            <a:custGeom>
              <a:avLst/>
              <a:gdLst/>
              <a:ahLst/>
              <a:cxnLst/>
              <a:rect l="l" t="t" r="r" b="b"/>
              <a:pathLst>
                <a:path w="111760" h="133984">
                  <a:moveTo>
                    <a:pt x="18211" y="0"/>
                  </a:moveTo>
                  <a:lnTo>
                    <a:pt x="0" y="114960"/>
                  </a:lnTo>
                  <a:lnTo>
                    <a:pt x="14545" y="117928"/>
                  </a:lnTo>
                  <a:lnTo>
                    <a:pt x="28611" y="122104"/>
                  </a:lnTo>
                  <a:lnTo>
                    <a:pt x="42132" y="127451"/>
                  </a:lnTo>
                  <a:lnTo>
                    <a:pt x="55041" y="133934"/>
                  </a:lnTo>
                  <a:lnTo>
                    <a:pt x="111455" y="32194"/>
                  </a:lnTo>
                  <a:lnTo>
                    <a:pt x="89583" y="21218"/>
                  </a:lnTo>
                  <a:lnTo>
                    <a:pt x="66686" y="12130"/>
                  </a:lnTo>
                  <a:lnTo>
                    <a:pt x="42862" y="5025"/>
                  </a:lnTo>
                  <a:lnTo>
                    <a:pt x="18211" y="0"/>
                  </a:lnTo>
                  <a:close/>
                </a:path>
              </a:pathLst>
            </a:custGeom>
            <a:solidFill>
              <a:srgbClr val="D7A7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9" name="object 39"/>
            <p:cNvSpPr/>
            <p:nvPr/>
          </p:nvSpPr>
          <p:spPr>
            <a:xfrm>
              <a:off x="1852576" y="465416"/>
              <a:ext cx="123905" cy="127939"/>
            </a:xfrm>
            <a:custGeom>
              <a:avLst/>
              <a:gdLst/>
              <a:ahLst/>
              <a:cxnLst/>
              <a:rect l="l" t="t" r="r" b="b"/>
              <a:pathLst>
                <a:path w="136525" h="140970">
                  <a:moveTo>
                    <a:pt x="56413" y="0"/>
                  </a:moveTo>
                  <a:lnTo>
                    <a:pt x="0" y="101752"/>
                  </a:lnTo>
                  <a:lnTo>
                    <a:pt x="10057" y="107840"/>
                  </a:lnTo>
                  <a:lnTo>
                    <a:pt x="19648" y="114582"/>
                  </a:lnTo>
                  <a:lnTo>
                    <a:pt x="28737" y="121958"/>
                  </a:lnTo>
                  <a:lnTo>
                    <a:pt x="40690" y="133350"/>
                  </a:lnTo>
                  <a:lnTo>
                    <a:pt x="46977" y="140627"/>
                  </a:lnTo>
                  <a:lnTo>
                    <a:pt x="136118" y="65811"/>
                  </a:lnTo>
                  <a:lnTo>
                    <a:pt x="118556" y="46732"/>
                  </a:lnTo>
                  <a:lnTo>
                    <a:pt x="99333" y="29329"/>
                  </a:lnTo>
                  <a:lnTo>
                    <a:pt x="78575" y="13713"/>
                  </a:lnTo>
                  <a:lnTo>
                    <a:pt x="56413" y="0"/>
                  </a:lnTo>
                  <a:close/>
                </a:path>
              </a:pathLst>
            </a:custGeom>
            <a:solidFill>
              <a:srgbClr val="E5001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0" name="object 40"/>
            <p:cNvSpPr/>
            <p:nvPr/>
          </p:nvSpPr>
          <p:spPr>
            <a:xfrm>
              <a:off x="1790466" y="667392"/>
              <a:ext cx="246081" cy="93937"/>
            </a:xfrm>
            <a:custGeom>
              <a:avLst/>
              <a:gdLst/>
              <a:ahLst/>
              <a:cxnLst/>
              <a:rect l="l" t="t" r="r" b="b"/>
              <a:pathLst>
                <a:path w="271144" h="103504">
                  <a:moveTo>
                    <a:pt x="269976" y="0"/>
                  </a:moveTo>
                  <a:lnTo>
                    <a:pt x="0" y="0"/>
                  </a:lnTo>
                  <a:lnTo>
                    <a:pt x="0" y="103314"/>
                  </a:lnTo>
                  <a:lnTo>
                    <a:pt x="135305" y="103314"/>
                  </a:lnTo>
                  <a:lnTo>
                    <a:pt x="143412" y="85364"/>
                  </a:lnTo>
                  <a:lnTo>
                    <a:pt x="149409" y="66373"/>
                  </a:lnTo>
                  <a:lnTo>
                    <a:pt x="153129" y="46482"/>
                  </a:lnTo>
                  <a:lnTo>
                    <a:pt x="154406" y="24841"/>
                  </a:lnTo>
                  <a:lnTo>
                    <a:pt x="154254" y="22923"/>
                  </a:lnTo>
                  <a:lnTo>
                    <a:pt x="271081" y="20891"/>
                  </a:lnTo>
                  <a:lnTo>
                    <a:pt x="270611" y="6896"/>
                  </a:lnTo>
                  <a:lnTo>
                    <a:pt x="269976" y="0"/>
                  </a:lnTo>
                  <a:close/>
                </a:path>
              </a:pathLst>
            </a:custGeom>
            <a:solidFill>
              <a:srgbClr val="0030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sp>
        <p:nvSpPr>
          <p:cNvPr id="41" name="object 41"/>
          <p:cNvSpPr/>
          <p:nvPr/>
        </p:nvSpPr>
        <p:spPr>
          <a:xfrm>
            <a:off x="2710625" y="421442"/>
            <a:ext cx="240318" cy="491010"/>
          </a:xfrm>
          <a:custGeom>
            <a:avLst/>
            <a:gdLst/>
            <a:ahLst/>
            <a:cxnLst/>
            <a:rect l="l" t="t" r="r" b="b"/>
            <a:pathLst>
              <a:path w="264795" h="541019">
                <a:moveTo>
                  <a:pt x="44932" y="0"/>
                </a:moveTo>
                <a:lnTo>
                  <a:pt x="35953" y="0"/>
                </a:lnTo>
                <a:lnTo>
                  <a:pt x="30899" y="711"/>
                </a:lnTo>
                <a:lnTo>
                  <a:pt x="17970" y="711"/>
                </a:lnTo>
                <a:lnTo>
                  <a:pt x="0" y="38633"/>
                </a:lnTo>
                <a:lnTo>
                  <a:pt x="0" y="51282"/>
                </a:lnTo>
                <a:lnTo>
                  <a:pt x="1117" y="55486"/>
                </a:lnTo>
                <a:lnTo>
                  <a:pt x="558" y="58991"/>
                </a:lnTo>
                <a:lnTo>
                  <a:pt x="558" y="73748"/>
                </a:lnTo>
                <a:lnTo>
                  <a:pt x="1676" y="80772"/>
                </a:lnTo>
                <a:lnTo>
                  <a:pt x="1117" y="86385"/>
                </a:lnTo>
                <a:lnTo>
                  <a:pt x="1676" y="95516"/>
                </a:lnTo>
                <a:lnTo>
                  <a:pt x="558" y="102539"/>
                </a:lnTo>
                <a:lnTo>
                  <a:pt x="558" y="114477"/>
                </a:lnTo>
                <a:lnTo>
                  <a:pt x="1117" y="116586"/>
                </a:lnTo>
                <a:lnTo>
                  <a:pt x="558" y="120091"/>
                </a:lnTo>
                <a:lnTo>
                  <a:pt x="558" y="133438"/>
                </a:lnTo>
                <a:lnTo>
                  <a:pt x="1117" y="139763"/>
                </a:lnTo>
                <a:lnTo>
                  <a:pt x="1589" y="170396"/>
                </a:lnTo>
                <a:lnTo>
                  <a:pt x="1117" y="177685"/>
                </a:lnTo>
                <a:lnTo>
                  <a:pt x="0" y="188925"/>
                </a:lnTo>
                <a:lnTo>
                  <a:pt x="0" y="200164"/>
                </a:lnTo>
                <a:lnTo>
                  <a:pt x="1117" y="208572"/>
                </a:lnTo>
                <a:lnTo>
                  <a:pt x="0" y="214909"/>
                </a:lnTo>
                <a:lnTo>
                  <a:pt x="0" y="224726"/>
                </a:lnTo>
                <a:lnTo>
                  <a:pt x="1676" y="231749"/>
                </a:lnTo>
                <a:lnTo>
                  <a:pt x="1117" y="238772"/>
                </a:lnTo>
                <a:lnTo>
                  <a:pt x="0" y="241592"/>
                </a:lnTo>
                <a:lnTo>
                  <a:pt x="0" y="257035"/>
                </a:lnTo>
                <a:lnTo>
                  <a:pt x="1117" y="269671"/>
                </a:lnTo>
                <a:lnTo>
                  <a:pt x="1117" y="300583"/>
                </a:lnTo>
                <a:lnTo>
                  <a:pt x="1826" y="308758"/>
                </a:lnTo>
                <a:lnTo>
                  <a:pt x="2170" y="316468"/>
                </a:lnTo>
                <a:lnTo>
                  <a:pt x="1987" y="323782"/>
                </a:lnTo>
                <a:lnTo>
                  <a:pt x="1117" y="330771"/>
                </a:lnTo>
                <a:lnTo>
                  <a:pt x="1908" y="338369"/>
                </a:lnTo>
                <a:lnTo>
                  <a:pt x="1960" y="345701"/>
                </a:lnTo>
                <a:lnTo>
                  <a:pt x="1117" y="361670"/>
                </a:lnTo>
                <a:lnTo>
                  <a:pt x="1117" y="365887"/>
                </a:lnTo>
                <a:lnTo>
                  <a:pt x="558" y="370801"/>
                </a:lnTo>
                <a:lnTo>
                  <a:pt x="558" y="381330"/>
                </a:lnTo>
                <a:lnTo>
                  <a:pt x="1117" y="386257"/>
                </a:lnTo>
                <a:lnTo>
                  <a:pt x="1117" y="391871"/>
                </a:lnTo>
                <a:lnTo>
                  <a:pt x="1676" y="401713"/>
                </a:lnTo>
                <a:lnTo>
                  <a:pt x="558" y="408025"/>
                </a:lnTo>
                <a:lnTo>
                  <a:pt x="558" y="419963"/>
                </a:lnTo>
                <a:lnTo>
                  <a:pt x="1117" y="422770"/>
                </a:lnTo>
                <a:lnTo>
                  <a:pt x="1746" y="437870"/>
                </a:lnTo>
                <a:lnTo>
                  <a:pt x="1667" y="444694"/>
                </a:lnTo>
                <a:lnTo>
                  <a:pt x="1117" y="452970"/>
                </a:lnTo>
                <a:lnTo>
                  <a:pt x="1742" y="460883"/>
                </a:lnTo>
                <a:lnTo>
                  <a:pt x="1471" y="467806"/>
                </a:lnTo>
                <a:lnTo>
                  <a:pt x="558" y="478955"/>
                </a:lnTo>
                <a:lnTo>
                  <a:pt x="558" y="482460"/>
                </a:lnTo>
                <a:lnTo>
                  <a:pt x="2806" y="489483"/>
                </a:lnTo>
                <a:lnTo>
                  <a:pt x="1117" y="495109"/>
                </a:lnTo>
                <a:lnTo>
                  <a:pt x="1117" y="509155"/>
                </a:lnTo>
                <a:lnTo>
                  <a:pt x="2760" y="521262"/>
                </a:lnTo>
                <a:lnTo>
                  <a:pt x="5824" y="531267"/>
                </a:lnTo>
                <a:lnTo>
                  <a:pt x="11309" y="537589"/>
                </a:lnTo>
                <a:lnTo>
                  <a:pt x="20218" y="538645"/>
                </a:lnTo>
                <a:lnTo>
                  <a:pt x="25273" y="540042"/>
                </a:lnTo>
                <a:lnTo>
                  <a:pt x="35394" y="540042"/>
                </a:lnTo>
                <a:lnTo>
                  <a:pt x="42684" y="537235"/>
                </a:lnTo>
                <a:lnTo>
                  <a:pt x="48310" y="538645"/>
                </a:lnTo>
                <a:lnTo>
                  <a:pt x="55230" y="538937"/>
                </a:lnTo>
                <a:lnTo>
                  <a:pt x="70113" y="537952"/>
                </a:lnTo>
                <a:lnTo>
                  <a:pt x="76390" y="538645"/>
                </a:lnTo>
                <a:lnTo>
                  <a:pt x="78638" y="539343"/>
                </a:lnTo>
                <a:lnTo>
                  <a:pt x="88760" y="539343"/>
                </a:lnTo>
                <a:lnTo>
                  <a:pt x="94945" y="536536"/>
                </a:lnTo>
                <a:lnTo>
                  <a:pt x="103924" y="538645"/>
                </a:lnTo>
                <a:lnTo>
                  <a:pt x="108419" y="540042"/>
                </a:lnTo>
                <a:lnTo>
                  <a:pt x="121335" y="540042"/>
                </a:lnTo>
                <a:lnTo>
                  <a:pt x="146056" y="536802"/>
                </a:lnTo>
                <a:lnTo>
                  <a:pt x="152390" y="536968"/>
                </a:lnTo>
                <a:lnTo>
                  <a:pt x="160096" y="538645"/>
                </a:lnTo>
                <a:lnTo>
                  <a:pt x="161785" y="539343"/>
                </a:lnTo>
                <a:lnTo>
                  <a:pt x="174155" y="539343"/>
                </a:lnTo>
                <a:lnTo>
                  <a:pt x="181444" y="535838"/>
                </a:lnTo>
                <a:lnTo>
                  <a:pt x="190995" y="540042"/>
                </a:lnTo>
                <a:lnTo>
                  <a:pt x="194932" y="540740"/>
                </a:lnTo>
                <a:lnTo>
                  <a:pt x="204482" y="540740"/>
                </a:lnTo>
                <a:lnTo>
                  <a:pt x="210108" y="539343"/>
                </a:lnTo>
                <a:lnTo>
                  <a:pt x="215722" y="538645"/>
                </a:lnTo>
                <a:lnTo>
                  <a:pt x="223024" y="538645"/>
                </a:lnTo>
                <a:lnTo>
                  <a:pt x="228638" y="540042"/>
                </a:lnTo>
                <a:lnTo>
                  <a:pt x="237629" y="540042"/>
                </a:lnTo>
                <a:lnTo>
                  <a:pt x="240436" y="539343"/>
                </a:lnTo>
                <a:lnTo>
                  <a:pt x="243814" y="537933"/>
                </a:lnTo>
                <a:lnTo>
                  <a:pt x="252167" y="537462"/>
                </a:lnTo>
                <a:lnTo>
                  <a:pt x="257992" y="532582"/>
                </a:lnTo>
                <a:lnTo>
                  <a:pt x="261500" y="524408"/>
                </a:lnTo>
                <a:lnTo>
                  <a:pt x="262902" y="514057"/>
                </a:lnTo>
                <a:lnTo>
                  <a:pt x="264033" y="509854"/>
                </a:lnTo>
                <a:lnTo>
                  <a:pt x="264591" y="505637"/>
                </a:lnTo>
                <a:lnTo>
                  <a:pt x="264591" y="500722"/>
                </a:lnTo>
                <a:lnTo>
                  <a:pt x="264591" y="495795"/>
                </a:lnTo>
                <a:lnTo>
                  <a:pt x="264033" y="490893"/>
                </a:lnTo>
                <a:lnTo>
                  <a:pt x="262902" y="488073"/>
                </a:lnTo>
                <a:lnTo>
                  <a:pt x="261657" y="477829"/>
                </a:lnTo>
                <a:lnTo>
                  <a:pt x="258411" y="470350"/>
                </a:lnTo>
                <a:lnTo>
                  <a:pt x="252638" y="465767"/>
                </a:lnTo>
                <a:lnTo>
                  <a:pt x="243814" y="464210"/>
                </a:lnTo>
                <a:lnTo>
                  <a:pt x="221270" y="463502"/>
                </a:lnTo>
                <a:lnTo>
                  <a:pt x="212133" y="463610"/>
                </a:lnTo>
                <a:lnTo>
                  <a:pt x="203365" y="464908"/>
                </a:lnTo>
                <a:lnTo>
                  <a:pt x="194196" y="465600"/>
                </a:lnTo>
                <a:lnTo>
                  <a:pt x="177131" y="463824"/>
                </a:lnTo>
                <a:lnTo>
                  <a:pt x="167970" y="464908"/>
                </a:lnTo>
                <a:lnTo>
                  <a:pt x="159121" y="466393"/>
                </a:lnTo>
                <a:lnTo>
                  <a:pt x="150691" y="466228"/>
                </a:lnTo>
                <a:lnTo>
                  <a:pt x="142052" y="465403"/>
                </a:lnTo>
                <a:lnTo>
                  <a:pt x="132575" y="464908"/>
                </a:lnTo>
                <a:lnTo>
                  <a:pt x="122446" y="465689"/>
                </a:lnTo>
                <a:lnTo>
                  <a:pt x="113895" y="465350"/>
                </a:lnTo>
                <a:lnTo>
                  <a:pt x="105555" y="464616"/>
                </a:lnTo>
                <a:lnTo>
                  <a:pt x="96062" y="464210"/>
                </a:lnTo>
                <a:lnTo>
                  <a:pt x="86979" y="462536"/>
                </a:lnTo>
                <a:lnTo>
                  <a:pt x="79001" y="456650"/>
                </a:lnTo>
                <a:lnTo>
                  <a:pt x="73236" y="448397"/>
                </a:lnTo>
                <a:lnTo>
                  <a:pt x="70789" y="439623"/>
                </a:lnTo>
                <a:lnTo>
                  <a:pt x="71348" y="430491"/>
                </a:lnTo>
                <a:lnTo>
                  <a:pt x="68541" y="424180"/>
                </a:lnTo>
                <a:lnTo>
                  <a:pt x="71348" y="410832"/>
                </a:lnTo>
                <a:lnTo>
                  <a:pt x="69100" y="405917"/>
                </a:lnTo>
                <a:lnTo>
                  <a:pt x="70218" y="400304"/>
                </a:lnTo>
                <a:lnTo>
                  <a:pt x="70859" y="393728"/>
                </a:lnTo>
                <a:lnTo>
                  <a:pt x="69827" y="384793"/>
                </a:lnTo>
                <a:lnTo>
                  <a:pt x="70789" y="377825"/>
                </a:lnTo>
                <a:lnTo>
                  <a:pt x="69761" y="370967"/>
                </a:lnTo>
                <a:lnTo>
                  <a:pt x="69313" y="364570"/>
                </a:lnTo>
                <a:lnTo>
                  <a:pt x="69603" y="357781"/>
                </a:lnTo>
                <a:lnTo>
                  <a:pt x="70789" y="349745"/>
                </a:lnTo>
                <a:lnTo>
                  <a:pt x="70071" y="329691"/>
                </a:lnTo>
                <a:lnTo>
                  <a:pt x="91008" y="297764"/>
                </a:lnTo>
                <a:lnTo>
                  <a:pt x="106526" y="296978"/>
                </a:lnTo>
                <a:lnTo>
                  <a:pt x="113044" y="297076"/>
                </a:lnTo>
                <a:lnTo>
                  <a:pt x="120777" y="297764"/>
                </a:lnTo>
                <a:lnTo>
                  <a:pt x="125272" y="297764"/>
                </a:lnTo>
                <a:lnTo>
                  <a:pt x="129209" y="294246"/>
                </a:lnTo>
                <a:lnTo>
                  <a:pt x="136512" y="297065"/>
                </a:lnTo>
                <a:lnTo>
                  <a:pt x="142697" y="299173"/>
                </a:lnTo>
                <a:lnTo>
                  <a:pt x="147739" y="294957"/>
                </a:lnTo>
                <a:lnTo>
                  <a:pt x="159537" y="297065"/>
                </a:lnTo>
                <a:lnTo>
                  <a:pt x="163474" y="294246"/>
                </a:lnTo>
                <a:lnTo>
                  <a:pt x="175272" y="298462"/>
                </a:lnTo>
                <a:lnTo>
                  <a:pt x="181444" y="297065"/>
                </a:lnTo>
                <a:lnTo>
                  <a:pt x="188747" y="297764"/>
                </a:lnTo>
                <a:lnTo>
                  <a:pt x="197124" y="296470"/>
                </a:lnTo>
                <a:lnTo>
                  <a:pt x="205606" y="296362"/>
                </a:lnTo>
                <a:lnTo>
                  <a:pt x="224142" y="297065"/>
                </a:lnTo>
                <a:lnTo>
                  <a:pt x="234224" y="294619"/>
                </a:lnTo>
                <a:lnTo>
                  <a:pt x="239458" y="290133"/>
                </a:lnTo>
                <a:lnTo>
                  <a:pt x="241530" y="283144"/>
                </a:lnTo>
                <a:lnTo>
                  <a:pt x="242361" y="266856"/>
                </a:lnTo>
                <a:lnTo>
                  <a:pt x="242125" y="247205"/>
                </a:lnTo>
                <a:lnTo>
                  <a:pt x="241351" y="236757"/>
                </a:lnTo>
                <a:lnTo>
                  <a:pt x="238051" y="228947"/>
                </a:lnTo>
                <a:lnTo>
                  <a:pt x="232013" y="224297"/>
                </a:lnTo>
                <a:lnTo>
                  <a:pt x="223024" y="223329"/>
                </a:lnTo>
                <a:lnTo>
                  <a:pt x="217957" y="224028"/>
                </a:lnTo>
                <a:lnTo>
                  <a:pt x="212915" y="222631"/>
                </a:lnTo>
                <a:lnTo>
                  <a:pt x="199428" y="226136"/>
                </a:lnTo>
                <a:lnTo>
                  <a:pt x="193814" y="221221"/>
                </a:lnTo>
                <a:lnTo>
                  <a:pt x="174713" y="227533"/>
                </a:lnTo>
                <a:lnTo>
                  <a:pt x="175272" y="221932"/>
                </a:lnTo>
                <a:lnTo>
                  <a:pt x="161226" y="225437"/>
                </a:lnTo>
                <a:lnTo>
                  <a:pt x="157289" y="221932"/>
                </a:lnTo>
                <a:lnTo>
                  <a:pt x="147739" y="226136"/>
                </a:lnTo>
                <a:lnTo>
                  <a:pt x="144932" y="222631"/>
                </a:lnTo>
                <a:lnTo>
                  <a:pt x="132575" y="226136"/>
                </a:lnTo>
                <a:lnTo>
                  <a:pt x="122466" y="224726"/>
                </a:lnTo>
                <a:lnTo>
                  <a:pt x="114403" y="225604"/>
                </a:lnTo>
                <a:lnTo>
                  <a:pt x="107715" y="225429"/>
                </a:lnTo>
                <a:lnTo>
                  <a:pt x="72382" y="207538"/>
                </a:lnTo>
                <a:lnTo>
                  <a:pt x="70218" y="188214"/>
                </a:lnTo>
                <a:lnTo>
                  <a:pt x="68541" y="183997"/>
                </a:lnTo>
                <a:lnTo>
                  <a:pt x="70218" y="174866"/>
                </a:lnTo>
                <a:lnTo>
                  <a:pt x="70789" y="170662"/>
                </a:lnTo>
                <a:lnTo>
                  <a:pt x="69100" y="166446"/>
                </a:lnTo>
                <a:lnTo>
                  <a:pt x="71348" y="157314"/>
                </a:lnTo>
                <a:lnTo>
                  <a:pt x="69100" y="155206"/>
                </a:lnTo>
                <a:lnTo>
                  <a:pt x="70218" y="140462"/>
                </a:lnTo>
                <a:lnTo>
                  <a:pt x="67970" y="135547"/>
                </a:lnTo>
                <a:lnTo>
                  <a:pt x="70789" y="119392"/>
                </a:lnTo>
                <a:lnTo>
                  <a:pt x="70218" y="112369"/>
                </a:lnTo>
                <a:lnTo>
                  <a:pt x="70218" y="104648"/>
                </a:lnTo>
                <a:lnTo>
                  <a:pt x="109264" y="75061"/>
                </a:lnTo>
                <a:lnTo>
                  <a:pt x="116567" y="75162"/>
                </a:lnTo>
                <a:lnTo>
                  <a:pt x="124714" y="75857"/>
                </a:lnTo>
                <a:lnTo>
                  <a:pt x="162356" y="75857"/>
                </a:lnTo>
                <a:lnTo>
                  <a:pt x="172817" y="73678"/>
                </a:lnTo>
                <a:lnTo>
                  <a:pt x="182433" y="73742"/>
                </a:lnTo>
                <a:lnTo>
                  <a:pt x="199986" y="75857"/>
                </a:lnTo>
                <a:lnTo>
                  <a:pt x="209170" y="76555"/>
                </a:lnTo>
                <a:lnTo>
                  <a:pt x="217404" y="76730"/>
                </a:lnTo>
                <a:lnTo>
                  <a:pt x="236499" y="76555"/>
                </a:lnTo>
                <a:lnTo>
                  <a:pt x="244332" y="74580"/>
                </a:lnTo>
                <a:lnTo>
                  <a:pt x="251109" y="69181"/>
                </a:lnTo>
                <a:lnTo>
                  <a:pt x="255778" y="61151"/>
                </a:lnTo>
                <a:lnTo>
                  <a:pt x="257289" y="51282"/>
                </a:lnTo>
                <a:lnTo>
                  <a:pt x="257289" y="25298"/>
                </a:lnTo>
                <a:lnTo>
                  <a:pt x="255724" y="15145"/>
                </a:lnTo>
                <a:lnTo>
                  <a:pt x="252372" y="7824"/>
                </a:lnTo>
                <a:lnTo>
                  <a:pt x="246704" y="3268"/>
                </a:lnTo>
                <a:lnTo>
                  <a:pt x="238188" y="1409"/>
                </a:lnTo>
                <a:lnTo>
                  <a:pt x="223583" y="1409"/>
                </a:lnTo>
                <a:lnTo>
                  <a:pt x="218528" y="4927"/>
                </a:lnTo>
                <a:lnTo>
                  <a:pt x="210667" y="2120"/>
                </a:lnTo>
                <a:lnTo>
                  <a:pt x="204004" y="1920"/>
                </a:lnTo>
                <a:lnTo>
                  <a:pt x="197813" y="2644"/>
                </a:lnTo>
                <a:lnTo>
                  <a:pt x="191306" y="3106"/>
                </a:lnTo>
                <a:lnTo>
                  <a:pt x="183692" y="2120"/>
                </a:lnTo>
                <a:lnTo>
                  <a:pt x="181444" y="1409"/>
                </a:lnTo>
                <a:lnTo>
                  <a:pt x="169087" y="1409"/>
                </a:lnTo>
                <a:lnTo>
                  <a:pt x="162915" y="4216"/>
                </a:lnTo>
                <a:lnTo>
                  <a:pt x="156171" y="2120"/>
                </a:lnTo>
                <a:lnTo>
                  <a:pt x="150545" y="711"/>
                </a:lnTo>
                <a:lnTo>
                  <a:pt x="141008" y="711"/>
                </a:lnTo>
                <a:lnTo>
                  <a:pt x="135382" y="2819"/>
                </a:lnTo>
                <a:lnTo>
                  <a:pt x="129209" y="2120"/>
                </a:lnTo>
                <a:lnTo>
                  <a:pt x="122387" y="1919"/>
                </a:lnTo>
                <a:lnTo>
                  <a:pt x="109376" y="2315"/>
                </a:lnTo>
                <a:lnTo>
                  <a:pt x="102247" y="2120"/>
                </a:lnTo>
                <a:lnTo>
                  <a:pt x="82252" y="831"/>
                </a:lnTo>
                <a:lnTo>
                  <a:pt x="69100" y="711"/>
                </a:lnTo>
                <a:lnTo>
                  <a:pt x="61798" y="1409"/>
                </a:lnTo>
                <a:lnTo>
                  <a:pt x="49999" y="1409"/>
                </a:lnTo>
                <a:lnTo>
                  <a:pt x="44932" y="0"/>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2" name="object 42"/>
          <p:cNvSpPr/>
          <p:nvPr/>
        </p:nvSpPr>
        <p:spPr>
          <a:xfrm>
            <a:off x="3003822" y="553389"/>
            <a:ext cx="233979" cy="357884"/>
          </a:xfrm>
          <a:custGeom>
            <a:avLst/>
            <a:gdLst/>
            <a:ahLst/>
            <a:cxnLst/>
            <a:rect l="l" t="t" r="r" b="b"/>
            <a:pathLst>
              <a:path w="257810" h="394334">
                <a:moveTo>
                  <a:pt x="169646" y="0"/>
                </a:moveTo>
                <a:lnTo>
                  <a:pt x="156171" y="0"/>
                </a:lnTo>
                <a:lnTo>
                  <a:pt x="148708" y="649"/>
                </a:lnTo>
                <a:lnTo>
                  <a:pt x="109996" y="11211"/>
                </a:lnTo>
                <a:lnTo>
                  <a:pt x="103924" y="15430"/>
                </a:lnTo>
                <a:lnTo>
                  <a:pt x="99987" y="15430"/>
                </a:lnTo>
                <a:lnTo>
                  <a:pt x="97180" y="20358"/>
                </a:lnTo>
                <a:lnTo>
                  <a:pt x="85906" y="28389"/>
                </a:lnTo>
                <a:lnTo>
                  <a:pt x="78501" y="30891"/>
                </a:lnTo>
                <a:lnTo>
                  <a:pt x="72568" y="30761"/>
                </a:lnTo>
                <a:lnTo>
                  <a:pt x="68529" y="28790"/>
                </a:lnTo>
                <a:lnTo>
                  <a:pt x="62915" y="23863"/>
                </a:lnTo>
                <a:lnTo>
                  <a:pt x="63474" y="14744"/>
                </a:lnTo>
                <a:lnTo>
                  <a:pt x="48856" y="5613"/>
                </a:lnTo>
                <a:lnTo>
                  <a:pt x="45504" y="9118"/>
                </a:lnTo>
                <a:lnTo>
                  <a:pt x="42684" y="8420"/>
                </a:lnTo>
                <a:lnTo>
                  <a:pt x="35078" y="7634"/>
                </a:lnTo>
                <a:lnTo>
                  <a:pt x="28575" y="7372"/>
                </a:lnTo>
                <a:lnTo>
                  <a:pt x="22385" y="7634"/>
                </a:lnTo>
                <a:lnTo>
                  <a:pt x="15722" y="8420"/>
                </a:lnTo>
                <a:lnTo>
                  <a:pt x="7861" y="7721"/>
                </a:lnTo>
                <a:lnTo>
                  <a:pt x="0" y="12623"/>
                </a:lnTo>
                <a:lnTo>
                  <a:pt x="0" y="32296"/>
                </a:lnTo>
                <a:lnTo>
                  <a:pt x="3365" y="44234"/>
                </a:lnTo>
                <a:lnTo>
                  <a:pt x="2806" y="48450"/>
                </a:lnTo>
                <a:lnTo>
                  <a:pt x="3381" y="63229"/>
                </a:lnTo>
                <a:lnTo>
                  <a:pt x="3272" y="86471"/>
                </a:lnTo>
                <a:lnTo>
                  <a:pt x="4483" y="96913"/>
                </a:lnTo>
                <a:lnTo>
                  <a:pt x="4959" y="108694"/>
                </a:lnTo>
                <a:lnTo>
                  <a:pt x="4483" y="143256"/>
                </a:lnTo>
                <a:lnTo>
                  <a:pt x="5116" y="171870"/>
                </a:lnTo>
                <a:lnTo>
                  <a:pt x="5195" y="185320"/>
                </a:lnTo>
                <a:lnTo>
                  <a:pt x="4483" y="199428"/>
                </a:lnTo>
                <a:lnTo>
                  <a:pt x="4804" y="223431"/>
                </a:lnTo>
                <a:lnTo>
                  <a:pt x="5613" y="229628"/>
                </a:lnTo>
                <a:lnTo>
                  <a:pt x="4979" y="241214"/>
                </a:lnTo>
                <a:lnTo>
                  <a:pt x="4900" y="247602"/>
                </a:lnTo>
                <a:lnTo>
                  <a:pt x="6009" y="260971"/>
                </a:lnTo>
                <a:lnTo>
                  <a:pt x="4902" y="273080"/>
                </a:lnTo>
                <a:lnTo>
                  <a:pt x="5992" y="289475"/>
                </a:lnTo>
                <a:lnTo>
                  <a:pt x="4425" y="303039"/>
                </a:lnTo>
                <a:lnTo>
                  <a:pt x="4483" y="311797"/>
                </a:lnTo>
                <a:lnTo>
                  <a:pt x="4959" y="319750"/>
                </a:lnTo>
                <a:lnTo>
                  <a:pt x="4906" y="327507"/>
                </a:lnTo>
                <a:lnTo>
                  <a:pt x="4327" y="346862"/>
                </a:lnTo>
                <a:lnTo>
                  <a:pt x="4645" y="361519"/>
                </a:lnTo>
                <a:lnTo>
                  <a:pt x="4483" y="369379"/>
                </a:lnTo>
                <a:lnTo>
                  <a:pt x="5417" y="380607"/>
                </a:lnTo>
                <a:lnTo>
                  <a:pt x="9404" y="387553"/>
                </a:lnTo>
                <a:lnTo>
                  <a:pt x="15705" y="391203"/>
                </a:lnTo>
                <a:lnTo>
                  <a:pt x="23583" y="392544"/>
                </a:lnTo>
                <a:lnTo>
                  <a:pt x="51104" y="392544"/>
                </a:lnTo>
                <a:lnTo>
                  <a:pt x="59152" y="391987"/>
                </a:lnTo>
                <a:lnTo>
                  <a:pt x="65300" y="389129"/>
                </a:lnTo>
                <a:lnTo>
                  <a:pt x="69128" y="382187"/>
                </a:lnTo>
                <a:lnTo>
                  <a:pt x="70218" y="369379"/>
                </a:lnTo>
                <a:lnTo>
                  <a:pt x="70057" y="358580"/>
                </a:lnTo>
                <a:lnTo>
                  <a:pt x="71007" y="335407"/>
                </a:lnTo>
                <a:lnTo>
                  <a:pt x="70218" y="323037"/>
                </a:lnTo>
                <a:lnTo>
                  <a:pt x="69276" y="312360"/>
                </a:lnTo>
                <a:lnTo>
                  <a:pt x="69021" y="301355"/>
                </a:lnTo>
                <a:lnTo>
                  <a:pt x="69503" y="289954"/>
                </a:lnTo>
                <a:lnTo>
                  <a:pt x="70777" y="278091"/>
                </a:lnTo>
                <a:lnTo>
                  <a:pt x="69985" y="268288"/>
                </a:lnTo>
                <a:lnTo>
                  <a:pt x="69934" y="257630"/>
                </a:lnTo>
                <a:lnTo>
                  <a:pt x="70777" y="232435"/>
                </a:lnTo>
                <a:lnTo>
                  <a:pt x="69724" y="210496"/>
                </a:lnTo>
                <a:lnTo>
                  <a:pt x="69750" y="199652"/>
                </a:lnTo>
                <a:lnTo>
                  <a:pt x="70777" y="187490"/>
                </a:lnTo>
                <a:lnTo>
                  <a:pt x="70239" y="178501"/>
                </a:lnTo>
                <a:lnTo>
                  <a:pt x="70702" y="168790"/>
                </a:lnTo>
                <a:lnTo>
                  <a:pt x="71482" y="158949"/>
                </a:lnTo>
                <a:lnTo>
                  <a:pt x="71894" y="149567"/>
                </a:lnTo>
                <a:lnTo>
                  <a:pt x="74251" y="141331"/>
                </a:lnTo>
                <a:lnTo>
                  <a:pt x="80886" y="115163"/>
                </a:lnTo>
                <a:lnTo>
                  <a:pt x="83705" y="106032"/>
                </a:lnTo>
                <a:lnTo>
                  <a:pt x="87058" y="101117"/>
                </a:lnTo>
                <a:lnTo>
                  <a:pt x="90995" y="97599"/>
                </a:lnTo>
                <a:lnTo>
                  <a:pt x="94361" y="89877"/>
                </a:lnTo>
                <a:lnTo>
                  <a:pt x="102793" y="89179"/>
                </a:lnTo>
                <a:lnTo>
                  <a:pt x="107848" y="82156"/>
                </a:lnTo>
                <a:lnTo>
                  <a:pt x="114635" y="77583"/>
                </a:lnTo>
                <a:lnTo>
                  <a:pt x="121686" y="75050"/>
                </a:lnTo>
                <a:lnTo>
                  <a:pt x="129263" y="73965"/>
                </a:lnTo>
                <a:lnTo>
                  <a:pt x="137629" y="73736"/>
                </a:lnTo>
                <a:lnTo>
                  <a:pt x="145667" y="74151"/>
                </a:lnTo>
                <a:lnTo>
                  <a:pt x="183692" y="105321"/>
                </a:lnTo>
                <a:lnTo>
                  <a:pt x="188832" y="136046"/>
                </a:lnTo>
                <a:lnTo>
                  <a:pt x="189877" y="145364"/>
                </a:lnTo>
                <a:lnTo>
                  <a:pt x="191239" y="154907"/>
                </a:lnTo>
                <a:lnTo>
                  <a:pt x="191555" y="164846"/>
                </a:lnTo>
                <a:lnTo>
                  <a:pt x="191566" y="187490"/>
                </a:lnTo>
                <a:lnTo>
                  <a:pt x="192678" y="210050"/>
                </a:lnTo>
                <a:lnTo>
                  <a:pt x="192816" y="220574"/>
                </a:lnTo>
                <a:lnTo>
                  <a:pt x="192112" y="231038"/>
                </a:lnTo>
                <a:lnTo>
                  <a:pt x="191952" y="243164"/>
                </a:lnTo>
                <a:lnTo>
                  <a:pt x="192041" y="262935"/>
                </a:lnTo>
                <a:lnTo>
                  <a:pt x="191566" y="273875"/>
                </a:lnTo>
                <a:lnTo>
                  <a:pt x="192400" y="296437"/>
                </a:lnTo>
                <a:lnTo>
                  <a:pt x="192350" y="308144"/>
                </a:lnTo>
                <a:lnTo>
                  <a:pt x="191566" y="321627"/>
                </a:lnTo>
                <a:lnTo>
                  <a:pt x="192032" y="335132"/>
                </a:lnTo>
                <a:lnTo>
                  <a:pt x="192724" y="380103"/>
                </a:lnTo>
                <a:lnTo>
                  <a:pt x="210096" y="392544"/>
                </a:lnTo>
                <a:lnTo>
                  <a:pt x="216839" y="391160"/>
                </a:lnTo>
                <a:lnTo>
                  <a:pt x="224142" y="393954"/>
                </a:lnTo>
                <a:lnTo>
                  <a:pt x="232562" y="393954"/>
                </a:lnTo>
                <a:lnTo>
                  <a:pt x="245498" y="389983"/>
                </a:lnTo>
                <a:lnTo>
                  <a:pt x="251463" y="386230"/>
                </a:lnTo>
                <a:lnTo>
                  <a:pt x="255003" y="380894"/>
                </a:lnTo>
                <a:lnTo>
                  <a:pt x="256171" y="373583"/>
                </a:lnTo>
                <a:lnTo>
                  <a:pt x="256730" y="318820"/>
                </a:lnTo>
                <a:lnTo>
                  <a:pt x="257289" y="316712"/>
                </a:lnTo>
                <a:lnTo>
                  <a:pt x="257289" y="311797"/>
                </a:lnTo>
                <a:lnTo>
                  <a:pt x="256885" y="301557"/>
                </a:lnTo>
                <a:lnTo>
                  <a:pt x="256166" y="290990"/>
                </a:lnTo>
                <a:lnTo>
                  <a:pt x="255869" y="280291"/>
                </a:lnTo>
                <a:lnTo>
                  <a:pt x="256730" y="269659"/>
                </a:lnTo>
                <a:lnTo>
                  <a:pt x="256017" y="259541"/>
                </a:lnTo>
                <a:lnTo>
                  <a:pt x="256097" y="249818"/>
                </a:lnTo>
                <a:lnTo>
                  <a:pt x="256730" y="228930"/>
                </a:lnTo>
                <a:lnTo>
                  <a:pt x="256730" y="146761"/>
                </a:lnTo>
                <a:lnTo>
                  <a:pt x="256171" y="143954"/>
                </a:lnTo>
                <a:lnTo>
                  <a:pt x="253911" y="136232"/>
                </a:lnTo>
                <a:lnTo>
                  <a:pt x="256171" y="127800"/>
                </a:lnTo>
                <a:lnTo>
                  <a:pt x="256171" y="117970"/>
                </a:lnTo>
                <a:lnTo>
                  <a:pt x="255600" y="115163"/>
                </a:lnTo>
                <a:lnTo>
                  <a:pt x="254482" y="113055"/>
                </a:lnTo>
                <a:lnTo>
                  <a:pt x="253015" y="107545"/>
                </a:lnTo>
                <a:lnTo>
                  <a:pt x="253452" y="95474"/>
                </a:lnTo>
                <a:lnTo>
                  <a:pt x="251663" y="89179"/>
                </a:lnTo>
                <a:lnTo>
                  <a:pt x="249021" y="81497"/>
                </a:lnTo>
                <a:lnTo>
                  <a:pt x="246687" y="65081"/>
                </a:lnTo>
                <a:lnTo>
                  <a:pt x="244360" y="58978"/>
                </a:lnTo>
                <a:lnTo>
                  <a:pt x="239640" y="50862"/>
                </a:lnTo>
                <a:lnTo>
                  <a:pt x="234405" y="37254"/>
                </a:lnTo>
                <a:lnTo>
                  <a:pt x="230314" y="32296"/>
                </a:lnTo>
                <a:lnTo>
                  <a:pt x="224387" y="27072"/>
                </a:lnTo>
                <a:lnTo>
                  <a:pt x="219930" y="22112"/>
                </a:lnTo>
                <a:lnTo>
                  <a:pt x="182575" y="3505"/>
                </a:lnTo>
                <a:lnTo>
                  <a:pt x="175831" y="1397"/>
                </a:lnTo>
                <a:lnTo>
                  <a:pt x="169646" y="0"/>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3" name="object 43"/>
          <p:cNvSpPr/>
          <p:nvPr/>
        </p:nvSpPr>
        <p:spPr>
          <a:xfrm>
            <a:off x="3295466" y="552741"/>
            <a:ext cx="250115" cy="368834"/>
          </a:xfrm>
          <a:custGeom>
            <a:avLst/>
            <a:gdLst/>
            <a:ahLst/>
            <a:cxnLst/>
            <a:rect l="l" t="t" r="r" b="b"/>
            <a:pathLst>
              <a:path w="275589" h="406400">
                <a:moveTo>
                  <a:pt x="142697" y="0"/>
                </a:moveTo>
                <a:lnTo>
                  <a:pt x="137071" y="1409"/>
                </a:lnTo>
                <a:lnTo>
                  <a:pt x="120230" y="1409"/>
                </a:lnTo>
                <a:lnTo>
                  <a:pt x="117982" y="2108"/>
                </a:lnTo>
                <a:lnTo>
                  <a:pt x="110492" y="5009"/>
                </a:lnTo>
                <a:lnTo>
                  <a:pt x="104424" y="6327"/>
                </a:lnTo>
                <a:lnTo>
                  <a:pt x="99096" y="7641"/>
                </a:lnTo>
                <a:lnTo>
                  <a:pt x="93827" y="10528"/>
                </a:lnTo>
                <a:lnTo>
                  <a:pt x="87775" y="13108"/>
                </a:lnTo>
                <a:lnTo>
                  <a:pt x="82094" y="16940"/>
                </a:lnTo>
                <a:lnTo>
                  <a:pt x="76520" y="20902"/>
                </a:lnTo>
                <a:lnTo>
                  <a:pt x="70789" y="23876"/>
                </a:lnTo>
                <a:lnTo>
                  <a:pt x="65966" y="28803"/>
                </a:lnTo>
                <a:lnTo>
                  <a:pt x="60042" y="33269"/>
                </a:lnTo>
                <a:lnTo>
                  <a:pt x="54437" y="37604"/>
                </a:lnTo>
                <a:lnTo>
                  <a:pt x="50571" y="42138"/>
                </a:lnTo>
                <a:lnTo>
                  <a:pt x="47751" y="47752"/>
                </a:lnTo>
                <a:lnTo>
                  <a:pt x="43256" y="56184"/>
                </a:lnTo>
                <a:lnTo>
                  <a:pt x="38201" y="58991"/>
                </a:lnTo>
                <a:lnTo>
                  <a:pt x="33705" y="66014"/>
                </a:lnTo>
                <a:lnTo>
                  <a:pt x="30899" y="73736"/>
                </a:lnTo>
                <a:lnTo>
                  <a:pt x="24168" y="82169"/>
                </a:lnTo>
                <a:lnTo>
                  <a:pt x="22478" y="89890"/>
                </a:lnTo>
                <a:lnTo>
                  <a:pt x="19113" y="97624"/>
                </a:lnTo>
                <a:lnTo>
                  <a:pt x="14617" y="102527"/>
                </a:lnTo>
                <a:lnTo>
                  <a:pt x="14046" y="113766"/>
                </a:lnTo>
                <a:lnTo>
                  <a:pt x="12369" y="118681"/>
                </a:lnTo>
                <a:lnTo>
                  <a:pt x="10180" y="128945"/>
                </a:lnTo>
                <a:lnTo>
                  <a:pt x="7096" y="140192"/>
                </a:lnTo>
                <a:lnTo>
                  <a:pt x="4540" y="151567"/>
                </a:lnTo>
                <a:lnTo>
                  <a:pt x="3936" y="162217"/>
                </a:lnTo>
                <a:lnTo>
                  <a:pt x="2373" y="170231"/>
                </a:lnTo>
                <a:lnTo>
                  <a:pt x="1125" y="178376"/>
                </a:lnTo>
                <a:lnTo>
                  <a:pt x="299" y="186518"/>
                </a:lnTo>
                <a:lnTo>
                  <a:pt x="78" y="192417"/>
                </a:lnTo>
                <a:lnTo>
                  <a:pt x="0" y="198742"/>
                </a:lnTo>
                <a:lnTo>
                  <a:pt x="1130" y="207162"/>
                </a:lnTo>
                <a:lnTo>
                  <a:pt x="1689" y="215595"/>
                </a:lnTo>
                <a:lnTo>
                  <a:pt x="660" y="222701"/>
                </a:lnTo>
                <a:lnTo>
                  <a:pt x="571" y="238772"/>
                </a:lnTo>
                <a:lnTo>
                  <a:pt x="1130" y="243687"/>
                </a:lnTo>
                <a:lnTo>
                  <a:pt x="3378" y="247891"/>
                </a:lnTo>
                <a:lnTo>
                  <a:pt x="5387" y="258958"/>
                </a:lnTo>
                <a:lnTo>
                  <a:pt x="9049" y="276694"/>
                </a:lnTo>
                <a:lnTo>
                  <a:pt x="10680" y="285813"/>
                </a:lnTo>
                <a:lnTo>
                  <a:pt x="13156" y="295434"/>
                </a:lnTo>
                <a:lnTo>
                  <a:pt x="16579" y="304258"/>
                </a:lnTo>
                <a:lnTo>
                  <a:pt x="20003" y="312290"/>
                </a:lnTo>
                <a:lnTo>
                  <a:pt x="22478" y="319532"/>
                </a:lnTo>
                <a:lnTo>
                  <a:pt x="25110" y="327790"/>
                </a:lnTo>
                <a:lnTo>
                  <a:pt x="28795" y="335591"/>
                </a:lnTo>
                <a:lnTo>
                  <a:pt x="33535" y="342734"/>
                </a:lnTo>
                <a:lnTo>
                  <a:pt x="39331" y="349021"/>
                </a:lnTo>
                <a:lnTo>
                  <a:pt x="43291" y="356891"/>
                </a:lnTo>
                <a:lnTo>
                  <a:pt x="48250" y="363510"/>
                </a:lnTo>
                <a:lnTo>
                  <a:pt x="53973" y="368693"/>
                </a:lnTo>
                <a:lnTo>
                  <a:pt x="60121" y="372198"/>
                </a:lnTo>
                <a:lnTo>
                  <a:pt x="66749" y="377915"/>
                </a:lnTo>
                <a:lnTo>
                  <a:pt x="72329" y="383173"/>
                </a:lnTo>
                <a:lnTo>
                  <a:pt x="78124" y="387509"/>
                </a:lnTo>
                <a:lnTo>
                  <a:pt x="85394" y="390461"/>
                </a:lnTo>
                <a:lnTo>
                  <a:pt x="91303" y="394680"/>
                </a:lnTo>
                <a:lnTo>
                  <a:pt x="98947" y="397389"/>
                </a:lnTo>
                <a:lnTo>
                  <a:pt x="107117" y="399441"/>
                </a:lnTo>
                <a:lnTo>
                  <a:pt x="114604" y="401688"/>
                </a:lnTo>
                <a:lnTo>
                  <a:pt x="121527" y="403132"/>
                </a:lnTo>
                <a:lnTo>
                  <a:pt x="129920" y="404242"/>
                </a:lnTo>
                <a:lnTo>
                  <a:pt x="138943" y="404954"/>
                </a:lnTo>
                <a:lnTo>
                  <a:pt x="147751" y="405206"/>
                </a:lnTo>
                <a:lnTo>
                  <a:pt x="150558" y="405206"/>
                </a:lnTo>
                <a:lnTo>
                  <a:pt x="153936" y="405904"/>
                </a:lnTo>
                <a:lnTo>
                  <a:pt x="164604" y="405904"/>
                </a:lnTo>
                <a:lnTo>
                  <a:pt x="172465" y="405206"/>
                </a:lnTo>
                <a:lnTo>
                  <a:pt x="179768" y="401688"/>
                </a:lnTo>
                <a:lnTo>
                  <a:pt x="187020" y="398937"/>
                </a:lnTo>
                <a:lnTo>
                  <a:pt x="194378" y="395462"/>
                </a:lnTo>
                <a:lnTo>
                  <a:pt x="201733" y="392115"/>
                </a:lnTo>
                <a:lnTo>
                  <a:pt x="208978" y="389750"/>
                </a:lnTo>
                <a:lnTo>
                  <a:pt x="215627" y="384684"/>
                </a:lnTo>
                <a:lnTo>
                  <a:pt x="221273" y="379222"/>
                </a:lnTo>
                <a:lnTo>
                  <a:pt x="227236" y="373759"/>
                </a:lnTo>
                <a:lnTo>
                  <a:pt x="234858" y="368679"/>
                </a:lnTo>
                <a:lnTo>
                  <a:pt x="239331" y="365887"/>
                </a:lnTo>
                <a:lnTo>
                  <a:pt x="238759" y="361670"/>
                </a:lnTo>
                <a:lnTo>
                  <a:pt x="246062" y="355346"/>
                </a:lnTo>
                <a:lnTo>
                  <a:pt x="252234" y="349719"/>
                </a:lnTo>
                <a:lnTo>
                  <a:pt x="256730" y="341998"/>
                </a:lnTo>
                <a:lnTo>
                  <a:pt x="259149" y="337781"/>
                </a:lnTo>
                <a:lnTo>
                  <a:pt x="146062" y="337781"/>
                </a:lnTo>
                <a:lnTo>
                  <a:pt x="135966" y="337083"/>
                </a:lnTo>
                <a:lnTo>
                  <a:pt x="125778" y="333713"/>
                </a:lnTo>
                <a:lnTo>
                  <a:pt x="117697" y="329625"/>
                </a:lnTo>
                <a:lnTo>
                  <a:pt x="111302" y="325932"/>
                </a:lnTo>
                <a:lnTo>
                  <a:pt x="106171" y="323748"/>
                </a:lnTo>
                <a:lnTo>
                  <a:pt x="96075" y="321640"/>
                </a:lnTo>
                <a:lnTo>
                  <a:pt x="96634" y="311099"/>
                </a:lnTo>
                <a:lnTo>
                  <a:pt x="90449" y="306895"/>
                </a:lnTo>
                <a:lnTo>
                  <a:pt x="84835" y="302679"/>
                </a:lnTo>
                <a:lnTo>
                  <a:pt x="84835" y="292150"/>
                </a:lnTo>
                <a:lnTo>
                  <a:pt x="72466" y="276694"/>
                </a:lnTo>
                <a:lnTo>
                  <a:pt x="72466" y="268262"/>
                </a:lnTo>
                <a:lnTo>
                  <a:pt x="71348" y="260540"/>
                </a:lnTo>
                <a:lnTo>
                  <a:pt x="69654" y="255298"/>
                </a:lnTo>
                <a:lnTo>
                  <a:pt x="68748" y="249129"/>
                </a:lnTo>
                <a:lnTo>
                  <a:pt x="68580" y="242170"/>
                </a:lnTo>
                <a:lnTo>
                  <a:pt x="69100" y="234556"/>
                </a:lnTo>
                <a:lnTo>
                  <a:pt x="70789" y="223316"/>
                </a:lnTo>
                <a:lnTo>
                  <a:pt x="79781" y="219811"/>
                </a:lnTo>
                <a:lnTo>
                  <a:pt x="148708" y="219811"/>
                </a:lnTo>
                <a:lnTo>
                  <a:pt x="150558" y="219100"/>
                </a:lnTo>
                <a:lnTo>
                  <a:pt x="200000" y="219100"/>
                </a:lnTo>
                <a:lnTo>
                  <a:pt x="200558" y="218401"/>
                </a:lnTo>
                <a:lnTo>
                  <a:pt x="268421" y="218401"/>
                </a:lnTo>
                <a:lnTo>
                  <a:pt x="270578" y="216642"/>
                </a:lnTo>
                <a:lnTo>
                  <a:pt x="274064" y="208480"/>
                </a:lnTo>
                <a:lnTo>
                  <a:pt x="275285" y="196634"/>
                </a:lnTo>
                <a:lnTo>
                  <a:pt x="275285" y="192417"/>
                </a:lnTo>
                <a:lnTo>
                  <a:pt x="274614" y="181666"/>
                </a:lnTo>
                <a:lnTo>
                  <a:pt x="274051" y="170231"/>
                </a:lnTo>
                <a:lnTo>
                  <a:pt x="273701" y="163580"/>
                </a:lnTo>
                <a:lnTo>
                  <a:pt x="273447" y="160375"/>
                </a:lnTo>
                <a:lnTo>
                  <a:pt x="182724" y="160375"/>
                </a:lnTo>
                <a:lnTo>
                  <a:pt x="176881" y="160299"/>
                </a:lnTo>
                <a:lnTo>
                  <a:pt x="175122" y="159912"/>
                </a:lnTo>
                <a:lnTo>
                  <a:pt x="102504" y="159912"/>
                </a:lnTo>
                <a:lnTo>
                  <a:pt x="96562" y="159856"/>
                </a:lnTo>
                <a:lnTo>
                  <a:pt x="90611" y="159410"/>
                </a:lnTo>
                <a:lnTo>
                  <a:pt x="78085" y="159403"/>
                </a:lnTo>
                <a:lnTo>
                  <a:pt x="70789" y="151688"/>
                </a:lnTo>
                <a:lnTo>
                  <a:pt x="71907" y="143268"/>
                </a:lnTo>
                <a:lnTo>
                  <a:pt x="71348" y="136232"/>
                </a:lnTo>
                <a:lnTo>
                  <a:pt x="73596" y="133426"/>
                </a:lnTo>
                <a:lnTo>
                  <a:pt x="76403" y="124307"/>
                </a:lnTo>
                <a:lnTo>
                  <a:pt x="78651" y="117271"/>
                </a:lnTo>
                <a:lnTo>
                  <a:pt x="78651" y="110959"/>
                </a:lnTo>
                <a:lnTo>
                  <a:pt x="85953" y="103225"/>
                </a:lnTo>
                <a:lnTo>
                  <a:pt x="91020" y="97624"/>
                </a:lnTo>
                <a:lnTo>
                  <a:pt x="92138" y="92697"/>
                </a:lnTo>
                <a:lnTo>
                  <a:pt x="97193" y="88480"/>
                </a:lnTo>
                <a:lnTo>
                  <a:pt x="101117" y="84975"/>
                </a:lnTo>
                <a:lnTo>
                  <a:pt x="105613" y="77952"/>
                </a:lnTo>
                <a:lnTo>
                  <a:pt x="110108" y="76542"/>
                </a:lnTo>
                <a:lnTo>
                  <a:pt x="116604" y="72649"/>
                </a:lnTo>
                <a:lnTo>
                  <a:pt x="124575" y="69611"/>
                </a:lnTo>
                <a:lnTo>
                  <a:pt x="133177" y="67759"/>
                </a:lnTo>
                <a:lnTo>
                  <a:pt x="141566" y="67424"/>
                </a:lnTo>
                <a:lnTo>
                  <a:pt x="245438" y="67424"/>
                </a:lnTo>
                <a:lnTo>
                  <a:pt x="245036" y="66649"/>
                </a:lnTo>
                <a:lnTo>
                  <a:pt x="223024" y="34417"/>
                </a:lnTo>
                <a:lnTo>
                  <a:pt x="217137" y="30279"/>
                </a:lnTo>
                <a:lnTo>
                  <a:pt x="210883" y="25023"/>
                </a:lnTo>
                <a:lnTo>
                  <a:pt x="204943" y="19899"/>
                </a:lnTo>
                <a:lnTo>
                  <a:pt x="199999" y="16154"/>
                </a:lnTo>
                <a:lnTo>
                  <a:pt x="193179" y="13790"/>
                </a:lnTo>
                <a:lnTo>
                  <a:pt x="186726" y="10971"/>
                </a:lnTo>
                <a:lnTo>
                  <a:pt x="173024" y="4216"/>
                </a:lnTo>
                <a:lnTo>
                  <a:pt x="142697" y="0"/>
                </a:lnTo>
                <a:close/>
              </a:path>
              <a:path w="275589" h="406400">
                <a:moveTo>
                  <a:pt x="223579" y="284756"/>
                </a:moveTo>
                <a:lnTo>
                  <a:pt x="217135" y="286435"/>
                </a:lnTo>
                <a:lnTo>
                  <a:pt x="211533" y="291144"/>
                </a:lnTo>
                <a:lnTo>
                  <a:pt x="207302" y="299872"/>
                </a:lnTo>
                <a:lnTo>
                  <a:pt x="203377" y="304774"/>
                </a:lnTo>
                <a:lnTo>
                  <a:pt x="198881" y="314617"/>
                </a:lnTo>
                <a:lnTo>
                  <a:pt x="196634" y="316725"/>
                </a:lnTo>
                <a:lnTo>
                  <a:pt x="190449" y="322338"/>
                </a:lnTo>
                <a:lnTo>
                  <a:pt x="188201" y="325158"/>
                </a:lnTo>
                <a:lnTo>
                  <a:pt x="182575" y="327952"/>
                </a:lnTo>
                <a:lnTo>
                  <a:pt x="174662" y="332156"/>
                </a:lnTo>
                <a:lnTo>
                  <a:pt x="165166" y="335238"/>
                </a:lnTo>
                <a:lnTo>
                  <a:pt x="155246" y="337135"/>
                </a:lnTo>
                <a:lnTo>
                  <a:pt x="146062" y="337781"/>
                </a:lnTo>
                <a:lnTo>
                  <a:pt x="259149" y="337781"/>
                </a:lnTo>
                <a:lnTo>
                  <a:pt x="268541" y="291439"/>
                </a:lnTo>
                <a:lnTo>
                  <a:pt x="263536" y="285813"/>
                </a:lnTo>
                <a:lnTo>
                  <a:pt x="239890" y="285813"/>
                </a:lnTo>
                <a:lnTo>
                  <a:pt x="230339" y="285115"/>
                </a:lnTo>
                <a:lnTo>
                  <a:pt x="223579" y="284756"/>
                </a:lnTo>
                <a:close/>
              </a:path>
              <a:path w="275589" h="406400">
                <a:moveTo>
                  <a:pt x="245490" y="283006"/>
                </a:moveTo>
                <a:lnTo>
                  <a:pt x="239890" y="285813"/>
                </a:lnTo>
                <a:lnTo>
                  <a:pt x="263536" y="285813"/>
                </a:lnTo>
                <a:lnTo>
                  <a:pt x="262915" y="285115"/>
                </a:lnTo>
                <a:lnTo>
                  <a:pt x="252806" y="285115"/>
                </a:lnTo>
                <a:lnTo>
                  <a:pt x="245490" y="283006"/>
                </a:lnTo>
                <a:close/>
              </a:path>
              <a:path w="275589" h="406400">
                <a:moveTo>
                  <a:pt x="178079" y="219100"/>
                </a:moveTo>
                <a:lnTo>
                  <a:pt x="150558" y="219100"/>
                </a:lnTo>
                <a:lnTo>
                  <a:pt x="158991" y="219811"/>
                </a:lnTo>
                <a:lnTo>
                  <a:pt x="172465" y="224028"/>
                </a:lnTo>
                <a:lnTo>
                  <a:pt x="178079" y="219100"/>
                </a:lnTo>
                <a:close/>
              </a:path>
              <a:path w="275589" h="406400">
                <a:moveTo>
                  <a:pt x="200000" y="219100"/>
                </a:moveTo>
                <a:lnTo>
                  <a:pt x="178079" y="219100"/>
                </a:lnTo>
                <a:lnTo>
                  <a:pt x="188218" y="221911"/>
                </a:lnTo>
                <a:lnTo>
                  <a:pt x="196062" y="224028"/>
                </a:lnTo>
                <a:lnTo>
                  <a:pt x="200000" y="219100"/>
                </a:lnTo>
                <a:close/>
              </a:path>
              <a:path w="275589" h="406400">
                <a:moveTo>
                  <a:pt x="265087" y="221119"/>
                </a:moveTo>
                <a:lnTo>
                  <a:pt x="228366" y="221119"/>
                </a:lnTo>
                <a:lnTo>
                  <a:pt x="233728" y="221911"/>
                </a:lnTo>
                <a:lnTo>
                  <a:pt x="240401" y="223292"/>
                </a:lnTo>
                <a:lnTo>
                  <a:pt x="246411" y="222964"/>
                </a:lnTo>
                <a:lnTo>
                  <a:pt x="252107" y="222107"/>
                </a:lnTo>
                <a:lnTo>
                  <a:pt x="257860" y="221907"/>
                </a:lnTo>
                <a:lnTo>
                  <a:pt x="265087" y="221119"/>
                </a:lnTo>
                <a:close/>
              </a:path>
              <a:path w="275589" h="406400">
                <a:moveTo>
                  <a:pt x="268421" y="218401"/>
                </a:moveTo>
                <a:lnTo>
                  <a:pt x="200558" y="218401"/>
                </a:lnTo>
                <a:lnTo>
                  <a:pt x="210703" y="221911"/>
                </a:lnTo>
                <a:lnTo>
                  <a:pt x="216635" y="222701"/>
                </a:lnTo>
                <a:lnTo>
                  <a:pt x="222640" y="221907"/>
                </a:lnTo>
                <a:lnTo>
                  <a:pt x="228366" y="221119"/>
                </a:lnTo>
                <a:lnTo>
                  <a:pt x="265089" y="221119"/>
                </a:lnTo>
                <a:lnTo>
                  <a:pt x="268421" y="218401"/>
                </a:lnTo>
                <a:close/>
              </a:path>
              <a:path w="275589" h="406400">
                <a:moveTo>
                  <a:pt x="146890" y="220510"/>
                </a:moveTo>
                <a:lnTo>
                  <a:pt x="101619" y="220510"/>
                </a:lnTo>
                <a:lnTo>
                  <a:pt x="110966" y="221012"/>
                </a:lnTo>
                <a:lnTo>
                  <a:pt x="120789" y="221907"/>
                </a:lnTo>
                <a:lnTo>
                  <a:pt x="126403" y="221907"/>
                </a:lnTo>
                <a:lnTo>
                  <a:pt x="135966" y="221208"/>
                </a:lnTo>
                <a:lnTo>
                  <a:pt x="145073" y="221208"/>
                </a:lnTo>
                <a:lnTo>
                  <a:pt x="146890" y="220510"/>
                </a:lnTo>
                <a:close/>
              </a:path>
              <a:path w="275589" h="406400">
                <a:moveTo>
                  <a:pt x="145073" y="221208"/>
                </a:moveTo>
                <a:lnTo>
                  <a:pt x="135966" y="221208"/>
                </a:lnTo>
                <a:lnTo>
                  <a:pt x="143255" y="221907"/>
                </a:lnTo>
                <a:lnTo>
                  <a:pt x="145073" y="221208"/>
                </a:lnTo>
                <a:close/>
              </a:path>
              <a:path w="275589" h="406400">
                <a:moveTo>
                  <a:pt x="148708" y="219811"/>
                </a:moveTo>
                <a:lnTo>
                  <a:pt x="79781" y="219811"/>
                </a:lnTo>
                <a:lnTo>
                  <a:pt x="83705" y="221208"/>
                </a:lnTo>
                <a:lnTo>
                  <a:pt x="92586" y="220531"/>
                </a:lnTo>
                <a:lnTo>
                  <a:pt x="146890" y="220510"/>
                </a:lnTo>
                <a:lnTo>
                  <a:pt x="148708" y="219811"/>
                </a:lnTo>
                <a:close/>
              </a:path>
              <a:path w="275589" h="406400">
                <a:moveTo>
                  <a:pt x="245438" y="67424"/>
                </a:moveTo>
                <a:lnTo>
                  <a:pt x="141566" y="67424"/>
                </a:lnTo>
                <a:lnTo>
                  <a:pt x="150514" y="67770"/>
                </a:lnTo>
                <a:lnTo>
                  <a:pt x="157934" y="69700"/>
                </a:lnTo>
                <a:lnTo>
                  <a:pt x="191516" y="97888"/>
                </a:lnTo>
                <a:lnTo>
                  <a:pt x="195503" y="106045"/>
                </a:lnTo>
                <a:lnTo>
                  <a:pt x="199999" y="111658"/>
                </a:lnTo>
                <a:lnTo>
                  <a:pt x="200558" y="116586"/>
                </a:lnTo>
                <a:lnTo>
                  <a:pt x="202247" y="123596"/>
                </a:lnTo>
                <a:lnTo>
                  <a:pt x="204057" y="129919"/>
                </a:lnTo>
                <a:lnTo>
                  <a:pt x="205762" y="135715"/>
                </a:lnTo>
                <a:lnTo>
                  <a:pt x="206833" y="141773"/>
                </a:lnTo>
                <a:lnTo>
                  <a:pt x="188781" y="159794"/>
                </a:lnTo>
                <a:lnTo>
                  <a:pt x="182724" y="160375"/>
                </a:lnTo>
                <a:lnTo>
                  <a:pt x="273447" y="160375"/>
                </a:lnTo>
                <a:lnTo>
                  <a:pt x="273037" y="155194"/>
                </a:lnTo>
                <a:lnTo>
                  <a:pt x="263442" y="113165"/>
                </a:lnTo>
                <a:lnTo>
                  <a:pt x="261088" y="105779"/>
                </a:lnTo>
                <a:lnTo>
                  <a:pt x="258946" y="97472"/>
                </a:lnTo>
                <a:lnTo>
                  <a:pt x="256171" y="87782"/>
                </a:lnTo>
                <a:lnTo>
                  <a:pt x="253021" y="81703"/>
                </a:lnTo>
                <a:lnTo>
                  <a:pt x="249080" y="74439"/>
                </a:lnTo>
                <a:lnTo>
                  <a:pt x="245438" y="67424"/>
                </a:lnTo>
                <a:close/>
              </a:path>
              <a:path w="275589" h="406400">
                <a:moveTo>
                  <a:pt x="109550" y="158711"/>
                </a:moveTo>
                <a:lnTo>
                  <a:pt x="102504" y="159912"/>
                </a:lnTo>
                <a:lnTo>
                  <a:pt x="175122" y="159912"/>
                </a:lnTo>
                <a:lnTo>
                  <a:pt x="172818" y="159404"/>
                </a:lnTo>
                <a:lnTo>
                  <a:pt x="161894" y="159403"/>
                </a:lnTo>
                <a:lnTo>
                  <a:pt x="158978" y="159235"/>
                </a:lnTo>
                <a:lnTo>
                  <a:pt x="124858" y="159235"/>
                </a:lnTo>
                <a:lnTo>
                  <a:pt x="117678" y="159104"/>
                </a:lnTo>
                <a:lnTo>
                  <a:pt x="109550" y="158711"/>
                </a:lnTo>
                <a:close/>
              </a:path>
              <a:path w="275589" h="406400">
                <a:moveTo>
                  <a:pt x="90513" y="159403"/>
                </a:moveTo>
                <a:lnTo>
                  <a:pt x="83146" y="159410"/>
                </a:lnTo>
                <a:lnTo>
                  <a:pt x="90611" y="159410"/>
                </a:lnTo>
                <a:close/>
              </a:path>
              <a:path w="275589" h="406400">
                <a:moveTo>
                  <a:pt x="169671" y="158711"/>
                </a:moveTo>
                <a:lnTo>
                  <a:pt x="161925" y="159404"/>
                </a:lnTo>
                <a:lnTo>
                  <a:pt x="172818" y="159404"/>
                </a:lnTo>
                <a:lnTo>
                  <a:pt x="169671" y="158711"/>
                </a:lnTo>
                <a:close/>
              </a:path>
              <a:path w="275589" h="406400">
                <a:moveTo>
                  <a:pt x="147065" y="158419"/>
                </a:moveTo>
                <a:lnTo>
                  <a:pt x="139318" y="158711"/>
                </a:lnTo>
                <a:lnTo>
                  <a:pt x="131826" y="159104"/>
                </a:lnTo>
                <a:lnTo>
                  <a:pt x="124858" y="159235"/>
                </a:lnTo>
                <a:lnTo>
                  <a:pt x="158978" y="159235"/>
                </a:lnTo>
                <a:lnTo>
                  <a:pt x="154495" y="158978"/>
                </a:lnTo>
                <a:lnTo>
                  <a:pt x="147065" y="158419"/>
                </a:lnTo>
                <a:close/>
              </a:path>
              <a:path w="275589" h="406400">
                <a:moveTo>
                  <a:pt x="128092" y="711"/>
                </a:moveTo>
                <a:lnTo>
                  <a:pt x="124155" y="711"/>
                </a:lnTo>
                <a:lnTo>
                  <a:pt x="122478" y="1409"/>
                </a:lnTo>
                <a:lnTo>
                  <a:pt x="131470" y="1409"/>
                </a:lnTo>
                <a:lnTo>
                  <a:pt x="128092" y="711"/>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4" name="object 44"/>
          <p:cNvSpPr/>
          <p:nvPr/>
        </p:nvSpPr>
        <p:spPr>
          <a:xfrm>
            <a:off x="3614662" y="554019"/>
            <a:ext cx="750922" cy="504265"/>
          </a:xfrm>
          <a:custGeom>
            <a:avLst/>
            <a:gdLst/>
            <a:ahLst/>
            <a:cxnLst/>
            <a:rect l="l" t="t" r="r" b="b"/>
            <a:pathLst>
              <a:path w="827404" h="555625">
                <a:moveTo>
                  <a:pt x="180898" y="14744"/>
                </a:moveTo>
                <a:lnTo>
                  <a:pt x="175844" y="8432"/>
                </a:lnTo>
                <a:lnTo>
                  <a:pt x="169659" y="4927"/>
                </a:lnTo>
                <a:lnTo>
                  <a:pt x="165163" y="2108"/>
                </a:lnTo>
                <a:lnTo>
                  <a:pt x="155613" y="0"/>
                </a:lnTo>
                <a:lnTo>
                  <a:pt x="146634" y="0"/>
                </a:lnTo>
                <a:lnTo>
                  <a:pt x="107302" y="10528"/>
                </a:lnTo>
                <a:lnTo>
                  <a:pt x="104495" y="17551"/>
                </a:lnTo>
                <a:lnTo>
                  <a:pt x="95504" y="23177"/>
                </a:lnTo>
                <a:lnTo>
                  <a:pt x="94945" y="28092"/>
                </a:lnTo>
                <a:lnTo>
                  <a:pt x="83705" y="37223"/>
                </a:lnTo>
                <a:lnTo>
                  <a:pt x="82016" y="43535"/>
                </a:lnTo>
                <a:lnTo>
                  <a:pt x="76403" y="46355"/>
                </a:lnTo>
                <a:lnTo>
                  <a:pt x="70662" y="48171"/>
                </a:lnTo>
                <a:lnTo>
                  <a:pt x="66776" y="46088"/>
                </a:lnTo>
                <a:lnTo>
                  <a:pt x="64477" y="39941"/>
                </a:lnTo>
                <a:lnTo>
                  <a:pt x="63487" y="29502"/>
                </a:lnTo>
                <a:lnTo>
                  <a:pt x="61658" y="19786"/>
                </a:lnTo>
                <a:lnTo>
                  <a:pt x="57302" y="13436"/>
                </a:lnTo>
                <a:lnTo>
                  <a:pt x="50838" y="9842"/>
                </a:lnTo>
                <a:lnTo>
                  <a:pt x="42697" y="8432"/>
                </a:lnTo>
                <a:lnTo>
                  <a:pt x="36601" y="8724"/>
                </a:lnTo>
                <a:lnTo>
                  <a:pt x="7874" y="8432"/>
                </a:lnTo>
                <a:lnTo>
                  <a:pt x="0" y="13335"/>
                </a:lnTo>
                <a:lnTo>
                  <a:pt x="0" y="39331"/>
                </a:lnTo>
                <a:lnTo>
                  <a:pt x="1130" y="48463"/>
                </a:lnTo>
                <a:lnTo>
                  <a:pt x="1130" y="57594"/>
                </a:lnTo>
                <a:lnTo>
                  <a:pt x="571" y="59690"/>
                </a:lnTo>
                <a:lnTo>
                  <a:pt x="571" y="64617"/>
                </a:lnTo>
                <a:lnTo>
                  <a:pt x="1473" y="81648"/>
                </a:lnTo>
                <a:lnTo>
                  <a:pt x="1752" y="90093"/>
                </a:lnTo>
                <a:lnTo>
                  <a:pt x="1130" y="97624"/>
                </a:lnTo>
                <a:lnTo>
                  <a:pt x="571" y="99720"/>
                </a:lnTo>
                <a:lnTo>
                  <a:pt x="965" y="111620"/>
                </a:lnTo>
                <a:lnTo>
                  <a:pt x="1689" y="119037"/>
                </a:lnTo>
                <a:lnTo>
                  <a:pt x="1981" y="126453"/>
                </a:lnTo>
                <a:lnTo>
                  <a:pt x="1130" y="134137"/>
                </a:lnTo>
                <a:lnTo>
                  <a:pt x="571" y="136232"/>
                </a:lnTo>
                <a:lnTo>
                  <a:pt x="571" y="148170"/>
                </a:lnTo>
                <a:lnTo>
                  <a:pt x="2819" y="153797"/>
                </a:lnTo>
                <a:lnTo>
                  <a:pt x="0" y="169938"/>
                </a:lnTo>
                <a:lnTo>
                  <a:pt x="0" y="179082"/>
                </a:lnTo>
                <a:lnTo>
                  <a:pt x="1689" y="183997"/>
                </a:lnTo>
                <a:lnTo>
                  <a:pt x="1130" y="191719"/>
                </a:lnTo>
                <a:lnTo>
                  <a:pt x="571" y="195237"/>
                </a:lnTo>
                <a:lnTo>
                  <a:pt x="571" y="209981"/>
                </a:lnTo>
                <a:lnTo>
                  <a:pt x="1689" y="216293"/>
                </a:lnTo>
                <a:lnTo>
                  <a:pt x="1130" y="221221"/>
                </a:lnTo>
                <a:lnTo>
                  <a:pt x="2159" y="229476"/>
                </a:lnTo>
                <a:lnTo>
                  <a:pt x="2603" y="236753"/>
                </a:lnTo>
                <a:lnTo>
                  <a:pt x="2311" y="243624"/>
                </a:lnTo>
                <a:lnTo>
                  <a:pt x="1130" y="250710"/>
                </a:lnTo>
                <a:lnTo>
                  <a:pt x="571" y="252107"/>
                </a:lnTo>
                <a:lnTo>
                  <a:pt x="571" y="264045"/>
                </a:lnTo>
                <a:lnTo>
                  <a:pt x="2247" y="273888"/>
                </a:lnTo>
                <a:lnTo>
                  <a:pt x="1130" y="280200"/>
                </a:lnTo>
                <a:lnTo>
                  <a:pt x="0" y="285127"/>
                </a:lnTo>
                <a:lnTo>
                  <a:pt x="0" y="294246"/>
                </a:lnTo>
                <a:lnTo>
                  <a:pt x="2819" y="300570"/>
                </a:lnTo>
                <a:lnTo>
                  <a:pt x="571" y="311797"/>
                </a:lnTo>
                <a:lnTo>
                  <a:pt x="571" y="324446"/>
                </a:lnTo>
                <a:lnTo>
                  <a:pt x="2247" y="332168"/>
                </a:lnTo>
                <a:lnTo>
                  <a:pt x="1130" y="339191"/>
                </a:lnTo>
                <a:lnTo>
                  <a:pt x="0" y="343408"/>
                </a:lnTo>
                <a:lnTo>
                  <a:pt x="0" y="356057"/>
                </a:lnTo>
                <a:lnTo>
                  <a:pt x="571" y="360260"/>
                </a:lnTo>
                <a:lnTo>
                  <a:pt x="571" y="372897"/>
                </a:lnTo>
                <a:lnTo>
                  <a:pt x="1930" y="381609"/>
                </a:lnTo>
                <a:lnTo>
                  <a:pt x="5613" y="387743"/>
                </a:lnTo>
                <a:lnTo>
                  <a:pt x="10985" y="391375"/>
                </a:lnTo>
                <a:lnTo>
                  <a:pt x="17411" y="392569"/>
                </a:lnTo>
                <a:lnTo>
                  <a:pt x="20789" y="392569"/>
                </a:lnTo>
                <a:lnTo>
                  <a:pt x="28092" y="391160"/>
                </a:lnTo>
                <a:lnTo>
                  <a:pt x="37642" y="391160"/>
                </a:lnTo>
                <a:lnTo>
                  <a:pt x="48310" y="392569"/>
                </a:lnTo>
                <a:lnTo>
                  <a:pt x="51117" y="392569"/>
                </a:lnTo>
                <a:lnTo>
                  <a:pt x="68808" y="351751"/>
                </a:lnTo>
                <a:lnTo>
                  <a:pt x="68529" y="341642"/>
                </a:lnTo>
                <a:lnTo>
                  <a:pt x="67411" y="331470"/>
                </a:lnTo>
                <a:lnTo>
                  <a:pt x="68275" y="321614"/>
                </a:lnTo>
                <a:lnTo>
                  <a:pt x="68033" y="312077"/>
                </a:lnTo>
                <a:lnTo>
                  <a:pt x="67487" y="302933"/>
                </a:lnTo>
                <a:lnTo>
                  <a:pt x="67411" y="294246"/>
                </a:lnTo>
                <a:lnTo>
                  <a:pt x="66929" y="285775"/>
                </a:lnTo>
                <a:lnTo>
                  <a:pt x="67246" y="268579"/>
                </a:lnTo>
                <a:lnTo>
                  <a:pt x="67411" y="221221"/>
                </a:lnTo>
                <a:lnTo>
                  <a:pt x="67602" y="209778"/>
                </a:lnTo>
                <a:lnTo>
                  <a:pt x="68110" y="197612"/>
                </a:lnTo>
                <a:lnTo>
                  <a:pt x="69659" y="171348"/>
                </a:lnTo>
                <a:lnTo>
                  <a:pt x="69659" y="164338"/>
                </a:lnTo>
                <a:lnTo>
                  <a:pt x="72478" y="156603"/>
                </a:lnTo>
                <a:lnTo>
                  <a:pt x="73596" y="148882"/>
                </a:lnTo>
                <a:lnTo>
                  <a:pt x="74726" y="139052"/>
                </a:lnTo>
                <a:lnTo>
                  <a:pt x="78092" y="136232"/>
                </a:lnTo>
                <a:lnTo>
                  <a:pt x="78651" y="129209"/>
                </a:lnTo>
                <a:lnTo>
                  <a:pt x="79692" y="123698"/>
                </a:lnTo>
                <a:lnTo>
                  <a:pt x="81953" y="118783"/>
                </a:lnTo>
                <a:lnTo>
                  <a:pt x="89890" y="104635"/>
                </a:lnTo>
                <a:lnTo>
                  <a:pt x="93814" y="96215"/>
                </a:lnTo>
                <a:lnTo>
                  <a:pt x="98310" y="92697"/>
                </a:lnTo>
                <a:lnTo>
                  <a:pt x="102247" y="88480"/>
                </a:lnTo>
                <a:lnTo>
                  <a:pt x="108991" y="84264"/>
                </a:lnTo>
                <a:lnTo>
                  <a:pt x="110680" y="79362"/>
                </a:lnTo>
                <a:lnTo>
                  <a:pt x="123024" y="76542"/>
                </a:lnTo>
                <a:lnTo>
                  <a:pt x="127520" y="73736"/>
                </a:lnTo>
                <a:lnTo>
                  <a:pt x="139890" y="75145"/>
                </a:lnTo>
                <a:lnTo>
                  <a:pt x="144945" y="73037"/>
                </a:lnTo>
                <a:lnTo>
                  <a:pt x="151130" y="75857"/>
                </a:lnTo>
                <a:lnTo>
                  <a:pt x="156730" y="76542"/>
                </a:lnTo>
                <a:lnTo>
                  <a:pt x="163474" y="82169"/>
                </a:lnTo>
                <a:lnTo>
                  <a:pt x="179768" y="83566"/>
                </a:lnTo>
                <a:lnTo>
                  <a:pt x="180898" y="75145"/>
                </a:lnTo>
                <a:lnTo>
                  <a:pt x="180898" y="63207"/>
                </a:lnTo>
                <a:lnTo>
                  <a:pt x="180340" y="60401"/>
                </a:lnTo>
                <a:lnTo>
                  <a:pt x="180340" y="49872"/>
                </a:lnTo>
                <a:lnTo>
                  <a:pt x="180898" y="43535"/>
                </a:lnTo>
                <a:lnTo>
                  <a:pt x="180898" y="37223"/>
                </a:lnTo>
                <a:lnTo>
                  <a:pt x="180898" y="32296"/>
                </a:lnTo>
                <a:lnTo>
                  <a:pt x="180340" y="29502"/>
                </a:lnTo>
                <a:lnTo>
                  <a:pt x="180898" y="27393"/>
                </a:lnTo>
                <a:lnTo>
                  <a:pt x="180898" y="14744"/>
                </a:lnTo>
                <a:close/>
              </a:path>
              <a:path w="827404" h="555625">
                <a:moveTo>
                  <a:pt x="512914" y="36068"/>
                </a:moveTo>
                <a:lnTo>
                  <a:pt x="512356" y="33528"/>
                </a:lnTo>
                <a:lnTo>
                  <a:pt x="512356" y="30988"/>
                </a:lnTo>
                <a:lnTo>
                  <a:pt x="510743" y="20828"/>
                </a:lnTo>
                <a:lnTo>
                  <a:pt x="506247" y="14478"/>
                </a:lnTo>
                <a:lnTo>
                  <a:pt x="502780" y="13208"/>
                </a:lnTo>
                <a:lnTo>
                  <a:pt x="499325" y="11938"/>
                </a:lnTo>
                <a:lnTo>
                  <a:pt x="443992" y="11938"/>
                </a:lnTo>
                <a:lnTo>
                  <a:pt x="433146" y="13208"/>
                </a:lnTo>
                <a:lnTo>
                  <a:pt x="423138" y="13208"/>
                </a:lnTo>
                <a:lnTo>
                  <a:pt x="414604" y="11938"/>
                </a:lnTo>
                <a:lnTo>
                  <a:pt x="412838" y="11620"/>
                </a:lnTo>
                <a:lnTo>
                  <a:pt x="412838" y="136398"/>
                </a:lnTo>
                <a:lnTo>
                  <a:pt x="412432" y="142748"/>
                </a:lnTo>
                <a:lnTo>
                  <a:pt x="412356" y="154178"/>
                </a:lnTo>
                <a:lnTo>
                  <a:pt x="406742" y="166878"/>
                </a:lnTo>
                <a:lnTo>
                  <a:pt x="406184" y="174498"/>
                </a:lnTo>
                <a:lnTo>
                  <a:pt x="398868" y="180848"/>
                </a:lnTo>
                <a:lnTo>
                  <a:pt x="385394" y="193548"/>
                </a:lnTo>
                <a:lnTo>
                  <a:pt x="378650" y="194818"/>
                </a:lnTo>
                <a:lnTo>
                  <a:pt x="368541" y="198628"/>
                </a:lnTo>
                <a:lnTo>
                  <a:pt x="362356" y="202438"/>
                </a:lnTo>
                <a:lnTo>
                  <a:pt x="355625" y="199898"/>
                </a:lnTo>
                <a:lnTo>
                  <a:pt x="346633" y="199898"/>
                </a:lnTo>
                <a:lnTo>
                  <a:pt x="342138" y="198628"/>
                </a:lnTo>
                <a:lnTo>
                  <a:pt x="333705" y="194818"/>
                </a:lnTo>
                <a:lnTo>
                  <a:pt x="326402" y="194818"/>
                </a:lnTo>
                <a:lnTo>
                  <a:pt x="320230" y="192278"/>
                </a:lnTo>
                <a:lnTo>
                  <a:pt x="315734" y="182118"/>
                </a:lnTo>
                <a:lnTo>
                  <a:pt x="311238" y="178308"/>
                </a:lnTo>
                <a:lnTo>
                  <a:pt x="303377" y="171958"/>
                </a:lnTo>
                <a:lnTo>
                  <a:pt x="303377" y="161798"/>
                </a:lnTo>
                <a:lnTo>
                  <a:pt x="301879" y="157988"/>
                </a:lnTo>
                <a:lnTo>
                  <a:pt x="300278" y="150368"/>
                </a:lnTo>
                <a:lnTo>
                  <a:pt x="299110" y="142748"/>
                </a:lnTo>
                <a:lnTo>
                  <a:pt x="298856" y="133858"/>
                </a:lnTo>
                <a:lnTo>
                  <a:pt x="298716" y="127508"/>
                </a:lnTo>
                <a:lnTo>
                  <a:pt x="299224" y="121158"/>
                </a:lnTo>
                <a:lnTo>
                  <a:pt x="300697" y="114808"/>
                </a:lnTo>
                <a:lnTo>
                  <a:pt x="303377" y="107188"/>
                </a:lnTo>
                <a:lnTo>
                  <a:pt x="306743" y="99568"/>
                </a:lnTo>
                <a:lnTo>
                  <a:pt x="307873" y="93218"/>
                </a:lnTo>
                <a:lnTo>
                  <a:pt x="315734" y="85598"/>
                </a:lnTo>
                <a:lnTo>
                  <a:pt x="318541" y="80518"/>
                </a:lnTo>
                <a:lnTo>
                  <a:pt x="334276" y="71628"/>
                </a:lnTo>
                <a:lnTo>
                  <a:pt x="339890" y="69088"/>
                </a:lnTo>
                <a:lnTo>
                  <a:pt x="349440" y="66548"/>
                </a:lnTo>
                <a:lnTo>
                  <a:pt x="366293" y="66548"/>
                </a:lnTo>
                <a:lnTo>
                  <a:pt x="373037" y="70358"/>
                </a:lnTo>
                <a:lnTo>
                  <a:pt x="379209" y="71628"/>
                </a:lnTo>
                <a:lnTo>
                  <a:pt x="384276" y="72898"/>
                </a:lnTo>
                <a:lnTo>
                  <a:pt x="389331" y="80518"/>
                </a:lnTo>
                <a:lnTo>
                  <a:pt x="396621" y="84328"/>
                </a:lnTo>
                <a:lnTo>
                  <a:pt x="402805" y="88138"/>
                </a:lnTo>
                <a:lnTo>
                  <a:pt x="405053" y="102108"/>
                </a:lnTo>
                <a:lnTo>
                  <a:pt x="408419" y="107188"/>
                </a:lnTo>
                <a:lnTo>
                  <a:pt x="410946" y="113538"/>
                </a:lnTo>
                <a:lnTo>
                  <a:pt x="411721" y="121158"/>
                </a:lnTo>
                <a:lnTo>
                  <a:pt x="411975" y="128778"/>
                </a:lnTo>
                <a:lnTo>
                  <a:pt x="412724" y="133858"/>
                </a:lnTo>
                <a:lnTo>
                  <a:pt x="412838" y="136398"/>
                </a:lnTo>
                <a:lnTo>
                  <a:pt x="412838" y="11620"/>
                </a:lnTo>
                <a:lnTo>
                  <a:pt x="407797" y="10668"/>
                </a:lnTo>
                <a:lnTo>
                  <a:pt x="401828" y="9398"/>
                </a:lnTo>
                <a:lnTo>
                  <a:pt x="395643" y="6858"/>
                </a:lnTo>
                <a:lnTo>
                  <a:pt x="388200" y="4318"/>
                </a:lnTo>
                <a:lnTo>
                  <a:pt x="383146" y="3048"/>
                </a:lnTo>
                <a:lnTo>
                  <a:pt x="375843" y="1778"/>
                </a:lnTo>
                <a:lnTo>
                  <a:pt x="361238" y="1778"/>
                </a:lnTo>
                <a:lnTo>
                  <a:pt x="351688" y="3048"/>
                </a:lnTo>
                <a:lnTo>
                  <a:pt x="345503" y="3048"/>
                </a:lnTo>
                <a:lnTo>
                  <a:pt x="337083" y="4318"/>
                </a:lnTo>
                <a:lnTo>
                  <a:pt x="327520" y="5588"/>
                </a:lnTo>
                <a:lnTo>
                  <a:pt x="321348" y="10668"/>
                </a:lnTo>
                <a:lnTo>
                  <a:pt x="314617" y="10668"/>
                </a:lnTo>
                <a:lnTo>
                  <a:pt x="307873" y="14478"/>
                </a:lnTo>
                <a:lnTo>
                  <a:pt x="301129" y="20828"/>
                </a:lnTo>
                <a:lnTo>
                  <a:pt x="293827" y="20828"/>
                </a:lnTo>
                <a:lnTo>
                  <a:pt x="284835" y="28448"/>
                </a:lnTo>
                <a:lnTo>
                  <a:pt x="282587" y="32258"/>
                </a:lnTo>
                <a:lnTo>
                  <a:pt x="275844" y="36068"/>
                </a:lnTo>
                <a:lnTo>
                  <a:pt x="270230" y="43688"/>
                </a:lnTo>
                <a:lnTo>
                  <a:pt x="262928" y="44958"/>
                </a:lnTo>
                <a:lnTo>
                  <a:pt x="260680" y="55118"/>
                </a:lnTo>
                <a:lnTo>
                  <a:pt x="243687" y="91948"/>
                </a:lnTo>
                <a:lnTo>
                  <a:pt x="241935" y="113538"/>
                </a:lnTo>
                <a:lnTo>
                  <a:pt x="239445" y="127508"/>
                </a:lnTo>
                <a:lnTo>
                  <a:pt x="239331" y="136398"/>
                </a:lnTo>
                <a:lnTo>
                  <a:pt x="240169" y="144018"/>
                </a:lnTo>
                <a:lnTo>
                  <a:pt x="240271" y="146558"/>
                </a:lnTo>
                <a:lnTo>
                  <a:pt x="240030" y="152908"/>
                </a:lnTo>
                <a:lnTo>
                  <a:pt x="239966" y="159258"/>
                </a:lnTo>
                <a:lnTo>
                  <a:pt x="241579" y="165608"/>
                </a:lnTo>
                <a:lnTo>
                  <a:pt x="243116" y="173228"/>
                </a:lnTo>
                <a:lnTo>
                  <a:pt x="244182" y="179578"/>
                </a:lnTo>
                <a:lnTo>
                  <a:pt x="245770" y="187198"/>
                </a:lnTo>
                <a:lnTo>
                  <a:pt x="248881" y="193548"/>
                </a:lnTo>
                <a:lnTo>
                  <a:pt x="251587" y="201168"/>
                </a:lnTo>
                <a:lnTo>
                  <a:pt x="255765" y="207518"/>
                </a:lnTo>
                <a:lnTo>
                  <a:pt x="260578" y="213868"/>
                </a:lnTo>
                <a:lnTo>
                  <a:pt x="265176" y="220218"/>
                </a:lnTo>
                <a:lnTo>
                  <a:pt x="273037" y="229108"/>
                </a:lnTo>
                <a:lnTo>
                  <a:pt x="276974" y="230378"/>
                </a:lnTo>
                <a:lnTo>
                  <a:pt x="281292" y="240538"/>
                </a:lnTo>
                <a:lnTo>
                  <a:pt x="280631" y="246888"/>
                </a:lnTo>
                <a:lnTo>
                  <a:pt x="277012" y="251968"/>
                </a:lnTo>
                <a:lnTo>
                  <a:pt x="270230" y="257048"/>
                </a:lnTo>
                <a:lnTo>
                  <a:pt x="265734" y="259588"/>
                </a:lnTo>
                <a:lnTo>
                  <a:pt x="257873" y="265938"/>
                </a:lnTo>
                <a:lnTo>
                  <a:pt x="256184" y="269748"/>
                </a:lnTo>
                <a:lnTo>
                  <a:pt x="250037" y="277368"/>
                </a:lnTo>
                <a:lnTo>
                  <a:pt x="245719" y="286258"/>
                </a:lnTo>
                <a:lnTo>
                  <a:pt x="242989" y="296418"/>
                </a:lnTo>
                <a:lnTo>
                  <a:pt x="241579" y="306578"/>
                </a:lnTo>
                <a:lnTo>
                  <a:pt x="241020" y="314198"/>
                </a:lnTo>
                <a:lnTo>
                  <a:pt x="243827" y="325628"/>
                </a:lnTo>
                <a:lnTo>
                  <a:pt x="246634" y="328168"/>
                </a:lnTo>
                <a:lnTo>
                  <a:pt x="251129" y="337058"/>
                </a:lnTo>
                <a:lnTo>
                  <a:pt x="249999" y="342138"/>
                </a:lnTo>
                <a:lnTo>
                  <a:pt x="250558" y="349758"/>
                </a:lnTo>
                <a:lnTo>
                  <a:pt x="251688" y="358648"/>
                </a:lnTo>
                <a:lnTo>
                  <a:pt x="246634" y="366268"/>
                </a:lnTo>
                <a:lnTo>
                  <a:pt x="241579" y="371348"/>
                </a:lnTo>
                <a:lnTo>
                  <a:pt x="234835" y="373888"/>
                </a:lnTo>
                <a:lnTo>
                  <a:pt x="233159" y="380238"/>
                </a:lnTo>
                <a:lnTo>
                  <a:pt x="213563" y="417068"/>
                </a:lnTo>
                <a:lnTo>
                  <a:pt x="211810" y="436118"/>
                </a:lnTo>
                <a:lnTo>
                  <a:pt x="211899" y="446278"/>
                </a:lnTo>
                <a:lnTo>
                  <a:pt x="212356" y="452628"/>
                </a:lnTo>
                <a:lnTo>
                  <a:pt x="213626" y="460248"/>
                </a:lnTo>
                <a:lnTo>
                  <a:pt x="215112" y="466598"/>
                </a:lnTo>
                <a:lnTo>
                  <a:pt x="217411" y="479298"/>
                </a:lnTo>
                <a:lnTo>
                  <a:pt x="220154" y="485648"/>
                </a:lnTo>
                <a:lnTo>
                  <a:pt x="223647" y="491998"/>
                </a:lnTo>
                <a:lnTo>
                  <a:pt x="226974" y="498348"/>
                </a:lnTo>
                <a:lnTo>
                  <a:pt x="230073" y="504698"/>
                </a:lnTo>
                <a:lnTo>
                  <a:pt x="234137" y="509778"/>
                </a:lnTo>
                <a:lnTo>
                  <a:pt x="238823" y="513588"/>
                </a:lnTo>
                <a:lnTo>
                  <a:pt x="243827" y="518668"/>
                </a:lnTo>
                <a:lnTo>
                  <a:pt x="249440" y="523748"/>
                </a:lnTo>
                <a:lnTo>
                  <a:pt x="254215" y="527558"/>
                </a:lnTo>
                <a:lnTo>
                  <a:pt x="258991" y="530098"/>
                </a:lnTo>
                <a:lnTo>
                  <a:pt x="264617" y="532638"/>
                </a:lnTo>
                <a:lnTo>
                  <a:pt x="273037" y="537718"/>
                </a:lnTo>
                <a:lnTo>
                  <a:pt x="278663" y="541528"/>
                </a:lnTo>
                <a:lnTo>
                  <a:pt x="287642" y="544068"/>
                </a:lnTo>
                <a:lnTo>
                  <a:pt x="294195" y="546608"/>
                </a:lnTo>
                <a:lnTo>
                  <a:pt x="300012" y="547878"/>
                </a:lnTo>
                <a:lnTo>
                  <a:pt x="305816" y="550418"/>
                </a:lnTo>
                <a:lnTo>
                  <a:pt x="312369" y="550418"/>
                </a:lnTo>
                <a:lnTo>
                  <a:pt x="318668" y="552958"/>
                </a:lnTo>
                <a:lnTo>
                  <a:pt x="329577" y="552958"/>
                </a:lnTo>
                <a:lnTo>
                  <a:pt x="336511" y="554228"/>
                </a:lnTo>
                <a:lnTo>
                  <a:pt x="339331" y="555498"/>
                </a:lnTo>
                <a:lnTo>
                  <a:pt x="358978" y="555498"/>
                </a:lnTo>
                <a:lnTo>
                  <a:pt x="364604" y="552958"/>
                </a:lnTo>
                <a:lnTo>
                  <a:pt x="369658" y="555498"/>
                </a:lnTo>
                <a:lnTo>
                  <a:pt x="381457" y="555498"/>
                </a:lnTo>
                <a:lnTo>
                  <a:pt x="383705" y="554228"/>
                </a:lnTo>
                <a:lnTo>
                  <a:pt x="388759" y="551688"/>
                </a:lnTo>
                <a:lnTo>
                  <a:pt x="394589" y="550418"/>
                </a:lnTo>
                <a:lnTo>
                  <a:pt x="401167" y="549148"/>
                </a:lnTo>
                <a:lnTo>
                  <a:pt x="408419" y="550418"/>
                </a:lnTo>
                <a:lnTo>
                  <a:pt x="412051" y="549148"/>
                </a:lnTo>
                <a:lnTo>
                  <a:pt x="415683" y="547878"/>
                </a:lnTo>
                <a:lnTo>
                  <a:pt x="422262" y="545338"/>
                </a:lnTo>
                <a:lnTo>
                  <a:pt x="428091" y="542798"/>
                </a:lnTo>
                <a:lnTo>
                  <a:pt x="433133" y="541528"/>
                </a:lnTo>
                <a:lnTo>
                  <a:pt x="439496" y="540258"/>
                </a:lnTo>
                <a:lnTo>
                  <a:pt x="445643" y="537718"/>
                </a:lnTo>
                <a:lnTo>
                  <a:pt x="451154" y="533908"/>
                </a:lnTo>
                <a:lnTo>
                  <a:pt x="455612" y="528828"/>
                </a:lnTo>
                <a:lnTo>
                  <a:pt x="460349" y="526288"/>
                </a:lnTo>
                <a:lnTo>
                  <a:pt x="465302" y="522478"/>
                </a:lnTo>
                <a:lnTo>
                  <a:pt x="470471" y="517398"/>
                </a:lnTo>
                <a:lnTo>
                  <a:pt x="475843" y="512318"/>
                </a:lnTo>
                <a:lnTo>
                  <a:pt x="490486" y="493268"/>
                </a:lnTo>
                <a:lnTo>
                  <a:pt x="491566" y="490728"/>
                </a:lnTo>
                <a:lnTo>
                  <a:pt x="495046" y="485648"/>
                </a:lnTo>
                <a:lnTo>
                  <a:pt x="497471" y="479298"/>
                </a:lnTo>
                <a:lnTo>
                  <a:pt x="499465" y="471678"/>
                </a:lnTo>
                <a:lnTo>
                  <a:pt x="501675" y="464058"/>
                </a:lnTo>
                <a:lnTo>
                  <a:pt x="502437" y="456438"/>
                </a:lnTo>
                <a:lnTo>
                  <a:pt x="503580" y="448818"/>
                </a:lnTo>
                <a:lnTo>
                  <a:pt x="504609" y="439928"/>
                </a:lnTo>
                <a:lnTo>
                  <a:pt x="505053" y="429768"/>
                </a:lnTo>
                <a:lnTo>
                  <a:pt x="504139" y="423418"/>
                </a:lnTo>
                <a:lnTo>
                  <a:pt x="503288" y="415798"/>
                </a:lnTo>
                <a:lnTo>
                  <a:pt x="502754" y="408178"/>
                </a:lnTo>
                <a:lnTo>
                  <a:pt x="502793" y="401828"/>
                </a:lnTo>
                <a:lnTo>
                  <a:pt x="499440" y="395478"/>
                </a:lnTo>
                <a:lnTo>
                  <a:pt x="499999" y="389128"/>
                </a:lnTo>
                <a:lnTo>
                  <a:pt x="497306" y="381508"/>
                </a:lnTo>
                <a:lnTo>
                  <a:pt x="493255" y="370078"/>
                </a:lnTo>
                <a:lnTo>
                  <a:pt x="491566" y="362458"/>
                </a:lnTo>
                <a:lnTo>
                  <a:pt x="478078" y="354838"/>
                </a:lnTo>
                <a:lnTo>
                  <a:pt x="480326" y="349758"/>
                </a:lnTo>
                <a:lnTo>
                  <a:pt x="473595" y="347218"/>
                </a:lnTo>
                <a:lnTo>
                  <a:pt x="465162" y="344678"/>
                </a:lnTo>
                <a:lnTo>
                  <a:pt x="461238" y="338328"/>
                </a:lnTo>
                <a:lnTo>
                  <a:pt x="457860" y="337058"/>
                </a:lnTo>
                <a:lnTo>
                  <a:pt x="449440" y="335788"/>
                </a:lnTo>
                <a:lnTo>
                  <a:pt x="445503" y="328168"/>
                </a:lnTo>
                <a:lnTo>
                  <a:pt x="441007" y="328168"/>
                </a:lnTo>
                <a:lnTo>
                  <a:pt x="440893" y="439928"/>
                </a:lnTo>
                <a:lnTo>
                  <a:pt x="440715" y="446278"/>
                </a:lnTo>
                <a:lnTo>
                  <a:pt x="439115" y="455168"/>
                </a:lnTo>
                <a:lnTo>
                  <a:pt x="436346" y="461518"/>
                </a:lnTo>
                <a:lnTo>
                  <a:pt x="432574" y="465328"/>
                </a:lnTo>
                <a:lnTo>
                  <a:pt x="428066" y="471678"/>
                </a:lnTo>
                <a:lnTo>
                  <a:pt x="422541" y="476758"/>
                </a:lnTo>
                <a:lnTo>
                  <a:pt x="416712" y="479298"/>
                </a:lnTo>
                <a:lnTo>
                  <a:pt x="411238" y="481838"/>
                </a:lnTo>
                <a:lnTo>
                  <a:pt x="404964" y="483108"/>
                </a:lnTo>
                <a:lnTo>
                  <a:pt x="391795" y="486918"/>
                </a:lnTo>
                <a:lnTo>
                  <a:pt x="384276" y="489458"/>
                </a:lnTo>
                <a:lnTo>
                  <a:pt x="376402" y="490728"/>
                </a:lnTo>
                <a:lnTo>
                  <a:pt x="370789" y="493268"/>
                </a:lnTo>
                <a:lnTo>
                  <a:pt x="357301" y="490728"/>
                </a:lnTo>
                <a:lnTo>
                  <a:pt x="356184" y="495808"/>
                </a:lnTo>
                <a:lnTo>
                  <a:pt x="354164" y="494538"/>
                </a:lnTo>
                <a:lnTo>
                  <a:pt x="346075" y="489458"/>
                </a:lnTo>
                <a:lnTo>
                  <a:pt x="343827" y="494538"/>
                </a:lnTo>
                <a:lnTo>
                  <a:pt x="338201" y="491998"/>
                </a:lnTo>
                <a:lnTo>
                  <a:pt x="335394" y="490728"/>
                </a:lnTo>
                <a:lnTo>
                  <a:pt x="330339" y="488188"/>
                </a:lnTo>
                <a:lnTo>
                  <a:pt x="325843" y="491998"/>
                </a:lnTo>
                <a:lnTo>
                  <a:pt x="320230" y="486918"/>
                </a:lnTo>
                <a:lnTo>
                  <a:pt x="315175" y="483108"/>
                </a:lnTo>
                <a:lnTo>
                  <a:pt x="311238" y="486918"/>
                </a:lnTo>
                <a:lnTo>
                  <a:pt x="304495" y="481838"/>
                </a:lnTo>
                <a:lnTo>
                  <a:pt x="302945" y="480568"/>
                </a:lnTo>
                <a:lnTo>
                  <a:pt x="298310" y="476758"/>
                </a:lnTo>
                <a:lnTo>
                  <a:pt x="294386" y="480568"/>
                </a:lnTo>
                <a:lnTo>
                  <a:pt x="286512" y="467868"/>
                </a:lnTo>
                <a:lnTo>
                  <a:pt x="282587" y="467868"/>
                </a:lnTo>
                <a:lnTo>
                  <a:pt x="280339" y="465328"/>
                </a:lnTo>
                <a:lnTo>
                  <a:pt x="269887" y="428498"/>
                </a:lnTo>
                <a:lnTo>
                  <a:pt x="272122" y="420878"/>
                </a:lnTo>
                <a:lnTo>
                  <a:pt x="275526" y="414528"/>
                </a:lnTo>
                <a:lnTo>
                  <a:pt x="278663" y="408178"/>
                </a:lnTo>
                <a:lnTo>
                  <a:pt x="282321" y="403098"/>
                </a:lnTo>
                <a:lnTo>
                  <a:pt x="287718" y="398018"/>
                </a:lnTo>
                <a:lnTo>
                  <a:pt x="294068" y="392938"/>
                </a:lnTo>
                <a:lnTo>
                  <a:pt x="300570" y="391668"/>
                </a:lnTo>
                <a:lnTo>
                  <a:pt x="307124" y="389128"/>
                </a:lnTo>
                <a:lnTo>
                  <a:pt x="313423" y="387858"/>
                </a:lnTo>
                <a:lnTo>
                  <a:pt x="319608" y="385318"/>
                </a:lnTo>
                <a:lnTo>
                  <a:pt x="332397" y="382778"/>
                </a:lnTo>
                <a:lnTo>
                  <a:pt x="345287" y="384048"/>
                </a:lnTo>
                <a:lnTo>
                  <a:pt x="350570" y="382778"/>
                </a:lnTo>
                <a:lnTo>
                  <a:pt x="354495" y="381508"/>
                </a:lnTo>
                <a:lnTo>
                  <a:pt x="358978" y="385318"/>
                </a:lnTo>
                <a:lnTo>
                  <a:pt x="365721" y="382778"/>
                </a:lnTo>
                <a:lnTo>
                  <a:pt x="369658" y="381508"/>
                </a:lnTo>
                <a:lnTo>
                  <a:pt x="373595" y="385318"/>
                </a:lnTo>
                <a:lnTo>
                  <a:pt x="387629" y="385318"/>
                </a:lnTo>
                <a:lnTo>
                  <a:pt x="393331" y="386588"/>
                </a:lnTo>
                <a:lnTo>
                  <a:pt x="399554" y="389128"/>
                </a:lnTo>
                <a:lnTo>
                  <a:pt x="407301" y="391668"/>
                </a:lnTo>
                <a:lnTo>
                  <a:pt x="413524" y="394208"/>
                </a:lnTo>
                <a:lnTo>
                  <a:pt x="420014" y="396748"/>
                </a:lnTo>
                <a:lnTo>
                  <a:pt x="426186" y="401828"/>
                </a:lnTo>
                <a:lnTo>
                  <a:pt x="440893" y="439928"/>
                </a:lnTo>
                <a:lnTo>
                  <a:pt x="440893" y="328155"/>
                </a:lnTo>
                <a:lnTo>
                  <a:pt x="431609" y="326898"/>
                </a:lnTo>
                <a:lnTo>
                  <a:pt x="423100" y="325628"/>
                </a:lnTo>
                <a:lnTo>
                  <a:pt x="414705" y="323088"/>
                </a:lnTo>
                <a:lnTo>
                  <a:pt x="405612" y="320548"/>
                </a:lnTo>
                <a:lnTo>
                  <a:pt x="397192" y="319278"/>
                </a:lnTo>
                <a:lnTo>
                  <a:pt x="387565" y="318008"/>
                </a:lnTo>
                <a:lnTo>
                  <a:pt x="377418" y="315468"/>
                </a:lnTo>
                <a:lnTo>
                  <a:pt x="367411" y="314198"/>
                </a:lnTo>
                <a:lnTo>
                  <a:pt x="349935" y="311658"/>
                </a:lnTo>
                <a:lnTo>
                  <a:pt x="335394" y="311658"/>
                </a:lnTo>
                <a:lnTo>
                  <a:pt x="322059" y="307848"/>
                </a:lnTo>
                <a:lnTo>
                  <a:pt x="312928" y="304038"/>
                </a:lnTo>
                <a:lnTo>
                  <a:pt x="307594" y="300228"/>
                </a:lnTo>
                <a:lnTo>
                  <a:pt x="305625" y="292608"/>
                </a:lnTo>
                <a:lnTo>
                  <a:pt x="307873" y="283718"/>
                </a:lnTo>
                <a:lnTo>
                  <a:pt x="312369" y="274828"/>
                </a:lnTo>
                <a:lnTo>
                  <a:pt x="317423" y="273558"/>
                </a:lnTo>
                <a:lnTo>
                  <a:pt x="326402" y="268478"/>
                </a:lnTo>
                <a:lnTo>
                  <a:pt x="329209" y="268478"/>
                </a:lnTo>
                <a:lnTo>
                  <a:pt x="336511" y="267208"/>
                </a:lnTo>
                <a:lnTo>
                  <a:pt x="345198" y="264668"/>
                </a:lnTo>
                <a:lnTo>
                  <a:pt x="354139" y="264668"/>
                </a:lnTo>
                <a:lnTo>
                  <a:pt x="362978" y="263398"/>
                </a:lnTo>
                <a:lnTo>
                  <a:pt x="371348" y="260858"/>
                </a:lnTo>
                <a:lnTo>
                  <a:pt x="376974" y="257048"/>
                </a:lnTo>
                <a:lnTo>
                  <a:pt x="383146" y="259588"/>
                </a:lnTo>
                <a:lnTo>
                  <a:pt x="388391" y="257048"/>
                </a:lnTo>
                <a:lnTo>
                  <a:pt x="391020" y="255778"/>
                </a:lnTo>
                <a:lnTo>
                  <a:pt x="394931" y="254508"/>
                </a:lnTo>
                <a:lnTo>
                  <a:pt x="403923" y="251968"/>
                </a:lnTo>
                <a:lnTo>
                  <a:pt x="409549" y="249428"/>
                </a:lnTo>
                <a:lnTo>
                  <a:pt x="413486" y="244348"/>
                </a:lnTo>
                <a:lnTo>
                  <a:pt x="420789" y="245618"/>
                </a:lnTo>
                <a:lnTo>
                  <a:pt x="422198" y="244348"/>
                </a:lnTo>
                <a:lnTo>
                  <a:pt x="426402" y="240538"/>
                </a:lnTo>
                <a:lnTo>
                  <a:pt x="431457" y="236728"/>
                </a:lnTo>
                <a:lnTo>
                  <a:pt x="437070" y="230378"/>
                </a:lnTo>
                <a:lnTo>
                  <a:pt x="441566" y="227838"/>
                </a:lnTo>
                <a:lnTo>
                  <a:pt x="447192" y="225298"/>
                </a:lnTo>
                <a:lnTo>
                  <a:pt x="452805" y="221488"/>
                </a:lnTo>
                <a:lnTo>
                  <a:pt x="456184" y="215138"/>
                </a:lnTo>
                <a:lnTo>
                  <a:pt x="460108" y="208788"/>
                </a:lnTo>
                <a:lnTo>
                  <a:pt x="461238" y="202438"/>
                </a:lnTo>
                <a:lnTo>
                  <a:pt x="469099" y="188468"/>
                </a:lnTo>
                <a:lnTo>
                  <a:pt x="466852" y="179578"/>
                </a:lnTo>
                <a:lnTo>
                  <a:pt x="469099" y="173228"/>
                </a:lnTo>
                <a:lnTo>
                  <a:pt x="469988" y="166878"/>
                </a:lnTo>
                <a:lnTo>
                  <a:pt x="469874" y="160528"/>
                </a:lnTo>
                <a:lnTo>
                  <a:pt x="469785" y="157988"/>
                </a:lnTo>
                <a:lnTo>
                  <a:pt x="469747" y="152908"/>
                </a:lnTo>
                <a:lnTo>
                  <a:pt x="470217" y="146558"/>
                </a:lnTo>
                <a:lnTo>
                  <a:pt x="470344" y="140208"/>
                </a:lnTo>
                <a:lnTo>
                  <a:pt x="469519" y="133858"/>
                </a:lnTo>
                <a:lnTo>
                  <a:pt x="468477" y="127508"/>
                </a:lnTo>
                <a:lnTo>
                  <a:pt x="467969" y="118618"/>
                </a:lnTo>
                <a:lnTo>
                  <a:pt x="467169" y="110998"/>
                </a:lnTo>
                <a:lnTo>
                  <a:pt x="465378" y="105918"/>
                </a:lnTo>
                <a:lnTo>
                  <a:pt x="463473" y="99568"/>
                </a:lnTo>
                <a:lnTo>
                  <a:pt x="462356" y="93218"/>
                </a:lnTo>
                <a:lnTo>
                  <a:pt x="462356" y="88138"/>
                </a:lnTo>
                <a:lnTo>
                  <a:pt x="456184" y="85598"/>
                </a:lnTo>
                <a:lnTo>
                  <a:pt x="457301" y="80518"/>
                </a:lnTo>
                <a:lnTo>
                  <a:pt x="455053" y="74168"/>
                </a:lnTo>
                <a:lnTo>
                  <a:pt x="464604" y="69088"/>
                </a:lnTo>
                <a:lnTo>
                  <a:pt x="474713" y="70358"/>
                </a:lnTo>
                <a:lnTo>
                  <a:pt x="480898" y="72898"/>
                </a:lnTo>
                <a:lnTo>
                  <a:pt x="488200" y="69088"/>
                </a:lnTo>
                <a:lnTo>
                  <a:pt x="493814" y="70358"/>
                </a:lnTo>
                <a:lnTo>
                  <a:pt x="501929" y="69088"/>
                </a:lnTo>
                <a:lnTo>
                  <a:pt x="505790" y="66548"/>
                </a:lnTo>
                <a:lnTo>
                  <a:pt x="507720" y="65278"/>
                </a:lnTo>
                <a:lnTo>
                  <a:pt x="511200" y="57658"/>
                </a:lnTo>
                <a:lnTo>
                  <a:pt x="512356" y="47498"/>
                </a:lnTo>
                <a:lnTo>
                  <a:pt x="512356" y="43688"/>
                </a:lnTo>
                <a:lnTo>
                  <a:pt x="512914" y="42418"/>
                </a:lnTo>
                <a:lnTo>
                  <a:pt x="512914" y="36068"/>
                </a:lnTo>
                <a:close/>
              </a:path>
              <a:path w="827404" h="555625">
                <a:moveTo>
                  <a:pt x="826985" y="12649"/>
                </a:moveTo>
                <a:lnTo>
                  <a:pt x="818553" y="9829"/>
                </a:lnTo>
                <a:lnTo>
                  <a:pt x="811809" y="9829"/>
                </a:lnTo>
                <a:lnTo>
                  <a:pt x="797775" y="8432"/>
                </a:lnTo>
                <a:lnTo>
                  <a:pt x="784288" y="8432"/>
                </a:lnTo>
                <a:lnTo>
                  <a:pt x="779792" y="9131"/>
                </a:lnTo>
                <a:lnTo>
                  <a:pt x="778662" y="9131"/>
                </a:lnTo>
                <a:lnTo>
                  <a:pt x="777544" y="8432"/>
                </a:lnTo>
                <a:lnTo>
                  <a:pt x="776414" y="8432"/>
                </a:lnTo>
                <a:lnTo>
                  <a:pt x="754507" y="47231"/>
                </a:lnTo>
                <a:lnTo>
                  <a:pt x="752271" y="55460"/>
                </a:lnTo>
                <a:lnTo>
                  <a:pt x="748893" y="64617"/>
                </a:lnTo>
                <a:lnTo>
                  <a:pt x="745502" y="74752"/>
                </a:lnTo>
                <a:lnTo>
                  <a:pt x="743343" y="83045"/>
                </a:lnTo>
                <a:lnTo>
                  <a:pt x="739902" y="100418"/>
                </a:lnTo>
                <a:lnTo>
                  <a:pt x="737628" y="108775"/>
                </a:lnTo>
                <a:lnTo>
                  <a:pt x="733501" y="127584"/>
                </a:lnTo>
                <a:lnTo>
                  <a:pt x="730910" y="135547"/>
                </a:lnTo>
                <a:lnTo>
                  <a:pt x="729030" y="145491"/>
                </a:lnTo>
                <a:lnTo>
                  <a:pt x="723176" y="162991"/>
                </a:lnTo>
                <a:lnTo>
                  <a:pt x="721931" y="171348"/>
                </a:lnTo>
                <a:lnTo>
                  <a:pt x="718947" y="180809"/>
                </a:lnTo>
                <a:lnTo>
                  <a:pt x="715289" y="199707"/>
                </a:lnTo>
                <a:lnTo>
                  <a:pt x="712939" y="207175"/>
                </a:lnTo>
                <a:lnTo>
                  <a:pt x="710349" y="216408"/>
                </a:lnTo>
                <a:lnTo>
                  <a:pt x="703948" y="242277"/>
                </a:lnTo>
                <a:lnTo>
                  <a:pt x="704507" y="245795"/>
                </a:lnTo>
                <a:lnTo>
                  <a:pt x="701700" y="248602"/>
                </a:lnTo>
                <a:lnTo>
                  <a:pt x="700011" y="257022"/>
                </a:lnTo>
                <a:lnTo>
                  <a:pt x="698893" y="268262"/>
                </a:lnTo>
                <a:lnTo>
                  <a:pt x="692721" y="273888"/>
                </a:lnTo>
                <a:lnTo>
                  <a:pt x="682040" y="273888"/>
                </a:lnTo>
                <a:lnTo>
                  <a:pt x="675297" y="268262"/>
                </a:lnTo>
                <a:lnTo>
                  <a:pt x="675297" y="257022"/>
                </a:lnTo>
                <a:lnTo>
                  <a:pt x="674179" y="251409"/>
                </a:lnTo>
                <a:lnTo>
                  <a:pt x="674179" y="243687"/>
                </a:lnTo>
                <a:lnTo>
                  <a:pt x="671372" y="242277"/>
                </a:lnTo>
                <a:lnTo>
                  <a:pt x="669175" y="234429"/>
                </a:lnTo>
                <a:lnTo>
                  <a:pt x="665441" y="215823"/>
                </a:lnTo>
                <a:lnTo>
                  <a:pt x="662940" y="207175"/>
                </a:lnTo>
                <a:lnTo>
                  <a:pt x="657390" y="190576"/>
                </a:lnTo>
                <a:lnTo>
                  <a:pt x="654964" y="181394"/>
                </a:lnTo>
                <a:lnTo>
                  <a:pt x="653961" y="171348"/>
                </a:lnTo>
                <a:lnTo>
                  <a:pt x="650303" y="153974"/>
                </a:lnTo>
                <a:lnTo>
                  <a:pt x="647788" y="144106"/>
                </a:lnTo>
                <a:lnTo>
                  <a:pt x="644969" y="135547"/>
                </a:lnTo>
                <a:lnTo>
                  <a:pt x="642696" y="127393"/>
                </a:lnTo>
                <a:lnTo>
                  <a:pt x="639432" y="109766"/>
                </a:lnTo>
                <a:lnTo>
                  <a:pt x="636536" y="100418"/>
                </a:lnTo>
                <a:lnTo>
                  <a:pt x="632841" y="91960"/>
                </a:lnTo>
                <a:lnTo>
                  <a:pt x="630135" y="83312"/>
                </a:lnTo>
                <a:lnTo>
                  <a:pt x="628396" y="74256"/>
                </a:lnTo>
                <a:lnTo>
                  <a:pt x="627545" y="64617"/>
                </a:lnTo>
                <a:lnTo>
                  <a:pt x="624636" y="57442"/>
                </a:lnTo>
                <a:lnTo>
                  <a:pt x="622414" y="49428"/>
                </a:lnTo>
                <a:lnTo>
                  <a:pt x="618566" y="29502"/>
                </a:lnTo>
                <a:lnTo>
                  <a:pt x="614895" y="20510"/>
                </a:lnTo>
                <a:lnTo>
                  <a:pt x="611543" y="14401"/>
                </a:lnTo>
                <a:lnTo>
                  <a:pt x="607339" y="10934"/>
                </a:lnTo>
                <a:lnTo>
                  <a:pt x="601141" y="9829"/>
                </a:lnTo>
                <a:lnTo>
                  <a:pt x="597776" y="9829"/>
                </a:lnTo>
                <a:lnTo>
                  <a:pt x="580707" y="10883"/>
                </a:lnTo>
                <a:lnTo>
                  <a:pt x="571931" y="11023"/>
                </a:lnTo>
                <a:lnTo>
                  <a:pt x="564070" y="9829"/>
                </a:lnTo>
                <a:lnTo>
                  <a:pt x="555637" y="9829"/>
                </a:lnTo>
                <a:lnTo>
                  <a:pt x="549465" y="18262"/>
                </a:lnTo>
                <a:lnTo>
                  <a:pt x="548906" y="25984"/>
                </a:lnTo>
                <a:lnTo>
                  <a:pt x="549465" y="28092"/>
                </a:lnTo>
                <a:lnTo>
                  <a:pt x="548906" y="30911"/>
                </a:lnTo>
                <a:lnTo>
                  <a:pt x="548906" y="33705"/>
                </a:lnTo>
                <a:lnTo>
                  <a:pt x="550024" y="33705"/>
                </a:lnTo>
                <a:lnTo>
                  <a:pt x="554520" y="47752"/>
                </a:lnTo>
                <a:lnTo>
                  <a:pt x="556196" y="56883"/>
                </a:lnTo>
                <a:lnTo>
                  <a:pt x="555637" y="66713"/>
                </a:lnTo>
                <a:lnTo>
                  <a:pt x="560692" y="75857"/>
                </a:lnTo>
                <a:lnTo>
                  <a:pt x="562381" y="79362"/>
                </a:lnTo>
                <a:lnTo>
                  <a:pt x="565188" y="89890"/>
                </a:lnTo>
                <a:lnTo>
                  <a:pt x="564629" y="95504"/>
                </a:lnTo>
                <a:lnTo>
                  <a:pt x="568566" y="101828"/>
                </a:lnTo>
                <a:lnTo>
                  <a:pt x="574179" y="115176"/>
                </a:lnTo>
                <a:lnTo>
                  <a:pt x="574751" y="124307"/>
                </a:lnTo>
                <a:lnTo>
                  <a:pt x="576427" y="134137"/>
                </a:lnTo>
                <a:lnTo>
                  <a:pt x="575868" y="137642"/>
                </a:lnTo>
                <a:lnTo>
                  <a:pt x="580923" y="146075"/>
                </a:lnTo>
                <a:lnTo>
                  <a:pt x="581482" y="156603"/>
                </a:lnTo>
                <a:lnTo>
                  <a:pt x="585406" y="163626"/>
                </a:lnTo>
                <a:lnTo>
                  <a:pt x="587095" y="168541"/>
                </a:lnTo>
                <a:lnTo>
                  <a:pt x="589902" y="178371"/>
                </a:lnTo>
                <a:lnTo>
                  <a:pt x="588784" y="185394"/>
                </a:lnTo>
                <a:lnTo>
                  <a:pt x="592721" y="191020"/>
                </a:lnTo>
                <a:lnTo>
                  <a:pt x="593280" y="198742"/>
                </a:lnTo>
                <a:lnTo>
                  <a:pt x="597217" y="205765"/>
                </a:lnTo>
                <a:lnTo>
                  <a:pt x="598893" y="213487"/>
                </a:lnTo>
                <a:lnTo>
                  <a:pt x="601141" y="218401"/>
                </a:lnTo>
                <a:lnTo>
                  <a:pt x="604520" y="230339"/>
                </a:lnTo>
                <a:lnTo>
                  <a:pt x="605078" y="236664"/>
                </a:lnTo>
                <a:lnTo>
                  <a:pt x="606209" y="242277"/>
                </a:lnTo>
                <a:lnTo>
                  <a:pt x="607885" y="253517"/>
                </a:lnTo>
                <a:lnTo>
                  <a:pt x="611263" y="258432"/>
                </a:lnTo>
                <a:lnTo>
                  <a:pt x="611263" y="266852"/>
                </a:lnTo>
                <a:lnTo>
                  <a:pt x="615759" y="273888"/>
                </a:lnTo>
                <a:lnTo>
                  <a:pt x="617435" y="281597"/>
                </a:lnTo>
                <a:lnTo>
                  <a:pt x="617435" y="285813"/>
                </a:lnTo>
                <a:lnTo>
                  <a:pt x="620814" y="297764"/>
                </a:lnTo>
                <a:lnTo>
                  <a:pt x="623608" y="304076"/>
                </a:lnTo>
                <a:lnTo>
                  <a:pt x="625297" y="311797"/>
                </a:lnTo>
                <a:lnTo>
                  <a:pt x="627545" y="316725"/>
                </a:lnTo>
                <a:lnTo>
                  <a:pt x="629793" y="325856"/>
                </a:lnTo>
                <a:lnTo>
                  <a:pt x="632599" y="334975"/>
                </a:lnTo>
                <a:lnTo>
                  <a:pt x="635419" y="341998"/>
                </a:lnTo>
                <a:lnTo>
                  <a:pt x="635977" y="348322"/>
                </a:lnTo>
                <a:lnTo>
                  <a:pt x="639953" y="359778"/>
                </a:lnTo>
                <a:lnTo>
                  <a:pt x="642924" y="371411"/>
                </a:lnTo>
                <a:lnTo>
                  <a:pt x="645375" y="382397"/>
                </a:lnTo>
                <a:lnTo>
                  <a:pt x="647776" y="391858"/>
                </a:lnTo>
                <a:lnTo>
                  <a:pt x="648677" y="399224"/>
                </a:lnTo>
                <a:lnTo>
                  <a:pt x="648690" y="409689"/>
                </a:lnTo>
                <a:lnTo>
                  <a:pt x="647534" y="420014"/>
                </a:lnTo>
                <a:lnTo>
                  <a:pt x="642162" y="434695"/>
                </a:lnTo>
                <a:lnTo>
                  <a:pt x="640473" y="441020"/>
                </a:lnTo>
                <a:lnTo>
                  <a:pt x="629234" y="447344"/>
                </a:lnTo>
                <a:lnTo>
                  <a:pt x="628103" y="457873"/>
                </a:lnTo>
                <a:lnTo>
                  <a:pt x="612952" y="463499"/>
                </a:lnTo>
                <a:lnTo>
                  <a:pt x="614629" y="471220"/>
                </a:lnTo>
                <a:lnTo>
                  <a:pt x="599465" y="471220"/>
                </a:lnTo>
                <a:lnTo>
                  <a:pt x="593280" y="478942"/>
                </a:lnTo>
                <a:lnTo>
                  <a:pt x="578116" y="477545"/>
                </a:lnTo>
                <a:lnTo>
                  <a:pt x="570814" y="482460"/>
                </a:lnTo>
                <a:lnTo>
                  <a:pt x="566318" y="481050"/>
                </a:lnTo>
                <a:lnTo>
                  <a:pt x="559358" y="483196"/>
                </a:lnTo>
                <a:lnTo>
                  <a:pt x="554507" y="488251"/>
                </a:lnTo>
                <a:lnTo>
                  <a:pt x="551764" y="495668"/>
                </a:lnTo>
                <a:lnTo>
                  <a:pt x="551141" y="504926"/>
                </a:lnTo>
                <a:lnTo>
                  <a:pt x="551141" y="510540"/>
                </a:lnTo>
                <a:lnTo>
                  <a:pt x="550024" y="519684"/>
                </a:lnTo>
                <a:lnTo>
                  <a:pt x="551700" y="528802"/>
                </a:lnTo>
                <a:lnTo>
                  <a:pt x="552665" y="541439"/>
                </a:lnTo>
                <a:lnTo>
                  <a:pt x="557326" y="548728"/>
                </a:lnTo>
                <a:lnTo>
                  <a:pt x="564502" y="552208"/>
                </a:lnTo>
                <a:lnTo>
                  <a:pt x="573062" y="553377"/>
                </a:lnTo>
                <a:lnTo>
                  <a:pt x="575868" y="553377"/>
                </a:lnTo>
                <a:lnTo>
                  <a:pt x="579247" y="554075"/>
                </a:lnTo>
                <a:lnTo>
                  <a:pt x="588784" y="554075"/>
                </a:lnTo>
                <a:lnTo>
                  <a:pt x="594969" y="553377"/>
                </a:lnTo>
                <a:lnTo>
                  <a:pt x="598893" y="551980"/>
                </a:lnTo>
                <a:lnTo>
                  <a:pt x="606069" y="550303"/>
                </a:lnTo>
                <a:lnTo>
                  <a:pt x="617689" y="546950"/>
                </a:lnTo>
                <a:lnTo>
                  <a:pt x="623608" y="545668"/>
                </a:lnTo>
                <a:lnTo>
                  <a:pt x="634987" y="541451"/>
                </a:lnTo>
                <a:lnTo>
                  <a:pt x="640994" y="538746"/>
                </a:lnTo>
                <a:lnTo>
                  <a:pt x="647217" y="535127"/>
                </a:lnTo>
                <a:lnTo>
                  <a:pt x="657885" y="532307"/>
                </a:lnTo>
                <a:lnTo>
                  <a:pt x="657885" y="525995"/>
                </a:lnTo>
                <a:lnTo>
                  <a:pt x="666877" y="521081"/>
                </a:lnTo>
                <a:lnTo>
                  <a:pt x="672490" y="518274"/>
                </a:lnTo>
                <a:lnTo>
                  <a:pt x="675297" y="508444"/>
                </a:lnTo>
                <a:lnTo>
                  <a:pt x="680923" y="503529"/>
                </a:lnTo>
                <a:lnTo>
                  <a:pt x="684860" y="501421"/>
                </a:lnTo>
                <a:lnTo>
                  <a:pt x="689356" y="490181"/>
                </a:lnTo>
                <a:lnTo>
                  <a:pt x="707326" y="450850"/>
                </a:lnTo>
                <a:lnTo>
                  <a:pt x="715302" y="423303"/>
                </a:lnTo>
                <a:lnTo>
                  <a:pt x="719124" y="412229"/>
                </a:lnTo>
                <a:lnTo>
                  <a:pt x="729221" y="375005"/>
                </a:lnTo>
                <a:lnTo>
                  <a:pt x="733717" y="371487"/>
                </a:lnTo>
                <a:lnTo>
                  <a:pt x="733717" y="363766"/>
                </a:lnTo>
                <a:lnTo>
                  <a:pt x="735965" y="353237"/>
                </a:lnTo>
                <a:lnTo>
                  <a:pt x="737095" y="345516"/>
                </a:lnTo>
                <a:lnTo>
                  <a:pt x="738784" y="337781"/>
                </a:lnTo>
                <a:lnTo>
                  <a:pt x="741591" y="332168"/>
                </a:lnTo>
                <a:lnTo>
                  <a:pt x="743839" y="322338"/>
                </a:lnTo>
                <a:lnTo>
                  <a:pt x="743839" y="320941"/>
                </a:lnTo>
                <a:lnTo>
                  <a:pt x="747776" y="310400"/>
                </a:lnTo>
                <a:lnTo>
                  <a:pt x="747776" y="302679"/>
                </a:lnTo>
                <a:lnTo>
                  <a:pt x="749452" y="293547"/>
                </a:lnTo>
                <a:lnTo>
                  <a:pt x="753948" y="289331"/>
                </a:lnTo>
                <a:lnTo>
                  <a:pt x="757885" y="283006"/>
                </a:lnTo>
                <a:lnTo>
                  <a:pt x="755637" y="277393"/>
                </a:lnTo>
                <a:lnTo>
                  <a:pt x="759574" y="268262"/>
                </a:lnTo>
                <a:lnTo>
                  <a:pt x="759002" y="263347"/>
                </a:lnTo>
                <a:lnTo>
                  <a:pt x="765187" y="253517"/>
                </a:lnTo>
                <a:lnTo>
                  <a:pt x="765746" y="247205"/>
                </a:lnTo>
                <a:lnTo>
                  <a:pt x="765746" y="240182"/>
                </a:lnTo>
                <a:lnTo>
                  <a:pt x="766864" y="233146"/>
                </a:lnTo>
                <a:lnTo>
                  <a:pt x="771918" y="225425"/>
                </a:lnTo>
                <a:lnTo>
                  <a:pt x="774065" y="220357"/>
                </a:lnTo>
                <a:lnTo>
                  <a:pt x="774763" y="210223"/>
                </a:lnTo>
                <a:lnTo>
                  <a:pt x="777544" y="204355"/>
                </a:lnTo>
                <a:lnTo>
                  <a:pt x="780351" y="200139"/>
                </a:lnTo>
                <a:lnTo>
                  <a:pt x="779233" y="195237"/>
                </a:lnTo>
                <a:lnTo>
                  <a:pt x="787095" y="174866"/>
                </a:lnTo>
                <a:lnTo>
                  <a:pt x="788225" y="167843"/>
                </a:lnTo>
                <a:lnTo>
                  <a:pt x="789901" y="161531"/>
                </a:lnTo>
                <a:lnTo>
                  <a:pt x="789343" y="153098"/>
                </a:lnTo>
                <a:lnTo>
                  <a:pt x="793280" y="150291"/>
                </a:lnTo>
                <a:lnTo>
                  <a:pt x="795528" y="140449"/>
                </a:lnTo>
                <a:lnTo>
                  <a:pt x="796645" y="130619"/>
                </a:lnTo>
                <a:lnTo>
                  <a:pt x="799452" y="125704"/>
                </a:lnTo>
                <a:lnTo>
                  <a:pt x="804506" y="110959"/>
                </a:lnTo>
                <a:lnTo>
                  <a:pt x="803376" y="106743"/>
                </a:lnTo>
                <a:lnTo>
                  <a:pt x="806196" y="101130"/>
                </a:lnTo>
                <a:lnTo>
                  <a:pt x="807808" y="96494"/>
                </a:lnTo>
                <a:lnTo>
                  <a:pt x="810615" y="84340"/>
                </a:lnTo>
                <a:lnTo>
                  <a:pt x="813498" y="76542"/>
                </a:lnTo>
                <a:lnTo>
                  <a:pt x="816203" y="66306"/>
                </a:lnTo>
                <a:lnTo>
                  <a:pt x="822896" y="44754"/>
                </a:lnTo>
                <a:lnTo>
                  <a:pt x="825296" y="33705"/>
                </a:lnTo>
                <a:lnTo>
                  <a:pt x="824179" y="33007"/>
                </a:lnTo>
                <a:lnTo>
                  <a:pt x="825855" y="30911"/>
                </a:lnTo>
                <a:lnTo>
                  <a:pt x="826985" y="24574"/>
                </a:lnTo>
                <a:lnTo>
                  <a:pt x="826985" y="12649"/>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5" name="object 45"/>
          <p:cNvSpPr/>
          <p:nvPr/>
        </p:nvSpPr>
        <p:spPr>
          <a:xfrm>
            <a:off x="4489628" y="421445"/>
            <a:ext cx="508875" cy="499078"/>
          </a:xfrm>
          <a:custGeom>
            <a:avLst/>
            <a:gdLst/>
            <a:ahLst/>
            <a:cxnLst/>
            <a:rect l="l" t="t" r="r" b="b"/>
            <a:pathLst>
              <a:path w="560704" h="549910">
                <a:moveTo>
                  <a:pt x="309537" y="28790"/>
                </a:moveTo>
                <a:lnTo>
                  <a:pt x="308419" y="24574"/>
                </a:lnTo>
                <a:lnTo>
                  <a:pt x="308419" y="22479"/>
                </a:lnTo>
                <a:lnTo>
                  <a:pt x="308978" y="20370"/>
                </a:lnTo>
                <a:lnTo>
                  <a:pt x="308978" y="6324"/>
                </a:lnTo>
                <a:lnTo>
                  <a:pt x="303352" y="711"/>
                </a:lnTo>
                <a:lnTo>
                  <a:pt x="293255" y="711"/>
                </a:lnTo>
                <a:lnTo>
                  <a:pt x="255612" y="0"/>
                </a:lnTo>
                <a:lnTo>
                  <a:pt x="230327" y="0"/>
                </a:lnTo>
                <a:lnTo>
                  <a:pt x="221907" y="1409"/>
                </a:lnTo>
                <a:lnTo>
                  <a:pt x="215734" y="1892"/>
                </a:lnTo>
                <a:lnTo>
                  <a:pt x="196062" y="711"/>
                </a:lnTo>
                <a:lnTo>
                  <a:pt x="190436" y="711"/>
                </a:lnTo>
                <a:lnTo>
                  <a:pt x="188188" y="1409"/>
                </a:lnTo>
                <a:lnTo>
                  <a:pt x="180721" y="2489"/>
                </a:lnTo>
                <a:lnTo>
                  <a:pt x="173443" y="2120"/>
                </a:lnTo>
                <a:lnTo>
                  <a:pt x="166395" y="1219"/>
                </a:lnTo>
                <a:lnTo>
                  <a:pt x="159537" y="711"/>
                </a:lnTo>
                <a:lnTo>
                  <a:pt x="155613" y="711"/>
                </a:lnTo>
                <a:lnTo>
                  <a:pt x="153924" y="1409"/>
                </a:lnTo>
                <a:lnTo>
                  <a:pt x="145999" y="2197"/>
                </a:lnTo>
                <a:lnTo>
                  <a:pt x="138899" y="1854"/>
                </a:lnTo>
                <a:lnTo>
                  <a:pt x="132448" y="1117"/>
                </a:lnTo>
                <a:lnTo>
                  <a:pt x="126403" y="711"/>
                </a:lnTo>
                <a:lnTo>
                  <a:pt x="122466" y="711"/>
                </a:lnTo>
                <a:lnTo>
                  <a:pt x="120777" y="1409"/>
                </a:lnTo>
                <a:lnTo>
                  <a:pt x="113436" y="2082"/>
                </a:lnTo>
                <a:lnTo>
                  <a:pt x="107086" y="1498"/>
                </a:lnTo>
                <a:lnTo>
                  <a:pt x="101269" y="520"/>
                </a:lnTo>
                <a:lnTo>
                  <a:pt x="95504" y="0"/>
                </a:lnTo>
                <a:lnTo>
                  <a:pt x="93256" y="0"/>
                </a:lnTo>
                <a:lnTo>
                  <a:pt x="87630" y="1409"/>
                </a:lnTo>
                <a:lnTo>
                  <a:pt x="81191" y="2298"/>
                </a:lnTo>
                <a:lnTo>
                  <a:pt x="73952" y="2209"/>
                </a:lnTo>
                <a:lnTo>
                  <a:pt x="58991" y="1409"/>
                </a:lnTo>
                <a:lnTo>
                  <a:pt x="27546" y="2006"/>
                </a:lnTo>
                <a:lnTo>
                  <a:pt x="0" y="27393"/>
                </a:lnTo>
                <a:lnTo>
                  <a:pt x="0" y="45656"/>
                </a:lnTo>
                <a:lnTo>
                  <a:pt x="1981" y="61899"/>
                </a:lnTo>
                <a:lnTo>
                  <a:pt x="5067" y="70142"/>
                </a:lnTo>
                <a:lnTo>
                  <a:pt x="10680" y="74574"/>
                </a:lnTo>
                <a:lnTo>
                  <a:pt x="31381" y="74460"/>
                </a:lnTo>
                <a:lnTo>
                  <a:pt x="42202" y="74015"/>
                </a:lnTo>
                <a:lnTo>
                  <a:pt x="52285" y="73952"/>
                </a:lnTo>
                <a:lnTo>
                  <a:pt x="61798" y="75145"/>
                </a:lnTo>
                <a:lnTo>
                  <a:pt x="96621" y="74447"/>
                </a:lnTo>
                <a:lnTo>
                  <a:pt x="105740" y="75742"/>
                </a:lnTo>
                <a:lnTo>
                  <a:pt x="112636" y="81114"/>
                </a:lnTo>
                <a:lnTo>
                  <a:pt x="117005" y="89662"/>
                </a:lnTo>
                <a:lnTo>
                  <a:pt x="118529" y="100431"/>
                </a:lnTo>
                <a:lnTo>
                  <a:pt x="119024" y="113804"/>
                </a:lnTo>
                <a:lnTo>
                  <a:pt x="118529" y="136093"/>
                </a:lnTo>
                <a:lnTo>
                  <a:pt x="119659" y="147485"/>
                </a:lnTo>
                <a:lnTo>
                  <a:pt x="118872" y="161137"/>
                </a:lnTo>
                <a:lnTo>
                  <a:pt x="119824" y="188175"/>
                </a:lnTo>
                <a:lnTo>
                  <a:pt x="119507" y="213309"/>
                </a:lnTo>
                <a:lnTo>
                  <a:pt x="119824" y="238658"/>
                </a:lnTo>
                <a:lnTo>
                  <a:pt x="119418" y="265684"/>
                </a:lnTo>
                <a:lnTo>
                  <a:pt x="120205" y="292023"/>
                </a:lnTo>
                <a:lnTo>
                  <a:pt x="119659" y="304787"/>
                </a:lnTo>
                <a:lnTo>
                  <a:pt x="119583" y="318643"/>
                </a:lnTo>
                <a:lnTo>
                  <a:pt x="120053" y="343700"/>
                </a:lnTo>
                <a:lnTo>
                  <a:pt x="119507" y="370814"/>
                </a:lnTo>
                <a:lnTo>
                  <a:pt x="118821" y="384403"/>
                </a:lnTo>
                <a:lnTo>
                  <a:pt x="118554" y="397344"/>
                </a:lnTo>
                <a:lnTo>
                  <a:pt x="119659" y="409422"/>
                </a:lnTo>
                <a:lnTo>
                  <a:pt x="120294" y="423379"/>
                </a:lnTo>
                <a:lnTo>
                  <a:pt x="120497" y="435673"/>
                </a:lnTo>
                <a:lnTo>
                  <a:pt x="120294" y="447852"/>
                </a:lnTo>
                <a:lnTo>
                  <a:pt x="119659" y="461391"/>
                </a:lnTo>
                <a:lnTo>
                  <a:pt x="119430" y="475361"/>
                </a:lnTo>
                <a:lnTo>
                  <a:pt x="120446" y="501980"/>
                </a:lnTo>
                <a:lnTo>
                  <a:pt x="120218" y="514756"/>
                </a:lnTo>
                <a:lnTo>
                  <a:pt x="120777" y="523824"/>
                </a:lnTo>
                <a:lnTo>
                  <a:pt x="123799" y="531444"/>
                </a:lnTo>
                <a:lnTo>
                  <a:pt x="128828" y="536702"/>
                </a:lnTo>
                <a:lnTo>
                  <a:pt x="135394" y="538645"/>
                </a:lnTo>
                <a:lnTo>
                  <a:pt x="138201" y="538645"/>
                </a:lnTo>
                <a:lnTo>
                  <a:pt x="139319" y="537933"/>
                </a:lnTo>
                <a:lnTo>
                  <a:pt x="142138" y="538645"/>
                </a:lnTo>
                <a:lnTo>
                  <a:pt x="153924" y="538645"/>
                </a:lnTo>
                <a:lnTo>
                  <a:pt x="159537" y="537235"/>
                </a:lnTo>
                <a:lnTo>
                  <a:pt x="166852" y="537235"/>
                </a:lnTo>
                <a:lnTo>
                  <a:pt x="168529" y="537933"/>
                </a:lnTo>
                <a:lnTo>
                  <a:pt x="173596" y="537933"/>
                </a:lnTo>
                <a:lnTo>
                  <a:pt x="190042" y="500405"/>
                </a:lnTo>
                <a:lnTo>
                  <a:pt x="189953" y="475361"/>
                </a:lnTo>
                <a:lnTo>
                  <a:pt x="190436" y="461391"/>
                </a:lnTo>
                <a:lnTo>
                  <a:pt x="189318" y="409422"/>
                </a:lnTo>
                <a:lnTo>
                  <a:pt x="189471" y="395566"/>
                </a:lnTo>
                <a:lnTo>
                  <a:pt x="190157" y="381774"/>
                </a:lnTo>
                <a:lnTo>
                  <a:pt x="190423" y="368642"/>
                </a:lnTo>
                <a:lnTo>
                  <a:pt x="188302" y="343014"/>
                </a:lnTo>
                <a:lnTo>
                  <a:pt x="190030" y="317360"/>
                </a:lnTo>
                <a:lnTo>
                  <a:pt x="188531" y="291528"/>
                </a:lnTo>
                <a:lnTo>
                  <a:pt x="190106" y="264198"/>
                </a:lnTo>
                <a:lnTo>
                  <a:pt x="188455" y="239941"/>
                </a:lnTo>
                <a:lnTo>
                  <a:pt x="189877" y="212420"/>
                </a:lnTo>
                <a:lnTo>
                  <a:pt x="189318" y="199453"/>
                </a:lnTo>
                <a:lnTo>
                  <a:pt x="188061" y="187883"/>
                </a:lnTo>
                <a:lnTo>
                  <a:pt x="188061" y="174256"/>
                </a:lnTo>
                <a:lnTo>
                  <a:pt x="189318" y="147485"/>
                </a:lnTo>
                <a:lnTo>
                  <a:pt x="188747" y="98323"/>
                </a:lnTo>
                <a:lnTo>
                  <a:pt x="191274" y="88404"/>
                </a:lnTo>
                <a:lnTo>
                  <a:pt x="197535" y="81559"/>
                </a:lnTo>
                <a:lnTo>
                  <a:pt x="205587" y="77495"/>
                </a:lnTo>
                <a:lnTo>
                  <a:pt x="213474" y="75857"/>
                </a:lnTo>
                <a:lnTo>
                  <a:pt x="230111" y="76822"/>
                </a:lnTo>
                <a:lnTo>
                  <a:pt x="237413" y="76542"/>
                </a:lnTo>
                <a:lnTo>
                  <a:pt x="247180" y="75145"/>
                </a:lnTo>
                <a:lnTo>
                  <a:pt x="260019" y="75463"/>
                </a:lnTo>
                <a:lnTo>
                  <a:pt x="280835" y="75552"/>
                </a:lnTo>
                <a:lnTo>
                  <a:pt x="309537" y="53378"/>
                </a:lnTo>
                <a:lnTo>
                  <a:pt x="309537" y="40741"/>
                </a:lnTo>
                <a:lnTo>
                  <a:pt x="309537" y="28790"/>
                </a:lnTo>
                <a:close/>
              </a:path>
              <a:path w="560704" h="549910">
                <a:moveTo>
                  <a:pt x="560095" y="351840"/>
                </a:moveTo>
                <a:lnTo>
                  <a:pt x="559536" y="347624"/>
                </a:lnTo>
                <a:lnTo>
                  <a:pt x="559460" y="336537"/>
                </a:lnTo>
                <a:lnTo>
                  <a:pt x="559346" y="331406"/>
                </a:lnTo>
                <a:lnTo>
                  <a:pt x="558838" y="323049"/>
                </a:lnTo>
                <a:lnTo>
                  <a:pt x="558114" y="315214"/>
                </a:lnTo>
                <a:lnTo>
                  <a:pt x="557288" y="308305"/>
                </a:lnTo>
                <a:lnTo>
                  <a:pt x="555904" y="298729"/>
                </a:lnTo>
                <a:lnTo>
                  <a:pt x="554697" y="289953"/>
                </a:lnTo>
                <a:lnTo>
                  <a:pt x="552958" y="280949"/>
                </a:lnTo>
                <a:lnTo>
                  <a:pt x="549998" y="271081"/>
                </a:lnTo>
                <a:lnTo>
                  <a:pt x="547141" y="262343"/>
                </a:lnTo>
                <a:lnTo>
                  <a:pt x="544804" y="253352"/>
                </a:lnTo>
                <a:lnTo>
                  <a:pt x="542251" y="244614"/>
                </a:lnTo>
                <a:lnTo>
                  <a:pt x="538759" y="236677"/>
                </a:lnTo>
                <a:lnTo>
                  <a:pt x="535825" y="229882"/>
                </a:lnTo>
                <a:lnTo>
                  <a:pt x="511238" y="194005"/>
                </a:lnTo>
                <a:lnTo>
                  <a:pt x="506031" y="187515"/>
                </a:lnTo>
                <a:lnTo>
                  <a:pt x="501675" y="180492"/>
                </a:lnTo>
                <a:lnTo>
                  <a:pt x="496150" y="175361"/>
                </a:lnTo>
                <a:lnTo>
                  <a:pt x="492683" y="172808"/>
                </a:lnTo>
                <a:lnTo>
                  <a:pt x="492683" y="347624"/>
                </a:lnTo>
                <a:lnTo>
                  <a:pt x="492607" y="360387"/>
                </a:lnTo>
                <a:lnTo>
                  <a:pt x="492201" y="370890"/>
                </a:lnTo>
                <a:lnTo>
                  <a:pt x="491032" y="380911"/>
                </a:lnTo>
                <a:lnTo>
                  <a:pt x="488746" y="390461"/>
                </a:lnTo>
                <a:lnTo>
                  <a:pt x="487070" y="394677"/>
                </a:lnTo>
                <a:lnTo>
                  <a:pt x="489877" y="400304"/>
                </a:lnTo>
                <a:lnTo>
                  <a:pt x="484822" y="411530"/>
                </a:lnTo>
                <a:lnTo>
                  <a:pt x="482015" y="417855"/>
                </a:lnTo>
                <a:lnTo>
                  <a:pt x="483133" y="426275"/>
                </a:lnTo>
                <a:lnTo>
                  <a:pt x="471906" y="438924"/>
                </a:lnTo>
                <a:lnTo>
                  <a:pt x="474154" y="445249"/>
                </a:lnTo>
                <a:lnTo>
                  <a:pt x="466280" y="452259"/>
                </a:lnTo>
                <a:lnTo>
                  <a:pt x="459536" y="457873"/>
                </a:lnTo>
                <a:lnTo>
                  <a:pt x="460108" y="465607"/>
                </a:lnTo>
                <a:lnTo>
                  <a:pt x="451116" y="468426"/>
                </a:lnTo>
                <a:lnTo>
                  <a:pt x="442696" y="471220"/>
                </a:lnTo>
                <a:lnTo>
                  <a:pt x="440448" y="476834"/>
                </a:lnTo>
                <a:lnTo>
                  <a:pt x="434822" y="478243"/>
                </a:lnTo>
                <a:lnTo>
                  <a:pt x="430898" y="478955"/>
                </a:lnTo>
                <a:lnTo>
                  <a:pt x="420776" y="483171"/>
                </a:lnTo>
                <a:lnTo>
                  <a:pt x="415721" y="481050"/>
                </a:lnTo>
                <a:lnTo>
                  <a:pt x="375272" y="462089"/>
                </a:lnTo>
                <a:lnTo>
                  <a:pt x="371348" y="459282"/>
                </a:lnTo>
                <a:lnTo>
                  <a:pt x="367982" y="454367"/>
                </a:lnTo>
                <a:lnTo>
                  <a:pt x="363486" y="448043"/>
                </a:lnTo>
                <a:lnTo>
                  <a:pt x="359803" y="441223"/>
                </a:lnTo>
                <a:lnTo>
                  <a:pt x="355904" y="432955"/>
                </a:lnTo>
                <a:lnTo>
                  <a:pt x="352425" y="424154"/>
                </a:lnTo>
                <a:lnTo>
                  <a:pt x="349973" y="415683"/>
                </a:lnTo>
                <a:lnTo>
                  <a:pt x="348310" y="411530"/>
                </a:lnTo>
                <a:lnTo>
                  <a:pt x="341579" y="371779"/>
                </a:lnTo>
                <a:lnTo>
                  <a:pt x="340487" y="336537"/>
                </a:lnTo>
                <a:lnTo>
                  <a:pt x="341147" y="325856"/>
                </a:lnTo>
                <a:lnTo>
                  <a:pt x="342506" y="313651"/>
                </a:lnTo>
                <a:lnTo>
                  <a:pt x="344373" y="301980"/>
                </a:lnTo>
                <a:lnTo>
                  <a:pt x="344373" y="294246"/>
                </a:lnTo>
                <a:lnTo>
                  <a:pt x="347751" y="285826"/>
                </a:lnTo>
                <a:lnTo>
                  <a:pt x="349999" y="279501"/>
                </a:lnTo>
                <a:lnTo>
                  <a:pt x="352247" y="268973"/>
                </a:lnTo>
                <a:lnTo>
                  <a:pt x="355612" y="266166"/>
                </a:lnTo>
                <a:lnTo>
                  <a:pt x="357860" y="258445"/>
                </a:lnTo>
                <a:lnTo>
                  <a:pt x="360108" y="250012"/>
                </a:lnTo>
                <a:lnTo>
                  <a:pt x="364604" y="245097"/>
                </a:lnTo>
                <a:lnTo>
                  <a:pt x="367982" y="240182"/>
                </a:lnTo>
                <a:lnTo>
                  <a:pt x="369658" y="233159"/>
                </a:lnTo>
                <a:lnTo>
                  <a:pt x="375272" y="232460"/>
                </a:lnTo>
                <a:lnTo>
                  <a:pt x="417410" y="212090"/>
                </a:lnTo>
                <a:lnTo>
                  <a:pt x="423595" y="212090"/>
                </a:lnTo>
                <a:lnTo>
                  <a:pt x="431457" y="215595"/>
                </a:lnTo>
                <a:lnTo>
                  <a:pt x="439318" y="215595"/>
                </a:lnTo>
                <a:lnTo>
                  <a:pt x="445490" y="220522"/>
                </a:lnTo>
                <a:lnTo>
                  <a:pt x="456730" y="231749"/>
                </a:lnTo>
                <a:lnTo>
                  <a:pt x="461225" y="237375"/>
                </a:lnTo>
                <a:lnTo>
                  <a:pt x="469658" y="245795"/>
                </a:lnTo>
                <a:lnTo>
                  <a:pt x="470776" y="254927"/>
                </a:lnTo>
                <a:lnTo>
                  <a:pt x="474713" y="258445"/>
                </a:lnTo>
                <a:lnTo>
                  <a:pt x="482015" y="265468"/>
                </a:lnTo>
                <a:lnTo>
                  <a:pt x="480339" y="273189"/>
                </a:lnTo>
                <a:lnTo>
                  <a:pt x="483133" y="279501"/>
                </a:lnTo>
                <a:lnTo>
                  <a:pt x="486511" y="287934"/>
                </a:lnTo>
                <a:lnTo>
                  <a:pt x="485940" y="294246"/>
                </a:lnTo>
                <a:lnTo>
                  <a:pt x="488746" y="301269"/>
                </a:lnTo>
                <a:lnTo>
                  <a:pt x="491502" y="311975"/>
                </a:lnTo>
                <a:lnTo>
                  <a:pt x="492620" y="324713"/>
                </a:lnTo>
                <a:lnTo>
                  <a:pt x="492683" y="347624"/>
                </a:lnTo>
                <a:lnTo>
                  <a:pt x="492683" y="172808"/>
                </a:lnTo>
                <a:lnTo>
                  <a:pt x="489534" y="170484"/>
                </a:lnTo>
                <a:lnTo>
                  <a:pt x="482803" y="165874"/>
                </a:lnTo>
                <a:lnTo>
                  <a:pt x="476961" y="161531"/>
                </a:lnTo>
                <a:lnTo>
                  <a:pt x="469963" y="158572"/>
                </a:lnTo>
                <a:lnTo>
                  <a:pt x="463486" y="155206"/>
                </a:lnTo>
                <a:lnTo>
                  <a:pt x="456577" y="151853"/>
                </a:lnTo>
                <a:lnTo>
                  <a:pt x="448310" y="148882"/>
                </a:lnTo>
                <a:lnTo>
                  <a:pt x="442137" y="146075"/>
                </a:lnTo>
                <a:lnTo>
                  <a:pt x="432574" y="143967"/>
                </a:lnTo>
                <a:lnTo>
                  <a:pt x="420776" y="143967"/>
                </a:lnTo>
                <a:lnTo>
                  <a:pt x="418528" y="144665"/>
                </a:lnTo>
                <a:lnTo>
                  <a:pt x="416280" y="144665"/>
                </a:lnTo>
                <a:lnTo>
                  <a:pt x="408038" y="146024"/>
                </a:lnTo>
                <a:lnTo>
                  <a:pt x="399161" y="147574"/>
                </a:lnTo>
                <a:lnTo>
                  <a:pt x="390702" y="148729"/>
                </a:lnTo>
                <a:lnTo>
                  <a:pt x="383705" y="148882"/>
                </a:lnTo>
                <a:lnTo>
                  <a:pt x="376301" y="150863"/>
                </a:lnTo>
                <a:lnTo>
                  <a:pt x="369176" y="154686"/>
                </a:lnTo>
                <a:lnTo>
                  <a:pt x="362140" y="158762"/>
                </a:lnTo>
                <a:lnTo>
                  <a:pt x="355053" y="161531"/>
                </a:lnTo>
                <a:lnTo>
                  <a:pt x="347484" y="164795"/>
                </a:lnTo>
                <a:lnTo>
                  <a:pt x="341642" y="169164"/>
                </a:lnTo>
                <a:lnTo>
                  <a:pt x="330339" y="180492"/>
                </a:lnTo>
                <a:lnTo>
                  <a:pt x="324104" y="185623"/>
                </a:lnTo>
                <a:lnTo>
                  <a:pt x="319176" y="191554"/>
                </a:lnTo>
                <a:lnTo>
                  <a:pt x="314782" y="198259"/>
                </a:lnTo>
                <a:lnTo>
                  <a:pt x="310108" y="205765"/>
                </a:lnTo>
                <a:lnTo>
                  <a:pt x="305511" y="212471"/>
                </a:lnTo>
                <a:lnTo>
                  <a:pt x="301929" y="220522"/>
                </a:lnTo>
                <a:lnTo>
                  <a:pt x="298424" y="228790"/>
                </a:lnTo>
                <a:lnTo>
                  <a:pt x="293827" y="236677"/>
                </a:lnTo>
                <a:lnTo>
                  <a:pt x="290169" y="244132"/>
                </a:lnTo>
                <a:lnTo>
                  <a:pt x="287299" y="253619"/>
                </a:lnTo>
                <a:lnTo>
                  <a:pt x="284746" y="263245"/>
                </a:lnTo>
                <a:lnTo>
                  <a:pt x="282028" y="271081"/>
                </a:lnTo>
                <a:lnTo>
                  <a:pt x="279311" y="279857"/>
                </a:lnTo>
                <a:lnTo>
                  <a:pt x="277952" y="289166"/>
                </a:lnTo>
                <a:lnTo>
                  <a:pt x="276783" y="298831"/>
                </a:lnTo>
                <a:lnTo>
                  <a:pt x="274713" y="308305"/>
                </a:lnTo>
                <a:lnTo>
                  <a:pt x="273189" y="317804"/>
                </a:lnTo>
                <a:lnTo>
                  <a:pt x="273392" y="326910"/>
                </a:lnTo>
                <a:lnTo>
                  <a:pt x="273532" y="331406"/>
                </a:lnTo>
                <a:lnTo>
                  <a:pt x="273583" y="337527"/>
                </a:lnTo>
                <a:lnTo>
                  <a:pt x="272465" y="347624"/>
                </a:lnTo>
                <a:lnTo>
                  <a:pt x="271907" y="350431"/>
                </a:lnTo>
                <a:lnTo>
                  <a:pt x="272046" y="360387"/>
                </a:lnTo>
                <a:lnTo>
                  <a:pt x="276415" y="397408"/>
                </a:lnTo>
                <a:lnTo>
                  <a:pt x="277329" y="406882"/>
                </a:lnTo>
                <a:lnTo>
                  <a:pt x="278752" y="415683"/>
                </a:lnTo>
                <a:lnTo>
                  <a:pt x="282028" y="424167"/>
                </a:lnTo>
                <a:lnTo>
                  <a:pt x="283870" y="433501"/>
                </a:lnTo>
                <a:lnTo>
                  <a:pt x="287083" y="442950"/>
                </a:lnTo>
                <a:lnTo>
                  <a:pt x="290715" y="451624"/>
                </a:lnTo>
                <a:lnTo>
                  <a:pt x="293827" y="458584"/>
                </a:lnTo>
                <a:lnTo>
                  <a:pt x="297243" y="467156"/>
                </a:lnTo>
                <a:lnTo>
                  <a:pt x="301345" y="474472"/>
                </a:lnTo>
                <a:lnTo>
                  <a:pt x="305752" y="481393"/>
                </a:lnTo>
                <a:lnTo>
                  <a:pt x="310108" y="488784"/>
                </a:lnTo>
                <a:lnTo>
                  <a:pt x="314617" y="495896"/>
                </a:lnTo>
                <a:lnTo>
                  <a:pt x="320014" y="502475"/>
                </a:lnTo>
                <a:lnTo>
                  <a:pt x="325526" y="508533"/>
                </a:lnTo>
                <a:lnTo>
                  <a:pt x="330339" y="514057"/>
                </a:lnTo>
                <a:lnTo>
                  <a:pt x="336169" y="520674"/>
                </a:lnTo>
                <a:lnTo>
                  <a:pt x="342480" y="525386"/>
                </a:lnTo>
                <a:lnTo>
                  <a:pt x="348894" y="529170"/>
                </a:lnTo>
                <a:lnTo>
                  <a:pt x="355053" y="533019"/>
                </a:lnTo>
                <a:lnTo>
                  <a:pt x="361746" y="537857"/>
                </a:lnTo>
                <a:lnTo>
                  <a:pt x="368134" y="541718"/>
                </a:lnTo>
                <a:lnTo>
                  <a:pt x="375132" y="544385"/>
                </a:lnTo>
                <a:lnTo>
                  <a:pt x="383705" y="545668"/>
                </a:lnTo>
                <a:lnTo>
                  <a:pt x="389318" y="548474"/>
                </a:lnTo>
                <a:lnTo>
                  <a:pt x="394944" y="549173"/>
                </a:lnTo>
                <a:lnTo>
                  <a:pt x="415163" y="549173"/>
                </a:lnTo>
                <a:lnTo>
                  <a:pt x="416280" y="549884"/>
                </a:lnTo>
                <a:lnTo>
                  <a:pt x="423976" y="549821"/>
                </a:lnTo>
                <a:lnTo>
                  <a:pt x="431876" y="549363"/>
                </a:lnTo>
                <a:lnTo>
                  <a:pt x="439991" y="548106"/>
                </a:lnTo>
                <a:lnTo>
                  <a:pt x="448310" y="545668"/>
                </a:lnTo>
                <a:lnTo>
                  <a:pt x="454456" y="543991"/>
                </a:lnTo>
                <a:lnTo>
                  <a:pt x="461594" y="541718"/>
                </a:lnTo>
                <a:lnTo>
                  <a:pt x="469252" y="538264"/>
                </a:lnTo>
                <a:lnTo>
                  <a:pt x="476961" y="533019"/>
                </a:lnTo>
                <a:lnTo>
                  <a:pt x="483666" y="529564"/>
                </a:lnTo>
                <a:lnTo>
                  <a:pt x="490588" y="525907"/>
                </a:lnTo>
                <a:lnTo>
                  <a:pt x="496874" y="521068"/>
                </a:lnTo>
                <a:lnTo>
                  <a:pt x="501675" y="514057"/>
                </a:lnTo>
                <a:lnTo>
                  <a:pt x="507936" y="507746"/>
                </a:lnTo>
                <a:lnTo>
                  <a:pt x="513765" y="501421"/>
                </a:lnTo>
                <a:lnTo>
                  <a:pt x="518744" y="495109"/>
                </a:lnTo>
                <a:lnTo>
                  <a:pt x="522465" y="488784"/>
                </a:lnTo>
                <a:lnTo>
                  <a:pt x="526034" y="483171"/>
                </a:lnTo>
                <a:lnTo>
                  <a:pt x="527215" y="481304"/>
                </a:lnTo>
                <a:lnTo>
                  <a:pt x="530618" y="474040"/>
                </a:lnTo>
                <a:lnTo>
                  <a:pt x="533755" y="466864"/>
                </a:lnTo>
                <a:lnTo>
                  <a:pt x="538187" y="458584"/>
                </a:lnTo>
                <a:lnTo>
                  <a:pt x="552640" y="416090"/>
                </a:lnTo>
                <a:lnTo>
                  <a:pt x="557288" y="386943"/>
                </a:lnTo>
                <a:lnTo>
                  <a:pt x="558444" y="379920"/>
                </a:lnTo>
                <a:lnTo>
                  <a:pt x="559333" y="373354"/>
                </a:lnTo>
                <a:lnTo>
                  <a:pt x="559904" y="366915"/>
                </a:lnTo>
                <a:lnTo>
                  <a:pt x="560095" y="360387"/>
                </a:lnTo>
                <a:lnTo>
                  <a:pt x="560095" y="351840"/>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6" name="object 46"/>
          <p:cNvSpPr/>
          <p:nvPr/>
        </p:nvSpPr>
        <p:spPr>
          <a:xfrm>
            <a:off x="5056117" y="562294"/>
            <a:ext cx="234555" cy="357308"/>
          </a:xfrm>
          <a:custGeom>
            <a:avLst/>
            <a:gdLst/>
            <a:ahLst/>
            <a:cxnLst/>
            <a:rect l="l" t="t" r="r" b="b"/>
            <a:pathLst>
              <a:path w="258445" h="393700">
                <a:moveTo>
                  <a:pt x="235381" y="0"/>
                </a:moveTo>
                <a:lnTo>
                  <a:pt x="206171" y="0"/>
                </a:lnTo>
                <a:lnTo>
                  <a:pt x="197455" y="2152"/>
                </a:lnTo>
                <a:lnTo>
                  <a:pt x="192058" y="7729"/>
                </a:lnTo>
                <a:lnTo>
                  <a:pt x="189505" y="15414"/>
                </a:lnTo>
                <a:lnTo>
                  <a:pt x="189318" y="23888"/>
                </a:lnTo>
                <a:lnTo>
                  <a:pt x="188602" y="36375"/>
                </a:lnTo>
                <a:lnTo>
                  <a:pt x="188847" y="60028"/>
                </a:lnTo>
                <a:lnTo>
                  <a:pt x="188760" y="70929"/>
                </a:lnTo>
                <a:lnTo>
                  <a:pt x="187707" y="96567"/>
                </a:lnTo>
                <a:lnTo>
                  <a:pt x="187733" y="107476"/>
                </a:lnTo>
                <a:lnTo>
                  <a:pt x="188760" y="117995"/>
                </a:lnTo>
                <a:lnTo>
                  <a:pt x="187974" y="131267"/>
                </a:lnTo>
                <a:lnTo>
                  <a:pt x="187921" y="143621"/>
                </a:lnTo>
                <a:lnTo>
                  <a:pt x="189386" y="177217"/>
                </a:lnTo>
                <a:lnTo>
                  <a:pt x="188126" y="200789"/>
                </a:lnTo>
                <a:lnTo>
                  <a:pt x="188760" y="211391"/>
                </a:lnTo>
                <a:lnTo>
                  <a:pt x="188017" y="219662"/>
                </a:lnTo>
                <a:lnTo>
                  <a:pt x="187576" y="233308"/>
                </a:lnTo>
                <a:lnTo>
                  <a:pt x="185383" y="250812"/>
                </a:lnTo>
                <a:lnTo>
                  <a:pt x="174155" y="290741"/>
                </a:lnTo>
                <a:lnTo>
                  <a:pt x="168528" y="297065"/>
                </a:lnTo>
                <a:lnTo>
                  <a:pt x="164033" y="304787"/>
                </a:lnTo>
                <a:lnTo>
                  <a:pt x="157289" y="304787"/>
                </a:lnTo>
                <a:lnTo>
                  <a:pt x="155041" y="309702"/>
                </a:lnTo>
                <a:lnTo>
                  <a:pt x="147684" y="313404"/>
                </a:lnTo>
                <a:lnTo>
                  <a:pt x="140374" y="316115"/>
                </a:lnTo>
                <a:lnTo>
                  <a:pt x="132533" y="317903"/>
                </a:lnTo>
                <a:lnTo>
                  <a:pt x="123583" y="318833"/>
                </a:lnTo>
                <a:lnTo>
                  <a:pt x="116631" y="318782"/>
                </a:lnTo>
                <a:lnTo>
                  <a:pt x="82033" y="300706"/>
                </a:lnTo>
                <a:lnTo>
                  <a:pt x="72568" y="272627"/>
                </a:lnTo>
                <a:lnTo>
                  <a:pt x="69659" y="264058"/>
                </a:lnTo>
                <a:lnTo>
                  <a:pt x="67640" y="255035"/>
                </a:lnTo>
                <a:lnTo>
                  <a:pt x="67413" y="244567"/>
                </a:lnTo>
                <a:lnTo>
                  <a:pt x="67607" y="233836"/>
                </a:lnTo>
                <a:lnTo>
                  <a:pt x="66852" y="224028"/>
                </a:lnTo>
                <a:lnTo>
                  <a:pt x="66531" y="212110"/>
                </a:lnTo>
                <a:lnTo>
                  <a:pt x="66936" y="188280"/>
                </a:lnTo>
                <a:lnTo>
                  <a:pt x="66293" y="175577"/>
                </a:lnTo>
                <a:lnTo>
                  <a:pt x="66304" y="164789"/>
                </a:lnTo>
                <a:lnTo>
                  <a:pt x="67163" y="141894"/>
                </a:lnTo>
                <a:lnTo>
                  <a:pt x="66852" y="129921"/>
                </a:lnTo>
                <a:lnTo>
                  <a:pt x="67583" y="63239"/>
                </a:lnTo>
                <a:lnTo>
                  <a:pt x="67497" y="39693"/>
                </a:lnTo>
                <a:lnTo>
                  <a:pt x="67983" y="27393"/>
                </a:lnTo>
                <a:lnTo>
                  <a:pt x="66832" y="16298"/>
                </a:lnTo>
                <a:lnTo>
                  <a:pt x="63415" y="7639"/>
                </a:lnTo>
                <a:lnTo>
                  <a:pt x="57787" y="2008"/>
                </a:lnTo>
                <a:lnTo>
                  <a:pt x="49999" y="0"/>
                </a:lnTo>
                <a:lnTo>
                  <a:pt x="19100" y="0"/>
                </a:lnTo>
                <a:lnTo>
                  <a:pt x="12167" y="1899"/>
                </a:lnTo>
                <a:lnTo>
                  <a:pt x="6183" y="7289"/>
                </a:lnTo>
                <a:lnTo>
                  <a:pt x="1882" y="15709"/>
                </a:lnTo>
                <a:lnTo>
                  <a:pt x="0" y="26695"/>
                </a:lnTo>
                <a:lnTo>
                  <a:pt x="255" y="43467"/>
                </a:lnTo>
                <a:lnTo>
                  <a:pt x="1189" y="65497"/>
                </a:lnTo>
                <a:lnTo>
                  <a:pt x="1130" y="75857"/>
                </a:lnTo>
                <a:lnTo>
                  <a:pt x="1425" y="86144"/>
                </a:lnTo>
                <a:lnTo>
                  <a:pt x="333" y="105675"/>
                </a:lnTo>
                <a:lnTo>
                  <a:pt x="0" y="118681"/>
                </a:lnTo>
                <a:lnTo>
                  <a:pt x="1130" y="127114"/>
                </a:lnTo>
                <a:lnTo>
                  <a:pt x="571" y="131330"/>
                </a:lnTo>
                <a:lnTo>
                  <a:pt x="1278" y="169998"/>
                </a:lnTo>
                <a:lnTo>
                  <a:pt x="1130" y="178384"/>
                </a:lnTo>
                <a:lnTo>
                  <a:pt x="1339" y="208753"/>
                </a:lnTo>
                <a:lnTo>
                  <a:pt x="1130" y="228942"/>
                </a:lnTo>
                <a:lnTo>
                  <a:pt x="2183" y="234891"/>
                </a:lnTo>
                <a:lnTo>
                  <a:pt x="2394" y="248897"/>
                </a:lnTo>
                <a:lnTo>
                  <a:pt x="3079" y="263075"/>
                </a:lnTo>
                <a:lnTo>
                  <a:pt x="2814" y="270381"/>
                </a:lnTo>
                <a:lnTo>
                  <a:pt x="2971" y="277160"/>
                </a:lnTo>
                <a:lnTo>
                  <a:pt x="4495" y="283019"/>
                </a:lnTo>
                <a:lnTo>
                  <a:pt x="5439" y="290744"/>
                </a:lnTo>
                <a:lnTo>
                  <a:pt x="8369" y="302770"/>
                </a:lnTo>
                <a:lnTo>
                  <a:pt x="8991" y="309702"/>
                </a:lnTo>
                <a:lnTo>
                  <a:pt x="10001" y="317196"/>
                </a:lnTo>
                <a:lnTo>
                  <a:pt x="12852" y="322781"/>
                </a:lnTo>
                <a:lnTo>
                  <a:pt x="16017" y="327974"/>
                </a:lnTo>
                <a:lnTo>
                  <a:pt x="17970" y="334289"/>
                </a:lnTo>
                <a:lnTo>
                  <a:pt x="20064" y="342491"/>
                </a:lnTo>
                <a:lnTo>
                  <a:pt x="24158" y="349381"/>
                </a:lnTo>
                <a:lnTo>
                  <a:pt x="29514" y="355222"/>
                </a:lnTo>
                <a:lnTo>
                  <a:pt x="35394" y="360273"/>
                </a:lnTo>
                <a:lnTo>
                  <a:pt x="39301" y="366086"/>
                </a:lnTo>
                <a:lnTo>
                  <a:pt x="44732" y="371505"/>
                </a:lnTo>
                <a:lnTo>
                  <a:pt x="51111" y="375873"/>
                </a:lnTo>
                <a:lnTo>
                  <a:pt x="57861" y="378536"/>
                </a:lnTo>
                <a:lnTo>
                  <a:pt x="64272" y="382447"/>
                </a:lnTo>
                <a:lnTo>
                  <a:pt x="71207" y="386167"/>
                </a:lnTo>
                <a:lnTo>
                  <a:pt x="77929" y="388703"/>
                </a:lnTo>
                <a:lnTo>
                  <a:pt x="83705" y="389064"/>
                </a:lnTo>
                <a:lnTo>
                  <a:pt x="92125" y="390474"/>
                </a:lnTo>
                <a:lnTo>
                  <a:pt x="98869" y="393280"/>
                </a:lnTo>
                <a:lnTo>
                  <a:pt x="107302" y="393280"/>
                </a:lnTo>
                <a:lnTo>
                  <a:pt x="108991" y="392569"/>
                </a:lnTo>
                <a:lnTo>
                  <a:pt x="119081" y="391978"/>
                </a:lnTo>
                <a:lnTo>
                  <a:pt x="157289" y="379933"/>
                </a:lnTo>
                <a:lnTo>
                  <a:pt x="177520" y="360273"/>
                </a:lnTo>
                <a:lnTo>
                  <a:pt x="193243" y="363778"/>
                </a:lnTo>
                <a:lnTo>
                  <a:pt x="194373" y="370801"/>
                </a:lnTo>
                <a:lnTo>
                  <a:pt x="199428" y="378536"/>
                </a:lnTo>
                <a:lnTo>
                  <a:pt x="202234" y="384136"/>
                </a:lnTo>
                <a:lnTo>
                  <a:pt x="213474" y="382739"/>
                </a:lnTo>
                <a:lnTo>
                  <a:pt x="217411" y="384136"/>
                </a:lnTo>
                <a:lnTo>
                  <a:pt x="223037" y="382739"/>
                </a:lnTo>
                <a:lnTo>
                  <a:pt x="234822" y="382739"/>
                </a:lnTo>
                <a:lnTo>
                  <a:pt x="242125" y="384136"/>
                </a:lnTo>
                <a:lnTo>
                  <a:pt x="249999" y="384136"/>
                </a:lnTo>
                <a:lnTo>
                  <a:pt x="257860" y="382739"/>
                </a:lnTo>
                <a:lnTo>
                  <a:pt x="257860" y="370103"/>
                </a:lnTo>
                <a:lnTo>
                  <a:pt x="257860" y="368693"/>
                </a:lnTo>
                <a:lnTo>
                  <a:pt x="256033" y="357282"/>
                </a:lnTo>
                <a:lnTo>
                  <a:pt x="255805" y="350523"/>
                </a:lnTo>
                <a:lnTo>
                  <a:pt x="256730" y="342709"/>
                </a:lnTo>
                <a:lnTo>
                  <a:pt x="256152" y="335966"/>
                </a:lnTo>
                <a:lnTo>
                  <a:pt x="255049" y="329285"/>
                </a:lnTo>
                <a:lnTo>
                  <a:pt x="254367" y="322471"/>
                </a:lnTo>
                <a:lnTo>
                  <a:pt x="255054" y="315328"/>
                </a:lnTo>
                <a:lnTo>
                  <a:pt x="254027" y="302299"/>
                </a:lnTo>
                <a:lnTo>
                  <a:pt x="254420" y="289602"/>
                </a:lnTo>
                <a:lnTo>
                  <a:pt x="255130" y="277303"/>
                </a:lnTo>
                <a:lnTo>
                  <a:pt x="255054" y="265468"/>
                </a:lnTo>
                <a:lnTo>
                  <a:pt x="254105" y="258879"/>
                </a:lnTo>
                <a:lnTo>
                  <a:pt x="255366" y="243340"/>
                </a:lnTo>
                <a:lnTo>
                  <a:pt x="255054" y="235966"/>
                </a:lnTo>
                <a:lnTo>
                  <a:pt x="254421" y="228087"/>
                </a:lnTo>
                <a:lnTo>
                  <a:pt x="255686" y="212064"/>
                </a:lnTo>
                <a:lnTo>
                  <a:pt x="254102" y="198383"/>
                </a:lnTo>
                <a:lnTo>
                  <a:pt x="255998" y="184144"/>
                </a:lnTo>
                <a:lnTo>
                  <a:pt x="255054" y="175577"/>
                </a:lnTo>
                <a:lnTo>
                  <a:pt x="253870" y="167894"/>
                </a:lnTo>
                <a:lnTo>
                  <a:pt x="254001" y="161001"/>
                </a:lnTo>
                <a:lnTo>
                  <a:pt x="254659" y="153846"/>
                </a:lnTo>
                <a:lnTo>
                  <a:pt x="255054" y="145376"/>
                </a:lnTo>
                <a:lnTo>
                  <a:pt x="254896" y="137200"/>
                </a:lnTo>
                <a:lnTo>
                  <a:pt x="255211" y="122166"/>
                </a:lnTo>
                <a:lnTo>
                  <a:pt x="255054" y="115176"/>
                </a:lnTo>
                <a:lnTo>
                  <a:pt x="254341" y="106901"/>
                </a:lnTo>
                <a:lnTo>
                  <a:pt x="255445" y="91671"/>
                </a:lnTo>
                <a:lnTo>
                  <a:pt x="254341" y="76310"/>
                </a:lnTo>
                <a:lnTo>
                  <a:pt x="255445" y="61874"/>
                </a:lnTo>
                <a:lnTo>
                  <a:pt x="255054" y="54787"/>
                </a:lnTo>
                <a:lnTo>
                  <a:pt x="254097" y="45514"/>
                </a:lnTo>
                <a:lnTo>
                  <a:pt x="254141" y="37495"/>
                </a:lnTo>
                <a:lnTo>
                  <a:pt x="254502" y="30397"/>
                </a:lnTo>
                <a:lnTo>
                  <a:pt x="254495" y="23888"/>
                </a:lnTo>
                <a:lnTo>
                  <a:pt x="253164" y="14133"/>
                </a:lnTo>
                <a:lnTo>
                  <a:pt x="249782" y="6943"/>
                </a:lnTo>
                <a:lnTo>
                  <a:pt x="243977" y="2253"/>
                </a:lnTo>
                <a:lnTo>
                  <a:pt x="235381" y="0"/>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7" name="object 47"/>
          <p:cNvSpPr/>
          <p:nvPr/>
        </p:nvSpPr>
        <p:spPr>
          <a:xfrm>
            <a:off x="5363595" y="554016"/>
            <a:ext cx="164246" cy="356731"/>
          </a:xfrm>
          <a:custGeom>
            <a:avLst/>
            <a:gdLst/>
            <a:ahLst/>
            <a:cxnLst/>
            <a:rect l="l" t="t" r="r" b="b"/>
            <a:pathLst>
              <a:path w="180975" h="393065">
                <a:moveTo>
                  <a:pt x="155600" y="0"/>
                </a:moveTo>
                <a:lnTo>
                  <a:pt x="146621" y="0"/>
                </a:lnTo>
                <a:lnTo>
                  <a:pt x="139605" y="695"/>
                </a:lnTo>
                <a:lnTo>
                  <a:pt x="104482" y="17551"/>
                </a:lnTo>
                <a:lnTo>
                  <a:pt x="95491" y="23177"/>
                </a:lnTo>
                <a:lnTo>
                  <a:pt x="94932" y="28092"/>
                </a:lnTo>
                <a:lnTo>
                  <a:pt x="83692" y="37223"/>
                </a:lnTo>
                <a:lnTo>
                  <a:pt x="82003" y="43535"/>
                </a:lnTo>
                <a:lnTo>
                  <a:pt x="76390" y="46355"/>
                </a:lnTo>
                <a:lnTo>
                  <a:pt x="70662" y="48165"/>
                </a:lnTo>
                <a:lnTo>
                  <a:pt x="66775" y="46091"/>
                </a:lnTo>
                <a:lnTo>
                  <a:pt x="64465" y="39936"/>
                </a:lnTo>
                <a:lnTo>
                  <a:pt x="63474" y="29502"/>
                </a:lnTo>
                <a:lnTo>
                  <a:pt x="61649" y="19787"/>
                </a:lnTo>
                <a:lnTo>
                  <a:pt x="57294" y="13433"/>
                </a:lnTo>
                <a:lnTo>
                  <a:pt x="50831" y="9846"/>
                </a:lnTo>
                <a:lnTo>
                  <a:pt x="42684" y="8432"/>
                </a:lnTo>
                <a:lnTo>
                  <a:pt x="36592" y="8727"/>
                </a:lnTo>
                <a:lnTo>
                  <a:pt x="7861" y="8432"/>
                </a:lnTo>
                <a:lnTo>
                  <a:pt x="0" y="13335"/>
                </a:lnTo>
                <a:lnTo>
                  <a:pt x="0" y="39331"/>
                </a:lnTo>
                <a:lnTo>
                  <a:pt x="1117" y="48463"/>
                </a:lnTo>
                <a:lnTo>
                  <a:pt x="1117" y="57594"/>
                </a:lnTo>
                <a:lnTo>
                  <a:pt x="558" y="59690"/>
                </a:lnTo>
                <a:lnTo>
                  <a:pt x="558" y="64617"/>
                </a:lnTo>
                <a:lnTo>
                  <a:pt x="1471" y="81640"/>
                </a:lnTo>
                <a:lnTo>
                  <a:pt x="1742" y="90090"/>
                </a:lnTo>
                <a:lnTo>
                  <a:pt x="1117" y="97624"/>
                </a:lnTo>
                <a:lnTo>
                  <a:pt x="558" y="99720"/>
                </a:lnTo>
                <a:lnTo>
                  <a:pt x="962" y="111614"/>
                </a:lnTo>
                <a:lnTo>
                  <a:pt x="1681" y="119032"/>
                </a:lnTo>
                <a:lnTo>
                  <a:pt x="1978" y="126452"/>
                </a:lnTo>
                <a:lnTo>
                  <a:pt x="1117" y="134137"/>
                </a:lnTo>
                <a:lnTo>
                  <a:pt x="558" y="136232"/>
                </a:lnTo>
                <a:lnTo>
                  <a:pt x="558" y="148170"/>
                </a:lnTo>
                <a:lnTo>
                  <a:pt x="2806" y="153797"/>
                </a:lnTo>
                <a:lnTo>
                  <a:pt x="0" y="169938"/>
                </a:lnTo>
                <a:lnTo>
                  <a:pt x="0" y="179082"/>
                </a:lnTo>
                <a:lnTo>
                  <a:pt x="1676" y="183997"/>
                </a:lnTo>
                <a:lnTo>
                  <a:pt x="1117" y="191719"/>
                </a:lnTo>
                <a:lnTo>
                  <a:pt x="558" y="195237"/>
                </a:lnTo>
                <a:lnTo>
                  <a:pt x="558" y="209981"/>
                </a:lnTo>
                <a:lnTo>
                  <a:pt x="1676" y="216293"/>
                </a:lnTo>
                <a:lnTo>
                  <a:pt x="1117" y="221221"/>
                </a:lnTo>
                <a:lnTo>
                  <a:pt x="2146" y="229475"/>
                </a:lnTo>
                <a:lnTo>
                  <a:pt x="2593" y="236747"/>
                </a:lnTo>
                <a:lnTo>
                  <a:pt x="2303" y="243627"/>
                </a:lnTo>
                <a:lnTo>
                  <a:pt x="1117" y="250710"/>
                </a:lnTo>
                <a:lnTo>
                  <a:pt x="558" y="252107"/>
                </a:lnTo>
                <a:lnTo>
                  <a:pt x="558" y="264045"/>
                </a:lnTo>
                <a:lnTo>
                  <a:pt x="2247" y="273888"/>
                </a:lnTo>
                <a:lnTo>
                  <a:pt x="1117" y="280200"/>
                </a:lnTo>
                <a:lnTo>
                  <a:pt x="0" y="285127"/>
                </a:lnTo>
                <a:lnTo>
                  <a:pt x="0" y="294246"/>
                </a:lnTo>
                <a:lnTo>
                  <a:pt x="2806" y="300570"/>
                </a:lnTo>
                <a:lnTo>
                  <a:pt x="558" y="311797"/>
                </a:lnTo>
                <a:lnTo>
                  <a:pt x="558" y="324446"/>
                </a:lnTo>
                <a:lnTo>
                  <a:pt x="2247" y="332168"/>
                </a:lnTo>
                <a:lnTo>
                  <a:pt x="1117" y="339191"/>
                </a:lnTo>
                <a:lnTo>
                  <a:pt x="0" y="343408"/>
                </a:lnTo>
                <a:lnTo>
                  <a:pt x="0" y="356057"/>
                </a:lnTo>
                <a:lnTo>
                  <a:pt x="558" y="360260"/>
                </a:lnTo>
                <a:lnTo>
                  <a:pt x="558" y="372897"/>
                </a:lnTo>
                <a:lnTo>
                  <a:pt x="1927" y="381602"/>
                </a:lnTo>
                <a:lnTo>
                  <a:pt x="5611" y="387738"/>
                </a:lnTo>
                <a:lnTo>
                  <a:pt x="10979" y="391372"/>
                </a:lnTo>
                <a:lnTo>
                  <a:pt x="17398" y="392569"/>
                </a:lnTo>
                <a:lnTo>
                  <a:pt x="20777" y="392569"/>
                </a:lnTo>
                <a:lnTo>
                  <a:pt x="28079" y="391160"/>
                </a:lnTo>
                <a:lnTo>
                  <a:pt x="37630" y="391160"/>
                </a:lnTo>
                <a:lnTo>
                  <a:pt x="48298" y="392569"/>
                </a:lnTo>
                <a:lnTo>
                  <a:pt x="51104" y="392569"/>
                </a:lnTo>
                <a:lnTo>
                  <a:pt x="68813" y="351745"/>
                </a:lnTo>
                <a:lnTo>
                  <a:pt x="68534" y="341638"/>
                </a:lnTo>
                <a:lnTo>
                  <a:pt x="67411" y="331470"/>
                </a:lnTo>
                <a:lnTo>
                  <a:pt x="68279" y="321608"/>
                </a:lnTo>
                <a:lnTo>
                  <a:pt x="68040" y="312072"/>
                </a:lnTo>
                <a:lnTo>
                  <a:pt x="67486" y="302928"/>
                </a:lnTo>
                <a:lnTo>
                  <a:pt x="67411" y="294246"/>
                </a:lnTo>
                <a:lnTo>
                  <a:pt x="66934" y="285776"/>
                </a:lnTo>
                <a:lnTo>
                  <a:pt x="67252" y="268575"/>
                </a:lnTo>
                <a:lnTo>
                  <a:pt x="67411" y="221221"/>
                </a:lnTo>
                <a:lnTo>
                  <a:pt x="67603" y="209776"/>
                </a:lnTo>
                <a:lnTo>
                  <a:pt x="68111" y="197604"/>
                </a:lnTo>
                <a:lnTo>
                  <a:pt x="69659" y="171348"/>
                </a:lnTo>
                <a:lnTo>
                  <a:pt x="69659" y="164338"/>
                </a:lnTo>
                <a:lnTo>
                  <a:pt x="72466" y="156603"/>
                </a:lnTo>
                <a:lnTo>
                  <a:pt x="73583" y="148882"/>
                </a:lnTo>
                <a:lnTo>
                  <a:pt x="74714" y="139052"/>
                </a:lnTo>
                <a:lnTo>
                  <a:pt x="78079" y="136232"/>
                </a:lnTo>
                <a:lnTo>
                  <a:pt x="78638" y="129209"/>
                </a:lnTo>
                <a:lnTo>
                  <a:pt x="79687" y="123700"/>
                </a:lnTo>
                <a:lnTo>
                  <a:pt x="81943" y="118775"/>
                </a:lnTo>
                <a:lnTo>
                  <a:pt x="89877" y="104635"/>
                </a:lnTo>
                <a:lnTo>
                  <a:pt x="93802" y="96215"/>
                </a:lnTo>
                <a:lnTo>
                  <a:pt x="98297" y="92697"/>
                </a:lnTo>
                <a:lnTo>
                  <a:pt x="102234" y="88480"/>
                </a:lnTo>
                <a:lnTo>
                  <a:pt x="108978" y="84264"/>
                </a:lnTo>
                <a:lnTo>
                  <a:pt x="110667" y="79362"/>
                </a:lnTo>
                <a:lnTo>
                  <a:pt x="123012" y="76542"/>
                </a:lnTo>
                <a:lnTo>
                  <a:pt x="127507" y="73736"/>
                </a:lnTo>
                <a:lnTo>
                  <a:pt x="139877" y="75145"/>
                </a:lnTo>
                <a:lnTo>
                  <a:pt x="144932" y="73037"/>
                </a:lnTo>
                <a:lnTo>
                  <a:pt x="151117" y="75857"/>
                </a:lnTo>
                <a:lnTo>
                  <a:pt x="156717" y="76542"/>
                </a:lnTo>
                <a:lnTo>
                  <a:pt x="163461" y="82169"/>
                </a:lnTo>
                <a:lnTo>
                  <a:pt x="179755" y="83566"/>
                </a:lnTo>
                <a:lnTo>
                  <a:pt x="180886" y="75145"/>
                </a:lnTo>
                <a:lnTo>
                  <a:pt x="180886" y="63207"/>
                </a:lnTo>
                <a:lnTo>
                  <a:pt x="180327" y="60401"/>
                </a:lnTo>
                <a:lnTo>
                  <a:pt x="180327" y="49872"/>
                </a:lnTo>
                <a:lnTo>
                  <a:pt x="180886" y="43535"/>
                </a:lnTo>
                <a:lnTo>
                  <a:pt x="180886" y="37223"/>
                </a:lnTo>
                <a:lnTo>
                  <a:pt x="180886" y="32296"/>
                </a:lnTo>
                <a:lnTo>
                  <a:pt x="180327" y="29502"/>
                </a:lnTo>
                <a:lnTo>
                  <a:pt x="180886" y="27393"/>
                </a:lnTo>
                <a:lnTo>
                  <a:pt x="180886" y="14744"/>
                </a:lnTo>
                <a:lnTo>
                  <a:pt x="175831" y="8432"/>
                </a:lnTo>
                <a:lnTo>
                  <a:pt x="169646" y="4927"/>
                </a:lnTo>
                <a:lnTo>
                  <a:pt x="165150" y="2108"/>
                </a:lnTo>
                <a:lnTo>
                  <a:pt x="155600" y="0"/>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8" name="object 48"/>
          <p:cNvSpPr/>
          <p:nvPr/>
        </p:nvSpPr>
        <p:spPr>
          <a:xfrm>
            <a:off x="5579770" y="420811"/>
            <a:ext cx="66275" cy="489281"/>
          </a:xfrm>
          <a:custGeom>
            <a:avLst/>
            <a:gdLst/>
            <a:ahLst/>
            <a:cxnLst/>
            <a:rect l="l" t="t" r="r" b="b"/>
            <a:pathLst>
              <a:path w="73025" h="539115">
                <a:moveTo>
                  <a:pt x="42138" y="0"/>
                </a:moveTo>
                <a:lnTo>
                  <a:pt x="30340" y="0"/>
                </a:lnTo>
                <a:lnTo>
                  <a:pt x="19100" y="1409"/>
                </a:lnTo>
                <a:lnTo>
                  <a:pt x="6184" y="1409"/>
                </a:lnTo>
                <a:lnTo>
                  <a:pt x="1130" y="9829"/>
                </a:lnTo>
                <a:lnTo>
                  <a:pt x="1130" y="21767"/>
                </a:lnTo>
                <a:lnTo>
                  <a:pt x="1689" y="28790"/>
                </a:lnTo>
                <a:lnTo>
                  <a:pt x="3378" y="34416"/>
                </a:lnTo>
                <a:lnTo>
                  <a:pt x="1130" y="42837"/>
                </a:lnTo>
                <a:lnTo>
                  <a:pt x="1130" y="50571"/>
                </a:lnTo>
                <a:lnTo>
                  <a:pt x="2247" y="52666"/>
                </a:lnTo>
                <a:lnTo>
                  <a:pt x="1130" y="55473"/>
                </a:lnTo>
                <a:lnTo>
                  <a:pt x="0" y="57594"/>
                </a:lnTo>
                <a:lnTo>
                  <a:pt x="0" y="65316"/>
                </a:lnTo>
                <a:lnTo>
                  <a:pt x="1689" y="68821"/>
                </a:lnTo>
                <a:lnTo>
                  <a:pt x="1130" y="71627"/>
                </a:lnTo>
                <a:lnTo>
                  <a:pt x="2355" y="82304"/>
                </a:lnTo>
                <a:lnTo>
                  <a:pt x="5060" y="89100"/>
                </a:lnTo>
                <a:lnTo>
                  <a:pt x="10288" y="92075"/>
                </a:lnTo>
                <a:lnTo>
                  <a:pt x="19100" y="91300"/>
                </a:lnTo>
                <a:lnTo>
                  <a:pt x="32588" y="91300"/>
                </a:lnTo>
                <a:lnTo>
                  <a:pt x="38760" y="90589"/>
                </a:lnTo>
                <a:lnTo>
                  <a:pt x="64153" y="90589"/>
                </a:lnTo>
                <a:lnTo>
                  <a:pt x="67410" y="89098"/>
                </a:lnTo>
                <a:lnTo>
                  <a:pt x="70817" y="83095"/>
                </a:lnTo>
                <a:lnTo>
                  <a:pt x="71907" y="73736"/>
                </a:lnTo>
                <a:lnTo>
                  <a:pt x="72466" y="72339"/>
                </a:lnTo>
                <a:lnTo>
                  <a:pt x="73024" y="68821"/>
                </a:lnTo>
                <a:lnTo>
                  <a:pt x="73024" y="62496"/>
                </a:lnTo>
                <a:lnTo>
                  <a:pt x="72466" y="61099"/>
                </a:lnTo>
                <a:lnTo>
                  <a:pt x="72466" y="56883"/>
                </a:lnTo>
                <a:lnTo>
                  <a:pt x="73024" y="54775"/>
                </a:lnTo>
                <a:lnTo>
                  <a:pt x="73024" y="50571"/>
                </a:lnTo>
                <a:lnTo>
                  <a:pt x="72466" y="49161"/>
                </a:lnTo>
                <a:lnTo>
                  <a:pt x="72466" y="47053"/>
                </a:lnTo>
                <a:lnTo>
                  <a:pt x="71907" y="44945"/>
                </a:lnTo>
                <a:lnTo>
                  <a:pt x="70789" y="39331"/>
                </a:lnTo>
                <a:lnTo>
                  <a:pt x="71907" y="25272"/>
                </a:lnTo>
                <a:lnTo>
                  <a:pt x="70898" y="15227"/>
                </a:lnTo>
                <a:lnTo>
                  <a:pt x="67624" y="8602"/>
                </a:lnTo>
                <a:lnTo>
                  <a:pt x="61716" y="4347"/>
                </a:lnTo>
                <a:lnTo>
                  <a:pt x="52806" y="1409"/>
                </a:lnTo>
                <a:lnTo>
                  <a:pt x="47180" y="698"/>
                </a:lnTo>
                <a:lnTo>
                  <a:pt x="42138" y="0"/>
                </a:lnTo>
                <a:close/>
              </a:path>
              <a:path w="73025" h="539115">
                <a:moveTo>
                  <a:pt x="32588" y="91300"/>
                </a:moveTo>
                <a:lnTo>
                  <a:pt x="23596" y="91300"/>
                </a:lnTo>
                <a:lnTo>
                  <a:pt x="28079" y="91986"/>
                </a:lnTo>
                <a:lnTo>
                  <a:pt x="32588" y="91300"/>
                </a:lnTo>
                <a:close/>
              </a:path>
              <a:path w="73025" h="539115">
                <a:moveTo>
                  <a:pt x="64153" y="90589"/>
                </a:moveTo>
                <a:lnTo>
                  <a:pt x="38760" y="90589"/>
                </a:lnTo>
                <a:lnTo>
                  <a:pt x="47180" y="91986"/>
                </a:lnTo>
                <a:lnTo>
                  <a:pt x="52806" y="91300"/>
                </a:lnTo>
                <a:lnTo>
                  <a:pt x="62598" y="91300"/>
                </a:lnTo>
                <a:lnTo>
                  <a:pt x="64153" y="90589"/>
                </a:lnTo>
                <a:close/>
              </a:path>
              <a:path w="73025" h="539115">
                <a:moveTo>
                  <a:pt x="62598" y="91300"/>
                </a:moveTo>
                <a:lnTo>
                  <a:pt x="52806" y="91300"/>
                </a:lnTo>
                <a:lnTo>
                  <a:pt x="61475" y="91813"/>
                </a:lnTo>
                <a:lnTo>
                  <a:pt x="62598" y="91300"/>
                </a:lnTo>
                <a:close/>
              </a:path>
              <a:path w="73025" h="539115">
                <a:moveTo>
                  <a:pt x="41666" y="153913"/>
                </a:moveTo>
                <a:lnTo>
                  <a:pt x="35323" y="153979"/>
                </a:lnTo>
                <a:lnTo>
                  <a:pt x="29291" y="154309"/>
                </a:lnTo>
                <a:lnTo>
                  <a:pt x="22466" y="154508"/>
                </a:lnTo>
                <a:lnTo>
                  <a:pt x="2742" y="189102"/>
                </a:lnTo>
                <a:lnTo>
                  <a:pt x="2530" y="199964"/>
                </a:lnTo>
                <a:lnTo>
                  <a:pt x="2742" y="210564"/>
                </a:lnTo>
                <a:lnTo>
                  <a:pt x="3378" y="220510"/>
                </a:lnTo>
                <a:lnTo>
                  <a:pt x="3060" y="226810"/>
                </a:lnTo>
                <a:lnTo>
                  <a:pt x="3797" y="232978"/>
                </a:lnTo>
                <a:lnTo>
                  <a:pt x="4324" y="238883"/>
                </a:lnTo>
                <a:lnTo>
                  <a:pt x="3378" y="244398"/>
                </a:lnTo>
                <a:lnTo>
                  <a:pt x="1130" y="250710"/>
                </a:lnTo>
                <a:lnTo>
                  <a:pt x="4495" y="261238"/>
                </a:lnTo>
                <a:lnTo>
                  <a:pt x="3378" y="266166"/>
                </a:lnTo>
                <a:lnTo>
                  <a:pt x="1130" y="277393"/>
                </a:lnTo>
                <a:lnTo>
                  <a:pt x="5054" y="280911"/>
                </a:lnTo>
                <a:lnTo>
                  <a:pt x="1689" y="297751"/>
                </a:lnTo>
                <a:lnTo>
                  <a:pt x="4495" y="305485"/>
                </a:lnTo>
                <a:lnTo>
                  <a:pt x="3378" y="309702"/>
                </a:lnTo>
                <a:lnTo>
                  <a:pt x="2179" y="318479"/>
                </a:lnTo>
                <a:lnTo>
                  <a:pt x="2668" y="327255"/>
                </a:lnTo>
                <a:lnTo>
                  <a:pt x="3369" y="336557"/>
                </a:lnTo>
                <a:lnTo>
                  <a:pt x="2806" y="346913"/>
                </a:lnTo>
                <a:lnTo>
                  <a:pt x="4495" y="354647"/>
                </a:lnTo>
                <a:lnTo>
                  <a:pt x="5613" y="361657"/>
                </a:lnTo>
                <a:lnTo>
                  <a:pt x="3936" y="370801"/>
                </a:lnTo>
                <a:lnTo>
                  <a:pt x="3224" y="379125"/>
                </a:lnTo>
                <a:lnTo>
                  <a:pt x="3722" y="386859"/>
                </a:lnTo>
                <a:lnTo>
                  <a:pt x="4328" y="393410"/>
                </a:lnTo>
                <a:lnTo>
                  <a:pt x="3936" y="398183"/>
                </a:lnTo>
                <a:lnTo>
                  <a:pt x="2651" y="405994"/>
                </a:lnTo>
                <a:lnTo>
                  <a:pt x="2947" y="414332"/>
                </a:lnTo>
                <a:lnTo>
                  <a:pt x="3456" y="422673"/>
                </a:lnTo>
                <a:lnTo>
                  <a:pt x="2806" y="430491"/>
                </a:lnTo>
                <a:lnTo>
                  <a:pt x="2649" y="442012"/>
                </a:lnTo>
                <a:lnTo>
                  <a:pt x="2387" y="452083"/>
                </a:lnTo>
                <a:lnTo>
                  <a:pt x="2335" y="461890"/>
                </a:lnTo>
                <a:lnTo>
                  <a:pt x="2806" y="472617"/>
                </a:lnTo>
                <a:lnTo>
                  <a:pt x="3292" y="484449"/>
                </a:lnTo>
                <a:lnTo>
                  <a:pt x="3206" y="504416"/>
                </a:lnTo>
                <a:lnTo>
                  <a:pt x="3378" y="515454"/>
                </a:lnTo>
                <a:lnTo>
                  <a:pt x="4780" y="525596"/>
                </a:lnTo>
                <a:lnTo>
                  <a:pt x="8288" y="532839"/>
                </a:lnTo>
                <a:lnTo>
                  <a:pt x="14113" y="537184"/>
                </a:lnTo>
                <a:lnTo>
                  <a:pt x="22466" y="538632"/>
                </a:lnTo>
                <a:lnTo>
                  <a:pt x="26962" y="538632"/>
                </a:lnTo>
                <a:lnTo>
                  <a:pt x="33705" y="537933"/>
                </a:lnTo>
                <a:lnTo>
                  <a:pt x="52325" y="537933"/>
                </a:lnTo>
                <a:lnTo>
                  <a:pt x="57877" y="536595"/>
                </a:lnTo>
                <a:lnTo>
                  <a:pt x="63903" y="532315"/>
                </a:lnTo>
                <a:lnTo>
                  <a:pt x="67609" y="525400"/>
                </a:lnTo>
                <a:lnTo>
                  <a:pt x="69100" y="515454"/>
                </a:lnTo>
                <a:lnTo>
                  <a:pt x="69100" y="430491"/>
                </a:lnTo>
                <a:lnTo>
                  <a:pt x="68545" y="420164"/>
                </a:lnTo>
                <a:lnTo>
                  <a:pt x="68886" y="409509"/>
                </a:lnTo>
                <a:lnTo>
                  <a:pt x="69334" y="398986"/>
                </a:lnTo>
                <a:lnTo>
                  <a:pt x="69100" y="389051"/>
                </a:lnTo>
                <a:lnTo>
                  <a:pt x="69734" y="380790"/>
                </a:lnTo>
                <a:lnTo>
                  <a:pt x="69524" y="372464"/>
                </a:lnTo>
                <a:lnTo>
                  <a:pt x="69102" y="361896"/>
                </a:lnTo>
                <a:lnTo>
                  <a:pt x="69100" y="346913"/>
                </a:lnTo>
                <a:lnTo>
                  <a:pt x="69257" y="337171"/>
                </a:lnTo>
                <a:lnTo>
                  <a:pt x="68979" y="318479"/>
                </a:lnTo>
                <a:lnTo>
                  <a:pt x="69096" y="305485"/>
                </a:lnTo>
                <a:lnTo>
                  <a:pt x="69256" y="294345"/>
                </a:lnTo>
                <a:lnTo>
                  <a:pt x="68676" y="283978"/>
                </a:lnTo>
                <a:lnTo>
                  <a:pt x="68309" y="273477"/>
                </a:lnTo>
                <a:lnTo>
                  <a:pt x="69100" y="262648"/>
                </a:lnTo>
                <a:lnTo>
                  <a:pt x="68939" y="253101"/>
                </a:lnTo>
                <a:lnTo>
                  <a:pt x="69519" y="242631"/>
                </a:lnTo>
                <a:lnTo>
                  <a:pt x="69890" y="231635"/>
                </a:lnTo>
                <a:lnTo>
                  <a:pt x="69100" y="220510"/>
                </a:lnTo>
                <a:lnTo>
                  <a:pt x="69961" y="209484"/>
                </a:lnTo>
                <a:lnTo>
                  <a:pt x="69664" y="198654"/>
                </a:lnTo>
                <a:lnTo>
                  <a:pt x="68945" y="188218"/>
                </a:lnTo>
                <a:lnTo>
                  <a:pt x="68541" y="178371"/>
                </a:lnTo>
                <a:lnTo>
                  <a:pt x="68318" y="166838"/>
                </a:lnTo>
                <a:lnTo>
                  <a:pt x="65095" y="159324"/>
                </a:lnTo>
                <a:lnTo>
                  <a:pt x="58817" y="155368"/>
                </a:lnTo>
                <a:lnTo>
                  <a:pt x="49428" y="154508"/>
                </a:lnTo>
                <a:lnTo>
                  <a:pt x="41666" y="153913"/>
                </a:lnTo>
                <a:close/>
              </a:path>
              <a:path w="73025" h="539115">
                <a:moveTo>
                  <a:pt x="52325" y="537933"/>
                </a:moveTo>
                <a:lnTo>
                  <a:pt x="46634" y="537933"/>
                </a:lnTo>
                <a:lnTo>
                  <a:pt x="49428" y="538632"/>
                </a:lnTo>
                <a:lnTo>
                  <a:pt x="52325" y="537933"/>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9" name="object 49"/>
          <p:cNvSpPr/>
          <p:nvPr/>
        </p:nvSpPr>
        <p:spPr>
          <a:xfrm>
            <a:off x="5706742" y="554021"/>
            <a:ext cx="222453" cy="366528"/>
          </a:xfrm>
          <a:custGeom>
            <a:avLst/>
            <a:gdLst/>
            <a:ahLst/>
            <a:cxnLst/>
            <a:rect l="l" t="t" r="r" b="b"/>
            <a:pathLst>
              <a:path w="245109" h="403859">
                <a:moveTo>
                  <a:pt x="141008" y="0"/>
                </a:moveTo>
                <a:lnTo>
                  <a:pt x="125844" y="0"/>
                </a:lnTo>
                <a:lnTo>
                  <a:pt x="119659" y="698"/>
                </a:lnTo>
                <a:lnTo>
                  <a:pt x="109550" y="698"/>
                </a:lnTo>
                <a:lnTo>
                  <a:pt x="107861" y="0"/>
                </a:lnTo>
                <a:lnTo>
                  <a:pt x="101117" y="0"/>
                </a:lnTo>
                <a:lnTo>
                  <a:pt x="94386" y="3517"/>
                </a:lnTo>
                <a:lnTo>
                  <a:pt x="84264" y="4914"/>
                </a:lnTo>
                <a:lnTo>
                  <a:pt x="76962" y="5613"/>
                </a:lnTo>
                <a:lnTo>
                  <a:pt x="75844" y="12636"/>
                </a:lnTo>
                <a:lnTo>
                  <a:pt x="56184" y="15443"/>
                </a:lnTo>
                <a:lnTo>
                  <a:pt x="53936" y="23164"/>
                </a:lnTo>
                <a:lnTo>
                  <a:pt x="47752" y="26682"/>
                </a:lnTo>
                <a:lnTo>
                  <a:pt x="41008" y="30187"/>
                </a:lnTo>
                <a:lnTo>
                  <a:pt x="39319" y="40030"/>
                </a:lnTo>
                <a:lnTo>
                  <a:pt x="32575" y="43535"/>
                </a:lnTo>
                <a:lnTo>
                  <a:pt x="28500" y="47597"/>
                </a:lnTo>
                <a:lnTo>
                  <a:pt x="23497" y="58353"/>
                </a:lnTo>
                <a:lnTo>
                  <a:pt x="19100" y="63207"/>
                </a:lnTo>
                <a:lnTo>
                  <a:pt x="16698" y="67144"/>
                </a:lnTo>
                <a:lnTo>
                  <a:pt x="15030" y="73647"/>
                </a:lnTo>
                <a:lnTo>
                  <a:pt x="13571" y="81074"/>
                </a:lnTo>
                <a:lnTo>
                  <a:pt x="10262" y="94278"/>
                </a:lnTo>
                <a:lnTo>
                  <a:pt x="9621" y="102354"/>
                </a:lnTo>
                <a:lnTo>
                  <a:pt x="9550" y="117982"/>
                </a:lnTo>
                <a:lnTo>
                  <a:pt x="10050" y="129590"/>
                </a:lnTo>
                <a:lnTo>
                  <a:pt x="20785" y="169172"/>
                </a:lnTo>
                <a:lnTo>
                  <a:pt x="35953" y="190309"/>
                </a:lnTo>
                <a:lnTo>
                  <a:pt x="41993" y="196651"/>
                </a:lnTo>
                <a:lnTo>
                  <a:pt x="48875" y="201547"/>
                </a:lnTo>
                <a:lnTo>
                  <a:pt x="56177" y="205916"/>
                </a:lnTo>
                <a:lnTo>
                  <a:pt x="67411" y="213474"/>
                </a:lnTo>
                <a:lnTo>
                  <a:pt x="71348" y="213474"/>
                </a:lnTo>
                <a:lnTo>
                  <a:pt x="84823" y="222618"/>
                </a:lnTo>
                <a:lnTo>
                  <a:pt x="87642" y="221907"/>
                </a:lnTo>
                <a:lnTo>
                  <a:pt x="94386" y="224713"/>
                </a:lnTo>
                <a:lnTo>
                  <a:pt x="98869" y="226834"/>
                </a:lnTo>
                <a:lnTo>
                  <a:pt x="104482" y="225424"/>
                </a:lnTo>
                <a:lnTo>
                  <a:pt x="108978" y="228930"/>
                </a:lnTo>
                <a:lnTo>
                  <a:pt x="115163" y="233146"/>
                </a:lnTo>
                <a:lnTo>
                  <a:pt x="120789" y="230339"/>
                </a:lnTo>
                <a:lnTo>
                  <a:pt x="125285" y="235254"/>
                </a:lnTo>
                <a:lnTo>
                  <a:pt x="129209" y="240169"/>
                </a:lnTo>
                <a:lnTo>
                  <a:pt x="133146" y="236651"/>
                </a:lnTo>
                <a:lnTo>
                  <a:pt x="143256" y="245795"/>
                </a:lnTo>
                <a:lnTo>
                  <a:pt x="149428" y="247192"/>
                </a:lnTo>
                <a:lnTo>
                  <a:pt x="153924" y="249300"/>
                </a:lnTo>
                <a:lnTo>
                  <a:pt x="161239" y="252107"/>
                </a:lnTo>
                <a:lnTo>
                  <a:pt x="164604" y="254914"/>
                </a:lnTo>
                <a:lnTo>
                  <a:pt x="172466" y="263347"/>
                </a:lnTo>
                <a:lnTo>
                  <a:pt x="177520" y="269659"/>
                </a:lnTo>
                <a:lnTo>
                  <a:pt x="178638" y="279501"/>
                </a:lnTo>
                <a:lnTo>
                  <a:pt x="178638" y="285114"/>
                </a:lnTo>
                <a:lnTo>
                  <a:pt x="166293" y="320941"/>
                </a:lnTo>
                <a:lnTo>
                  <a:pt x="161798" y="326542"/>
                </a:lnTo>
                <a:lnTo>
                  <a:pt x="154495" y="334276"/>
                </a:lnTo>
                <a:lnTo>
                  <a:pt x="149999" y="336372"/>
                </a:lnTo>
                <a:lnTo>
                  <a:pt x="143256" y="334975"/>
                </a:lnTo>
                <a:lnTo>
                  <a:pt x="138760" y="339191"/>
                </a:lnTo>
                <a:lnTo>
                  <a:pt x="129209" y="339191"/>
                </a:lnTo>
                <a:lnTo>
                  <a:pt x="125844" y="338493"/>
                </a:lnTo>
                <a:lnTo>
                  <a:pt x="118541" y="338493"/>
                </a:lnTo>
                <a:lnTo>
                  <a:pt x="103365" y="335686"/>
                </a:lnTo>
                <a:lnTo>
                  <a:pt x="98310" y="334975"/>
                </a:lnTo>
                <a:lnTo>
                  <a:pt x="92138" y="332866"/>
                </a:lnTo>
                <a:lnTo>
                  <a:pt x="85394" y="326542"/>
                </a:lnTo>
                <a:lnTo>
                  <a:pt x="81457" y="322338"/>
                </a:lnTo>
                <a:lnTo>
                  <a:pt x="74714" y="317423"/>
                </a:lnTo>
                <a:lnTo>
                  <a:pt x="61798" y="280200"/>
                </a:lnTo>
                <a:lnTo>
                  <a:pt x="60109" y="269659"/>
                </a:lnTo>
                <a:lnTo>
                  <a:pt x="51130" y="266153"/>
                </a:lnTo>
                <a:lnTo>
                  <a:pt x="35953" y="264756"/>
                </a:lnTo>
                <a:lnTo>
                  <a:pt x="27520" y="265442"/>
                </a:lnTo>
                <a:lnTo>
                  <a:pt x="19100" y="265442"/>
                </a:lnTo>
                <a:lnTo>
                  <a:pt x="11851" y="266340"/>
                </a:lnTo>
                <a:lnTo>
                  <a:pt x="5759" y="269932"/>
                </a:lnTo>
                <a:lnTo>
                  <a:pt x="1562" y="276019"/>
                </a:lnTo>
                <a:lnTo>
                  <a:pt x="0" y="284403"/>
                </a:lnTo>
                <a:lnTo>
                  <a:pt x="771" y="303901"/>
                </a:lnTo>
                <a:lnTo>
                  <a:pt x="17424" y="349719"/>
                </a:lnTo>
                <a:lnTo>
                  <a:pt x="66281" y="391858"/>
                </a:lnTo>
                <a:lnTo>
                  <a:pt x="96075" y="400278"/>
                </a:lnTo>
                <a:lnTo>
                  <a:pt x="107861" y="403796"/>
                </a:lnTo>
                <a:lnTo>
                  <a:pt x="118541" y="403796"/>
                </a:lnTo>
                <a:lnTo>
                  <a:pt x="125285" y="402399"/>
                </a:lnTo>
                <a:lnTo>
                  <a:pt x="126961" y="403097"/>
                </a:lnTo>
                <a:lnTo>
                  <a:pt x="137071" y="403097"/>
                </a:lnTo>
                <a:lnTo>
                  <a:pt x="143814" y="400989"/>
                </a:lnTo>
                <a:lnTo>
                  <a:pt x="156743" y="400989"/>
                </a:lnTo>
                <a:lnTo>
                  <a:pt x="160667" y="400278"/>
                </a:lnTo>
                <a:lnTo>
                  <a:pt x="170776" y="395376"/>
                </a:lnTo>
                <a:lnTo>
                  <a:pt x="178638" y="396773"/>
                </a:lnTo>
                <a:lnTo>
                  <a:pt x="185381" y="388340"/>
                </a:lnTo>
                <a:lnTo>
                  <a:pt x="196062" y="384136"/>
                </a:lnTo>
                <a:lnTo>
                  <a:pt x="205054" y="379920"/>
                </a:lnTo>
                <a:lnTo>
                  <a:pt x="208419" y="373595"/>
                </a:lnTo>
                <a:lnTo>
                  <a:pt x="211785" y="369392"/>
                </a:lnTo>
                <a:lnTo>
                  <a:pt x="216839" y="364477"/>
                </a:lnTo>
                <a:lnTo>
                  <a:pt x="223583" y="356742"/>
                </a:lnTo>
                <a:lnTo>
                  <a:pt x="231457" y="346913"/>
                </a:lnTo>
                <a:lnTo>
                  <a:pt x="234823" y="334975"/>
                </a:lnTo>
                <a:lnTo>
                  <a:pt x="238180" y="329740"/>
                </a:lnTo>
                <a:lnTo>
                  <a:pt x="240164" y="324177"/>
                </a:lnTo>
                <a:lnTo>
                  <a:pt x="241304" y="317694"/>
                </a:lnTo>
                <a:lnTo>
                  <a:pt x="242684" y="304076"/>
                </a:lnTo>
                <a:lnTo>
                  <a:pt x="244932" y="294246"/>
                </a:lnTo>
                <a:lnTo>
                  <a:pt x="244932" y="285813"/>
                </a:lnTo>
                <a:lnTo>
                  <a:pt x="244932" y="281597"/>
                </a:lnTo>
                <a:lnTo>
                  <a:pt x="244373" y="279501"/>
                </a:lnTo>
                <a:lnTo>
                  <a:pt x="244373" y="271779"/>
                </a:lnTo>
                <a:lnTo>
                  <a:pt x="244030" y="260934"/>
                </a:lnTo>
                <a:lnTo>
                  <a:pt x="242898" y="251407"/>
                </a:lnTo>
                <a:lnTo>
                  <a:pt x="240821" y="242935"/>
                </a:lnTo>
                <a:lnTo>
                  <a:pt x="237642" y="235254"/>
                </a:lnTo>
                <a:lnTo>
                  <a:pt x="232575" y="229641"/>
                </a:lnTo>
                <a:lnTo>
                  <a:pt x="232575" y="221907"/>
                </a:lnTo>
                <a:lnTo>
                  <a:pt x="222465" y="207162"/>
                </a:lnTo>
                <a:lnTo>
                  <a:pt x="218528" y="204355"/>
                </a:lnTo>
                <a:lnTo>
                  <a:pt x="207272" y="194565"/>
                </a:lnTo>
                <a:lnTo>
                  <a:pt x="160667" y="171348"/>
                </a:lnTo>
                <a:lnTo>
                  <a:pt x="152537" y="168897"/>
                </a:lnTo>
                <a:lnTo>
                  <a:pt x="144935" y="165992"/>
                </a:lnTo>
                <a:lnTo>
                  <a:pt x="116568" y="154408"/>
                </a:lnTo>
                <a:lnTo>
                  <a:pt x="109562" y="151322"/>
                </a:lnTo>
                <a:lnTo>
                  <a:pt x="103924" y="148170"/>
                </a:lnTo>
                <a:lnTo>
                  <a:pt x="97739" y="145364"/>
                </a:lnTo>
                <a:lnTo>
                  <a:pt x="75272" y="106032"/>
                </a:lnTo>
                <a:lnTo>
                  <a:pt x="76403" y="92697"/>
                </a:lnTo>
                <a:lnTo>
                  <a:pt x="83146" y="82854"/>
                </a:lnTo>
                <a:lnTo>
                  <a:pt x="84264" y="77241"/>
                </a:lnTo>
                <a:lnTo>
                  <a:pt x="91008" y="73736"/>
                </a:lnTo>
                <a:lnTo>
                  <a:pt x="96075" y="71627"/>
                </a:lnTo>
                <a:lnTo>
                  <a:pt x="95504" y="67411"/>
                </a:lnTo>
                <a:lnTo>
                  <a:pt x="105613" y="67411"/>
                </a:lnTo>
                <a:lnTo>
                  <a:pt x="105613" y="63207"/>
                </a:lnTo>
                <a:lnTo>
                  <a:pt x="115722" y="64604"/>
                </a:lnTo>
                <a:lnTo>
                  <a:pt x="117411" y="62496"/>
                </a:lnTo>
                <a:lnTo>
                  <a:pt x="123596" y="62496"/>
                </a:lnTo>
                <a:lnTo>
                  <a:pt x="161135" y="77211"/>
                </a:lnTo>
                <a:lnTo>
                  <a:pt x="176961" y="118681"/>
                </a:lnTo>
                <a:lnTo>
                  <a:pt x="182575" y="122897"/>
                </a:lnTo>
                <a:lnTo>
                  <a:pt x="191566" y="122186"/>
                </a:lnTo>
                <a:lnTo>
                  <a:pt x="198651" y="121892"/>
                </a:lnTo>
                <a:lnTo>
                  <a:pt x="220218" y="122186"/>
                </a:lnTo>
                <a:lnTo>
                  <a:pt x="227222" y="121595"/>
                </a:lnTo>
                <a:lnTo>
                  <a:pt x="233279" y="119030"/>
                </a:lnTo>
                <a:lnTo>
                  <a:pt x="237441" y="113303"/>
                </a:lnTo>
                <a:lnTo>
                  <a:pt x="238760" y="103225"/>
                </a:lnTo>
                <a:lnTo>
                  <a:pt x="238190" y="95803"/>
                </a:lnTo>
                <a:lnTo>
                  <a:pt x="237143" y="88047"/>
                </a:lnTo>
                <a:lnTo>
                  <a:pt x="235359" y="79631"/>
                </a:lnTo>
                <a:lnTo>
                  <a:pt x="232575" y="70230"/>
                </a:lnTo>
                <a:lnTo>
                  <a:pt x="229209" y="64604"/>
                </a:lnTo>
                <a:lnTo>
                  <a:pt x="226961" y="55473"/>
                </a:lnTo>
                <a:lnTo>
                  <a:pt x="224155" y="51968"/>
                </a:lnTo>
                <a:lnTo>
                  <a:pt x="219087" y="42125"/>
                </a:lnTo>
                <a:lnTo>
                  <a:pt x="210096" y="33007"/>
                </a:lnTo>
                <a:lnTo>
                  <a:pt x="198869" y="23875"/>
                </a:lnTo>
                <a:lnTo>
                  <a:pt x="194373" y="19659"/>
                </a:lnTo>
                <a:lnTo>
                  <a:pt x="180233" y="11715"/>
                </a:lnTo>
                <a:lnTo>
                  <a:pt x="173659" y="8777"/>
                </a:lnTo>
                <a:lnTo>
                  <a:pt x="166772" y="6365"/>
                </a:lnTo>
                <a:lnTo>
                  <a:pt x="144932" y="698"/>
                </a:lnTo>
                <a:lnTo>
                  <a:pt x="141008" y="0"/>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0" name="object 50"/>
          <p:cNvSpPr/>
          <p:nvPr/>
        </p:nvSpPr>
        <p:spPr>
          <a:xfrm>
            <a:off x="5978514" y="554017"/>
            <a:ext cx="393038" cy="357308"/>
          </a:xfrm>
          <a:custGeom>
            <a:avLst/>
            <a:gdLst/>
            <a:ahLst/>
            <a:cxnLst/>
            <a:rect l="l" t="t" r="r" b="b"/>
            <a:pathLst>
              <a:path w="433070" h="393700">
                <a:moveTo>
                  <a:pt x="164033" y="0"/>
                </a:moveTo>
                <a:lnTo>
                  <a:pt x="155054" y="0"/>
                </a:lnTo>
                <a:lnTo>
                  <a:pt x="153365" y="711"/>
                </a:lnTo>
                <a:lnTo>
                  <a:pt x="146017" y="2626"/>
                </a:lnTo>
                <a:lnTo>
                  <a:pt x="140512" y="2900"/>
                </a:lnTo>
                <a:lnTo>
                  <a:pt x="135112" y="2781"/>
                </a:lnTo>
                <a:lnTo>
                  <a:pt x="128079" y="3517"/>
                </a:lnTo>
                <a:lnTo>
                  <a:pt x="121531" y="5963"/>
                </a:lnTo>
                <a:lnTo>
                  <a:pt x="109912" y="11906"/>
                </a:lnTo>
                <a:lnTo>
                  <a:pt x="98310" y="16852"/>
                </a:lnTo>
                <a:lnTo>
                  <a:pt x="90995" y="25285"/>
                </a:lnTo>
                <a:lnTo>
                  <a:pt x="80898" y="37922"/>
                </a:lnTo>
                <a:lnTo>
                  <a:pt x="73024" y="37223"/>
                </a:lnTo>
                <a:lnTo>
                  <a:pt x="69087" y="32296"/>
                </a:lnTo>
                <a:lnTo>
                  <a:pt x="66184" y="27636"/>
                </a:lnTo>
                <a:lnTo>
                  <a:pt x="64384" y="22907"/>
                </a:lnTo>
                <a:lnTo>
                  <a:pt x="61424" y="17783"/>
                </a:lnTo>
                <a:lnTo>
                  <a:pt x="55041" y="11937"/>
                </a:lnTo>
                <a:lnTo>
                  <a:pt x="48869" y="7734"/>
                </a:lnTo>
                <a:lnTo>
                  <a:pt x="44945" y="9829"/>
                </a:lnTo>
                <a:lnTo>
                  <a:pt x="39890" y="9118"/>
                </a:lnTo>
                <a:lnTo>
                  <a:pt x="30327" y="8432"/>
                </a:lnTo>
                <a:lnTo>
                  <a:pt x="26403" y="10528"/>
                </a:lnTo>
                <a:lnTo>
                  <a:pt x="7861" y="7023"/>
                </a:lnTo>
                <a:lnTo>
                  <a:pt x="558" y="11239"/>
                </a:lnTo>
                <a:lnTo>
                  <a:pt x="558" y="23875"/>
                </a:lnTo>
                <a:lnTo>
                  <a:pt x="0" y="25285"/>
                </a:lnTo>
                <a:lnTo>
                  <a:pt x="0" y="33705"/>
                </a:lnTo>
                <a:lnTo>
                  <a:pt x="2806" y="46342"/>
                </a:lnTo>
                <a:lnTo>
                  <a:pt x="3615" y="54442"/>
                </a:lnTo>
                <a:lnTo>
                  <a:pt x="3936" y="77952"/>
                </a:lnTo>
                <a:lnTo>
                  <a:pt x="4804" y="87202"/>
                </a:lnTo>
                <a:lnTo>
                  <a:pt x="3383" y="105702"/>
                </a:lnTo>
                <a:lnTo>
                  <a:pt x="3936" y="113766"/>
                </a:lnTo>
                <a:lnTo>
                  <a:pt x="5197" y="122756"/>
                </a:lnTo>
                <a:lnTo>
                  <a:pt x="4775" y="130360"/>
                </a:lnTo>
                <a:lnTo>
                  <a:pt x="3933" y="137567"/>
                </a:lnTo>
                <a:lnTo>
                  <a:pt x="3936" y="145364"/>
                </a:lnTo>
                <a:lnTo>
                  <a:pt x="4563" y="155042"/>
                </a:lnTo>
                <a:lnTo>
                  <a:pt x="3302" y="170447"/>
                </a:lnTo>
                <a:lnTo>
                  <a:pt x="3936" y="176961"/>
                </a:lnTo>
                <a:lnTo>
                  <a:pt x="5276" y="186449"/>
                </a:lnTo>
                <a:lnTo>
                  <a:pt x="4984" y="194352"/>
                </a:lnTo>
                <a:lnTo>
                  <a:pt x="4169" y="201463"/>
                </a:lnTo>
                <a:lnTo>
                  <a:pt x="3936" y="208572"/>
                </a:lnTo>
                <a:lnTo>
                  <a:pt x="4408" y="218954"/>
                </a:lnTo>
                <a:lnTo>
                  <a:pt x="3844" y="250012"/>
                </a:lnTo>
                <a:lnTo>
                  <a:pt x="4087" y="267244"/>
                </a:lnTo>
                <a:lnTo>
                  <a:pt x="2585" y="283157"/>
                </a:lnTo>
                <a:lnTo>
                  <a:pt x="3017" y="289594"/>
                </a:lnTo>
                <a:lnTo>
                  <a:pt x="3767" y="296427"/>
                </a:lnTo>
                <a:lnTo>
                  <a:pt x="3936" y="304774"/>
                </a:lnTo>
                <a:lnTo>
                  <a:pt x="3627" y="313471"/>
                </a:lnTo>
                <a:lnTo>
                  <a:pt x="5119" y="329274"/>
                </a:lnTo>
                <a:lnTo>
                  <a:pt x="4495" y="336384"/>
                </a:lnTo>
                <a:lnTo>
                  <a:pt x="2817" y="346662"/>
                </a:lnTo>
                <a:lnTo>
                  <a:pt x="2878" y="354376"/>
                </a:lnTo>
                <a:lnTo>
                  <a:pt x="3465" y="361168"/>
                </a:lnTo>
                <a:lnTo>
                  <a:pt x="3365" y="368680"/>
                </a:lnTo>
                <a:lnTo>
                  <a:pt x="4944" y="379035"/>
                </a:lnTo>
                <a:lnTo>
                  <a:pt x="9259" y="386159"/>
                </a:lnTo>
                <a:lnTo>
                  <a:pt x="15683" y="390515"/>
                </a:lnTo>
                <a:lnTo>
                  <a:pt x="23583" y="392569"/>
                </a:lnTo>
                <a:lnTo>
                  <a:pt x="51117" y="392569"/>
                </a:lnTo>
                <a:lnTo>
                  <a:pt x="70454" y="333444"/>
                </a:lnTo>
                <a:lnTo>
                  <a:pt x="69982" y="307317"/>
                </a:lnTo>
                <a:lnTo>
                  <a:pt x="70218" y="271068"/>
                </a:lnTo>
                <a:lnTo>
                  <a:pt x="70851" y="246314"/>
                </a:lnTo>
                <a:lnTo>
                  <a:pt x="70930" y="233937"/>
                </a:lnTo>
                <a:lnTo>
                  <a:pt x="70218" y="222618"/>
                </a:lnTo>
                <a:lnTo>
                  <a:pt x="71061" y="199532"/>
                </a:lnTo>
                <a:lnTo>
                  <a:pt x="71009" y="187363"/>
                </a:lnTo>
                <a:lnTo>
                  <a:pt x="70218" y="174866"/>
                </a:lnTo>
                <a:lnTo>
                  <a:pt x="70104" y="163202"/>
                </a:lnTo>
                <a:lnTo>
                  <a:pt x="70569" y="153182"/>
                </a:lnTo>
                <a:lnTo>
                  <a:pt x="71559" y="144346"/>
                </a:lnTo>
                <a:lnTo>
                  <a:pt x="73024" y="136232"/>
                </a:lnTo>
                <a:lnTo>
                  <a:pt x="73334" y="129325"/>
                </a:lnTo>
                <a:lnTo>
                  <a:pt x="91000" y="93397"/>
                </a:lnTo>
                <a:lnTo>
                  <a:pt x="125791" y="73476"/>
                </a:lnTo>
                <a:lnTo>
                  <a:pt x="141837" y="73845"/>
                </a:lnTo>
                <a:lnTo>
                  <a:pt x="176754" y="96264"/>
                </a:lnTo>
                <a:lnTo>
                  <a:pt x="184823" y="136944"/>
                </a:lnTo>
                <a:lnTo>
                  <a:pt x="185242" y="158100"/>
                </a:lnTo>
                <a:lnTo>
                  <a:pt x="184823" y="173456"/>
                </a:lnTo>
                <a:lnTo>
                  <a:pt x="184824" y="186658"/>
                </a:lnTo>
                <a:lnTo>
                  <a:pt x="185457" y="210684"/>
                </a:lnTo>
                <a:lnTo>
                  <a:pt x="184823" y="221907"/>
                </a:lnTo>
                <a:lnTo>
                  <a:pt x="185451" y="246138"/>
                </a:lnTo>
                <a:lnTo>
                  <a:pt x="185373" y="257465"/>
                </a:lnTo>
                <a:lnTo>
                  <a:pt x="184823" y="270370"/>
                </a:lnTo>
                <a:lnTo>
                  <a:pt x="185780" y="284868"/>
                </a:lnTo>
                <a:lnTo>
                  <a:pt x="185735" y="297851"/>
                </a:lnTo>
                <a:lnTo>
                  <a:pt x="185374" y="309384"/>
                </a:lnTo>
                <a:lnTo>
                  <a:pt x="185224" y="331569"/>
                </a:lnTo>
                <a:lnTo>
                  <a:pt x="185539" y="356168"/>
                </a:lnTo>
                <a:lnTo>
                  <a:pt x="185381" y="369392"/>
                </a:lnTo>
                <a:lnTo>
                  <a:pt x="185919" y="378441"/>
                </a:lnTo>
                <a:lnTo>
                  <a:pt x="188826" y="385452"/>
                </a:lnTo>
                <a:lnTo>
                  <a:pt x="194786" y="390228"/>
                </a:lnTo>
                <a:lnTo>
                  <a:pt x="204482" y="392569"/>
                </a:lnTo>
                <a:lnTo>
                  <a:pt x="232003" y="392569"/>
                </a:lnTo>
                <a:lnTo>
                  <a:pt x="243149" y="390721"/>
                </a:lnTo>
                <a:lnTo>
                  <a:pt x="249077" y="386243"/>
                </a:lnTo>
                <a:lnTo>
                  <a:pt x="251525" y="379134"/>
                </a:lnTo>
                <a:lnTo>
                  <a:pt x="252234" y="369392"/>
                </a:lnTo>
                <a:lnTo>
                  <a:pt x="251998" y="356748"/>
                </a:lnTo>
                <a:lnTo>
                  <a:pt x="252234" y="318820"/>
                </a:lnTo>
                <a:lnTo>
                  <a:pt x="251675" y="269671"/>
                </a:lnTo>
                <a:lnTo>
                  <a:pt x="252309" y="256953"/>
                </a:lnTo>
                <a:lnTo>
                  <a:pt x="251677" y="232042"/>
                </a:lnTo>
                <a:lnTo>
                  <a:pt x="251752" y="206808"/>
                </a:lnTo>
                <a:lnTo>
                  <a:pt x="251277" y="183085"/>
                </a:lnTo>
                <a:lnTo>
                  <a:pt x="252938" y="144193"/>
                </a:lnTo>
                <a:lnTo>
                  <a:pt x="264020" y="103225"/>
                </a:lnTo>
                <a:lnTo>
                  <a:pt x="267019" y="96470"/>
                </a:lnTo>
                <a:lnTo>
                  <a:pt x="314032" y="72339"/>
                </a:lnTo>
                <a:lnTo>
                  <a:pt x="321570" y="72150"/>
                </a:lnTo>
                <a:lnTo>
                  <a:pt x="328426" y="74002"/>
                </a:lnTo>
                <a:lnTo>
                  <a:pt x="341553" y="79362"/>
                </a:lnTo>
                <a:lnTo>
                  <a:pt x="352234" y="82867"/>
                </a:lnTo>
                <a:lnTo>
                  <a:pt x="351662" y="91287"/>
                </a:lnTo>
                <a:lnTo>
                  <a:pt x="357847" y="96913"/>
                </a:lnTo>
                <a:lnTo>
                  <a:pt x="361430" y="102232"/>
                </a:lnTo>
                <a:lnTo>
                  <a:pt x="362905" y="109462"/>
                </a:lnTo>
                <a:lnTo>
                  <a:pt x="363537" y="118143"/>
                </a:lnTo>
                <a:lnTo>
                  <a:pt x="365644" y="136886"/>
                </a:lnTo>
                <a:lnTo>
                  <a:pt x="365856" y="155562"/>
                </a:lnTo>
                <a:lnTo>
                  <a:pt x="366280" y="165036"/>
                </a:lnTo>
                <a:lnTo>
                  <a:pt x="366516" y="203150"/>
                </a:lnTo>
                <a:lnTo>
                  <a:pt x="366039" y="228247"/>
                </a:lnTo>
                <a:lnTo>
                  <a:pt x="366516" y="304882"/>
                </a:lnTo>
                <a:lnTo>
                  <a:pt x="366280" y="317423"/>
                </a:lnTo>
                <a:lnTo>
                  <a:pt x="365251" y="329492"/>
                </a:lnTo>
                <a:lnTo>
                  <a:pt x="365223" y="342879"/>
                </a:lnTo>
                <a:lnTo>
                  <a:pt x="366280" y="369392"/>
                </a:lnTo>
                <a:lnTo>
                  <a:pt x="367621" y="378746"/>
                </a:lnTo>
                <a:lnTo>
                  <a:pt x="370700" y="386324"/>
                </a:lnTo>
                <a:lnTo>
                  <a:pt x="375360" y="391402"/>
                </a:lnTo>
                <a:lnTo>
                  <a:pt x="381444" y="393255"/>
                </a:lnTo>
                <a:lnTo>
                  <a:pt x="384251" y="393255"/>
                </a:lnTo>
                <a:lnTo>
                  <a:pt x="385368" y="392569"/>
                </a:lnTo>
                <a:lnTo>
                  <a:pt x="412902" y="392569"/>
                </a:lnTo>
                <a:lnTo>
                  <a:pt x="414578" y="393255"/>
                </a:lnTo>
                <a:lnTo>
                  <a:pt x="416826" y="393255"/>
                </a:lnTo>
                <a:lnTo>
                  <a:pt x="422991" y="391918"/>
                </a:lnTo>
                <a:lnTo>
                  <a:pt x="427786" y="387818"/>
                </a:lnTo>
                <a:lnTo>
                  <a:pt x="430896" y="380820"/>
                </a:lnTo>
                <a:lnTo>
                  <a:pt x="432003" y="370789"/>
                </a:lnTo>
                <a:lnTo>
                  <a:pt x="432003" y="311099"/>
                </a:lnTo>
                <a:lnTo>
                  <a:pt x="432561" y="273189"/>
                </a:lnTo>
                <a:lnTo>
                  <a:pt x="432003" y="226834"/>
                </a:lnTo>
                <a:lnTo>
                  <a:pt x="432003" y="219100"/>
                </a:lnTo>
                <a:lnTo>
                  <a:pt x="432561" y="214883"/>
                </a:lnTo>
                <a:lnTo>
                  <a:pt x="432003" y="209283"/>
                </a:lnTo>
                <a:lnTo>
                  <a:pt x="432561" y="147472"/>
                </a:lnTo>
                <a:lnTo>
                  <a:pt x="432003" y="139052"/>
                </a:lnTo>
                <a:lnTo>
                  <a:pt x="432003" y="118681"/>
                </a:lnTo>
                <a:lnTo>
                  <a:pt x="431444" y="114465"/>
                </a:lnTo>
                <a:lnTo>
                  <a:pt x="430314" y="109550"/>
                </a:lnTo>
                <a:lnTo>
                  <a:pt x="429611" y="102872"/>
                </a:lnTo>
                <a:lnTo>
                  <a:pt x="429333" y="95599"/>
                </a:lnTo>
                <a:lnTo>
                  <a:pt x="428421" y="87926"/>
                </a:lnTo>
                <a:lnTo>
                  <a:pt x="425818" y="80048"/>
                </a:lnTo>
                <a:lnTo>
                  <a:pt x="424219" y="73616"/>
                </a:lnTo>
                <a:lnTo>
                  <a:pt x="423994" y="66979"/>
                </a:lnTo>
                <a:lnTo>
                  <a:pt x="423137" y="60209"/>
                </a:lnTo>
                <a:lnTo>
                  <a:pt x="416068" y="46582"/>
                </a:lnTo>
                <a:lnTo>
                  <a:pt x="414654" y="40116"/>
                </a:lnTo>
                <a:lnTo>
                  <a:pt x="412927" y="34311"/>
                </a:lnTo>
                <a:lnTo>
                  <a:pt x="408406" y="29502"/>
                </a:lnTo>
                <a:lnTo>
                  <a:pt x="402858" y="24569"/>
                </a:lnTo>
                <a:lnTo>
                  <a:pt x="398575" y="19046"/>
                </a:lnTo>
                <a:lnTo>
                  <a:pt x="393870" y="14185"/>
                </a:lnTo>
                <a:lnTo>
                  <a:pt x="387057" y="11239"/>
                </a:lnTo>
                <a:lnTo>
                  <a:pt x="379748" y="9820"/>
                </a:lnTo>
                <a:lnTo>
                  <a:pt x="365973" y="4619"/>
                </a:lnTo>
                <a:lnTo>
                  <a:pt x="358978" y="2806"/>
                </a:lnTo>
                <a:lnTo>
                  <a:pt x="341553" y="1409"/>
                </a:lnTo>
                <a:lnTo>
                  <a:pt x="319646" y="1409"/>
                </a:lnTo>
                <a:lnTo>
                  <a:pt x="315150" y="2108"/>
                </a:lnTo>
                <a:lnTo>
                  <a:pt x="309537" y="4914"/>
                </a:lnTo>
                <a:lnTo>
                  <a:pt x="299973" y="5613"/>
                </a:lnTo>
                <a:lnTo>
                  <a:pt x="294373" y="11937"/>
                </a:lnTo>
                <a:lnTo>
                  <a:pt x="285940" y="14046"/>
                </a:lnTo>
                <a:lnTo>
                  <a:pt x="280557" y="18863"/>
                </a:lnTo>
                <a:lnTo>
                  <a:pt x="269583" y="27179"/>
                </a:lnTo>
                <a:lnTo>
                  <a:pt x="265150" y="31597"/>
                </a:lnTo>
                <a:lnTo>
                  <a:pt x="259167" y="36393"/>
                </a:lnTo>
                <a:lnTo>
                  <a:pt x="255604" y="40465"/>
                </a:lnTo>
                <a:lnTo>
                  <a:pt x="252040" y="44142"/>
                </a:lnTo>
                <a:lnTo>
                  <a:pt x="246049" y="47751"/>
                </a:lnTo>
                <a:lnTo>
                  <a:pt x="238188" y="50558"/>
                </a:lnTo>
                <a:lnTo>
                  <a:pt x="233133" y="44945"/>
                </a:lnTo>
                <a:lnTo>
                  <a:pt x="230314" y="39319"/>
                </a:lnTo>
                <a:lnTo>
                  <a:pt x="224713" y="34416"/>
                </a:lnTo>
                <a:lnTo>
                  <a:pt x="225272" y="28790"/>
                </a:lnTo>
                <a:lnTo>
                  <a:pt x="217398" y="23875"/>
                </a:lnTo>
                <a:lnTo>
                  <a:pt x="206730" y="19672"/>
                </a:lnTo>
                <a:lnTo>
                  <a:pt x="205041" y="11239"/>
                </a:lnTo>
                <a:lnTo>
                  <a:pt x="199428" y="9829"/>
                </a:lnTo>
                <a:lnTo>
                  <a:pt x="186512" y="7023"/>
                </a:lnTo>
                <a:lnTo>
                  <a:pt x="183692" y="2108"/>
                </a:lnTo>
                <a:lnTo>
                  <a:pt x="170218" y="3517"/>
                </a:lnTo>
                <a:lnTo>
                  <a:pt x="164033" y="0"/>
                </a:lnTo>
                <a:close/>
              </a:path>
            </a:pathLst>
          </a:custGeom>
          <a:solidFill>
            <a:srgbClr val="00A8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1" name="object 51"/>
          <p:cNvSpPr txBox="1"/>
          <p:nvPr/>
        </p:nvSpPr>
        <p:spPr>
          <a:xfrm>
            <a:off x="3346059" y="1766819"/>
            <a:ext cx="3511941" cy="1089618"/>
          </a:xfrm>
          <a:prstGeom prst="rect">
            <a:avLst/>
          </a:prstGeom>
          <a:solidFill>
            <a:srgbClr val="00A8BD">
              <a:alpha val="50000"/>
            </a:srgbClr>
          </a:solidFill>
        </p:spPr>
        <p:txBody>
          <a:bodyPr vert="horz" wrap="none" lIns="0" tIns="180000" rIns="0" bIns="180000" rtlCol="0">
            <a:noAutofit/>
          </a:bodyPr>
          <a:lstStyle/>
          <a:p>
            <a:pPr marL="2305" marR="0" lvl="0" indent="0" algn="ctr" defTabSz="914400" rtl="0" eaLnBrk="1" fontAlgn="auto" latinLnBrk="0" hangingPunct="1">
              <a:lnSpc>
                <a:spcPct val="100000"/>
              </a:lnSpc>
              <a:spcBef>
                <a:spcPts val="676"/>
              </a:spcBef>
              <a:spcAft>
                <a:spcPts val="0"/>
              </a:spcAft>
              <a:buClrTx/>
              <a:buSzTx/>
              <a:buFontTx/>
              <a:buNone/>
              <a:tabLst/>
              <a:defRPr/>
            </a:pPr>
            <a:r>
              <a:rPr kumimoji="1" sz="998" b="1" i="0" u="none" strike="noStrike" kern="1200" cap="none" spc="36"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参加した一人一人が</a:t>
            </a:r>
            <a:endParaRPr kumimoji="1" sz="99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a:p>
            <a:pPr marL="395936" marR="386138" lvl="0" indent="0" algn="ctr" defTabSz="914400" rtl="0" eaLnBrk="1" fontAlgn="auto" latinLnBrk="0" hangingPunct="1">
              <a:lnSpc>
                <a:spcPct val="128800"/>
              </a:lnSpc>
              <a:spcBef>
                <a:spcPts val="0"/>
              </a:spcBef>
              <a:spcAft>
                <a:spcPts val="0"/>
              </a:spcAft>
              <a:buClrTx/>
              <a:buSzTx/>
              <a:buFontTx/>
              <a:buNone/>
              <a:tabLst/>
              <a:defRPr/>
            </a:pPr>
            <a:r>
              <a:rPr kumimoji="1" sz="998" b="1" i="0" u="none" strike="noStrike" kern="1200" cap="none" spc="41"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「エネルギーの未来を考えるきっかけづくり」と、</a:t>
            </a:r>
            <a:endParaRPr kumimoji="1" lang="en-US" sz="998" b="1" i="0" u="none" strike="noStrike" kern="1200" cap="none" spc="41"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endParaRPr>
          </a:p>
          <a:p>
            <a:pPr marL="395936" marR="386138" lvl="0" indent="0" algn="ctr" defTabSz="914400" rtl="0" eaLnBrk="1" fontAlgn="auto" latinLnBrk="0" hangingPunct="1">
              <a:lnSpc>
                <a:spcPct val="128800"/>
              </a:lnSpc>
              <a:spcBef>
                <a:spcPts val="0"/>
              </a:spcBef>
              <a:spcAft>
                <a:spcPts val="0"/>
              </a:spcAft>
              <a:buClrTx/>
              <a:buSzTx/>
              <a:buFontTx/>
              <a:buNone/>
              <a:tabLst/>
              <a:defRPr/>
            </a:pPr>
            <a:r>
              <a:rPr kumimoji="1" sz="998" b="1" i="0" u="none" strike="noStrike" kern="1200" cap="none" spc="41"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これに貢献する取り組みへと繋がっていくような</a:t>
            </a:r>
            <a:endParaRPr kumimoji="1" lang="en-US" sz="998" b="1" i="0" u="none" strike="noStrike" kern="1200" cap="none" spc="41"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endParaRPr>
          </a:p>
          <a:p>
            <a:pPr marL="395936" marR="386138" lvl="0" indent="0" algn="ctr" defTabSz="914400" rtl="0" eaLnBrk="1" fontAlgn="auto" latinLnBrk="0" hangingPunct="1">
              <a:lnSpc>
                <a:spcPct val="128800"/>
              </a:lnSpc>
              <a:spcBef>
                <a:spcPts val="0"/>
              </a:spcBef>
              <a:spcAft>
                <a:spcPts val="0"/>
              </a:spcAft>
              <a:buClrTx/>
              <a:buSzTx/>
              <a:buFontTx/>
              <a:buNone/>
              <a:tabLst/>
              <a:defRPr/>
            </a:pPr>
            <a:r>
              <a:rPr kumimoji="1" sz="998" b="1" i="0" u="none" strike="noStrike" kern="1200" cap="none" spc="454"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 </a:t>
            </a:r>
            <a:r>
              <a:rPr kumimoji="1" sz="998" b="1" i="0" u="none" strike="noStrike" kern="1200" cap="none" spc="-50"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 新しい旅のカタチ ” です。</a:t>
            </a:r>
            <a:endParaRPr kumimoji="1" sz="99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sp>
        <p:nvSpPr>
          <p:cNvPr id="52" name="object 52"/>
          <p:cNvSpPr txBox="1"/>
          <p:nvPr/>
        </p:nvSpPr>
        <p:spPr>
          <a:xfrm>
            <a:off x="3346060" y="2858619"/>
            <a:ext cx="3515260" cy="1340027"/>
          </a:xfrm>
          <a:prstGeom prst="rect">
            <a:avLst/>
          </a:prstGeom>
          <a:solidFill>
            <a:srgbClr val="006D94">
              <a:alpha val="76000"/>
            </a:srgbClr>
          </a:solidFill>
        </p:spPr>
        <p:txBody>
          <a:bodyPr vert="horz" wrap="none" lIns="0" tIns="180000" rIns="0" bIns="180000" rtlCol="0">
            <a:noAutofit/>
          </a:bodyPr>
          <a:lstStyle/>
          <a:p>
            <a:pPr marL="1729" marR="0" lvl="0" indent="0" algn="ctr" defTabSz="914400" rtl="0" eaLnBrk="1" fontAlgn="auto" latinLnBrk="0" hangingPunct="1">
              <a:lnSpc>
                <a:spcPts val="1100"/>
              </a:lnSpc>
              <a:spcBef>
                <a:spcPts val="1039"/>
              </a:spcBef>
              <a:spcAft>
                <a:spcPts val="0"/>
              </a:spcAft>
              <a:buClrTx/>
              <a:buSzTx/>
              <a:buFontTx/>
              <a:buNone/>
              <a:tabLst/>
              <a:defRPr/>
            </a:pPr>
            <a:r>
              <a:rPr kumimoji="1" sz="850" i="0" u="none" strike="noStrike" kern="1200" cap="none" spc="-77"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佐賀県は “ エネルギーを学び</a:t>
            </a:r>
            <a:r>
              <a:rPr kumimoji="1" lang="en-US" sz="850" i="0" u="none" strike="noStrike" kern="1200" cap="none" spc="-77"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 </a:t>
            </a:r>
            <a:r>
              <a:rPr kumimoji="1" lang="ja-JP" altLang="en-US" sz="850" i="0" u="none" strike="noStrike" kern="1200" cap="none" spc="-77"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a:t>
            </a:r>
            <a:r>
              <a:rPr kumimoji="1" sz="850" i="0" u="none" strike="noStrike" kern="1200" cap="none" spc="-77"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ながら</a:t>
            </a:r>
            <a:endParaRPr kumimoji="1" sz="8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a:p>
            <a:pPr marL="662775" marR="653554" lvl="0" indent="0" algn="ctr" defTabSz="914400" rtl="0" eaLnBrk="1" fontAlgn="auto" latinLnBrk="0" hangingPunct="1">
              <a:lnSpc>
                <a:spcPts val="1100"/>
              </a:lnSpc>
              <a:spcBef>
                <a:spcPts val="0"/>
              </a:spcBef>
              <a:spcAft>
                <a:spcPts val="0"/>
              </a:spcAft>
              <a:buClrTx/>
              <a:buSzTx/>
              <a:buFontTx/>
              <a:buNone/>
              <a:tabLst/>
              <a:defRPr/>
            </a:pPr>
            <a:r>
              <a:rPr kumimoji="1" sz="850" i="0" u="none" strike="noStrike" kern="1200" cap="none" spc="-73"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 旅 を楽しむ</a:t>
            </a:r>
            <a:r>
              <a:rPr kumimoji="1" lang="en-US" sz="850" i="0" u="none" strike="noStrike" kern="1200" cap="none" spc="-73"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 </a:t>
            </a:r>
            <a:r>
              <a:rPr kumimoji="1" lang="ja-JP" altLang="en-US" sz="850" i="0" u="none" strike="noStrike" kern="1200" cap="none" spc="-73"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a:t>
            </a:r>
            <a:r>
              <a:rPr kumimoji="1" sz="850" i="0" u="none" strike="noStrike" kern="1200" cap="none" spc="-73"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Microsoft YaHei"/>
              </a:rPr>
              <a:t>という</a:t>
            </a:r>
            <a:r>
              <a:rPr kumimoji="1" lang="en-US" sz="850" i="0" u="none" strike="noStrike" kern="1200" cap="none" spc="-73"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 </a:t>
            </a:r>
            <a:r>
              <a:rPr kumimoji="1" lang="en-US" sz="850" kern="1200" spc="-73" dirty="0">
                <a:solidFill>
                  <a:srgbClr val="FFFFFF"/>
                </a:solidFill>
                <a:latin typeface="メイリオ" panose="020B0604030504040204" pitchFamily="50" charset="-128"/>
                <a:ea typeface="メイリオ" panose="020B0604030504040204" pitchFamily="50" charset="-128"/>
                <a:cs typeface="Microsoft YaHei"/>
              </a:rPr>
              <a:t>  </a:t>
            </a:r>
            <a:r>
              <a:rPr kumimoji="1" sz="850" i="0" u="none" strike="noStrike" kern="1200" cap="none" spc="-73"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Microsoft YaHei"/>
              </a:rPr>
              <a:t>エナジーツーリズム</a:t>
            </a:r>
            <a:r>
              <a:rPr kumimoji="1" lang="en-US" sz="850" i="0" u="none" strike="noStrike" kern="1200" cap="none" spc="-73"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   </a:t>
            </a:r>
            <a:r>
              <a:rPr kumimoji="1" sz="850" i="0" u="none" strike="noStrike" kern="1200" cap="none" spc="-73"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を</a:t>
            </a:r>
            <a:endParaRPr kumimoji="1" lang="en-US" sz="850" i="0" u="none" strike="noStrike" kern="1200" cap="none" spc="-73"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endParaRPr>
          </a:p>
          <a:p>
            <a:pPr marL="662775" marR="653554" lvl="0" indent="0" algn="ctr" defTabSz="914400" rtl="0" eaLnBrk="1" fontAlgn="auto" latinLnBrk="0" hangingPunct="1">
              <a:lnSpc>
                <a:spcPts val="1100"/>
              </a:lnSpc>
              <a:spcBef>
                <a:spcPts val="0"/>
              </a:spcBef>
              <a:spcAft>
                <a:spcPts val="0"/>
              </a:spcAft>
              <a:buClrTx/>
              <a:buSzTx/>
              <a:buFontTx/>
              <a:buNone/>
              <a:tabLst/>
              <a:defRPr/>
            </a:pPr>
            <a:r>
              <a:rPr kumimoji="1" sz="850" i="0" u="none" strike="noStrike" kern="1200" cap="none" spc="-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数年前からスタートさせました。</a:t>
            </a:r>
            <a:endParaRPr kumimoji="1" sz="8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a:p>
            <a:pPr marL="761902" marR="256465" lvl="0" indent="-424752" algn="ctr" defTabSz="914400" rtl="0" eaLnBrk="1" fontAlgn="auto" latinLnBrk="0" hangingPunct="1">
              <a:lnSpc>
                <a:spcPts val="1100"/>
              </a:lnSpc>
              <a:spcBef>
                <a:spcPts val="0"/>
              </a:spcBef>
              <a:spcAft>
                <a:spcPts val="0"/>
              </a:spcAft>
              <a:buClrTx/>
              <a:buSzTx/>
              <a:buFontTx/>
              <a:buNone/>
              <a:tabLst/>
              <a:defRPr/>
            </a:pPr>
            <a:r>
              <a:rPr kumimoji="1" sz="850" i="0" u="none" strike="noStrike" kern="1200" cap="none" spc="-9"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Microsoft YaHei"/>
              </a:rPr>
              <a:t>エネルギー問題について現場を視察することで</a:t>
            </a:r>
            <a:endParaRPr kumimoji="1" lang="en-US" sz="850" i="0" u="none" strike="noStrike" kern="1200" cap="none" spc="-9"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endParaRPr>
          </a:p>
          <a:p>
            <a:pPr marL="761902" marR="256465" lvl="0" indent="-424752" algn="ctr" defTabSz="914400" rtl="0" eaLnBrk="1" fontAlgn="auto" latinLnBrk="0" hangingPunct="1">
              <a:lnSpc>
                <a:spcPts val="1100"/>
              </a:lnSpc>
              <a:spcBef>
                <a:spcPts val="0"/>
              </a:spcBef>
              <a:spcAft>
                <a:spcPts val="0"/>
              </a:spcAft>
              <a:buClrTx/>
              <a:buSzTx/>
              <a:buFontTx/>
              <a:buNone/>
              <a:tabLst/>
              <a:defRPr/>
            </a:pPr>
            <a:r>
              <a:rPr kumimoji="1" sz="850" i="0" u="none" strike="noStrike" kern="1200" cap="none" spc="-9"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Microsoft YaHei"/>
              </a:rPr>
              <a:t>より深く知り、</a:t>
            </a:r>
            <a:r>
              <a:rPr kumimoji="1" sz="850" i="0" u="none" strike="noStrike" kern="1200" cap="none" spc="-5"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Microsoft YaHei"/>
              </a:rPr>
              <a:t>考える場を提供する</a:t>
            </a:r>
            <a:endParaRPr kumimoji="1" lang="en-US" sz="850" i="0" u="none" strike="noStrike" kern="1200" cap="none" spc="-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endParaRPr>
          </a:p>
          <a:p>
            <a:pPr marL="761902" marR="256465" lvl="0" indent="-424752" algn="ctr" defTabSz="914400" rtl="0" eaLnBrk="1" fontAlgn="auto" latinLnBrk="0" hangingPunct="1">
              <a:lnSpc>
                <a:spcPts val="1100"/>
              </a:lnSpc>
              <a:spcBef>
                <a:spcPts val="0"/>
              </a:spcBef>
              <a:spcAft>
                <a:spcPts val="0"/>
              </a:spcAft>
              <a:buClrTx/>
              <a:buSzTx/>
              <a:buFontTx/>
              <a:buNone/>
              <a:tabLst/>
              <a:defRPr/>
            </a:pPr>
            <a:r>
              <a:rPr kumimoji="1" sz="850" i="0" u="none" strike="noStrike" kern="1200" cap="none" spc="-5"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Microsoft YaHei"/>
              </a:rPr>
              <a:t>ということを中心にした</a:t>
            </a:r>
            <a:endParaRPr kumimoji="1" lang="en-US" sz="850" i="0" u="none" strike="noStrike" kern="1200" cap="none" spc="-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endParaRPr>
          </a:p>
          <a:p>
            <a:pPr marL="761902" marR="256465" lvl="0" indent="-424752" algn="ctr" defTabSz="914400" rtl="0" eaLnBrk="1" fontAlgn="auto" latinLnBrk="0" hangingPunct="1">
              <a:lnSpc>
                <a:spcPts val="1100"/>
              </a:lnSpc>
              <a:spcBef>
                <a:spcPts val="0"/>
              </a:spcBef>
              <a:spcAft>
                <a:spcPts val="0"/>
              </a:spcAft>
              <a:buClrTx/>
              <a:buSzTx/>
              <a:buFontTx/>
              <a:buNone/>
              <a:tabLst/>
              <a:defRPr/>
            </a:pPr>
            <a:r>
              <a:rPr kumimoji="1" sz="850" i="0" u="none" strike="noStrike" kern="1200" cap="none" spc="-5"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Microsoft YaHei"/>
              </a:rPr>
              <a:t>ツーリズムプログラムを作成しています</a:t>
            </a:r>
            <a:r>
              <a:rPr kumimoji="1" sz="850" i="0" u="none" strike="noStrike" kern="1200" cap="none" spc="-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a:t>
            </a:r>
            <a:endParaRPr kumimoji="1" sz="8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sp>
        <p:nvSpPr>
          <p:cNvPr id="53" name="object 53"/>
          <p:cNvSpPr txBox="1"/>
          <p:nvPr/>
        </p:nvSpPr>
        <p:spPr>
          <a:xfrm>
            <a:off x="4744748" y="1390640"/>
            <a:ext cx="396496" cy="258328"/>
          </a:xfrm>
          <a:prstGeom prst="rect">
            <a:avLst/>
          </a:prstGeom>
        </p:spPr>
        <p:txBody>
          <a:bodyPr vert="horz" wrap="square" lIns="0" tIns="13831" rIns="0" bIns="0" rtlCol="0">
            <a:spAutoFit/>
          </a:bodyPr>
          <a:lstStyle/>
          <a:p>
            <a:pPr marL="0" marR="0" lvl="0" indent="0" algn="l" defTabSz="914400" rtl="0" eaLnBrk="1" fontAlgn="auto" latinLnBrk="0" hangingPunct="1">
              <a:lnSpc>
                <a:spcPct val="100000"/>
              </a:lnSpc>
              <a:spcBef>
                <a:spcPts val="109"/>
              </a:spcBef>
              <a:spcAft>
                <a:spcPts val="0"/>
              </a:spcAft>
              <a:buClrTx/>
              <a:buSzTx/>
              <a:buFontTx/>
              <a:buNone/>
              <a:tabLst/>
              <a:defRPr/>
            </a:pPr>
            <a:r>
              <a:rPr kumimoji="1" sz="1588" b="1" i="0" u="none" strike="noStrike" kern="1200" cap="none" spc="-68"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icrosoft YaHei"/>
              </a:rPr>
              <a:t>とは</a:t>
            </a:r>
            <a:endParaRPr kumimoji="1" sz="15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sp>
        <p:nvSpPr>
          <p:cNvPr id="54" name="object 54"/>
          <p:cNvSpPr txBox="1"/>
          <p:nvPr/>
        </p:nvSpPr>
        <p:spPr>
          <a:xfrm>
            <a:off x="4132342" y="4498045"/>
            <a:ext cx="1554864" cy="307834"/>
          </a:xfrm>
          <a:prstGeom prst="rect">
            <a:avLst/>
          </a:prstGeom>
        </p:spPr>
        <p:txBody>
          <a:bodyPr vert="horz" wrap="square" lIns="0" tIns="14408" rIns="0" bIns="0" rtlCol="0">
            <a:spAutoFit/>
          </a:bodyPr>
          <a:lstStyle/>
          <a:p>
            <a:pPr marL="11527" marR="0" lvl="0" indent="0" algn="l" defTabSz="914400" rtl="0" eaLnBrk="1" fontAlgn="auto" latinLnBrk="0" hangingPunct="1">
              <a:lnSpc>
                <a:spcPct val="100000"/>
              </a:lnSpc>
              <a:spcBef>
                <a:spcPts val="113"/>
              </a:spcBef>
              <a:spcAft>
                <a:spcPts val="0"/>
              </a:spcAft>
              <a:buClrTx/>
              <a:buSzTx/>
              <a:buFontTx/>
              <a:buNone/>
              <a:tabLst/>
              <a:defRPr/>
            </a:pPr>
            <a:r>
              <a:rPr kumimoji="1" sz="2382" b="1" i="0" u="none" strike="noStrike" kern="1200" cap="none" spc="258" normalizeH="0" baseline="4761"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の</a:t>
            </a:r>
            <a:r>
              <a:rPr kumimoji="1" sz="1906" b="1" i="0" u="none" strike="noStrike" kern="1200" cap="none" spc="150"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３つ</a:t>
            </a:r>
            <a:r>
              <a:rPr kumimoji="1" sz="2382" b="1" i="0" u="none" strike="noStrike" kern="1200" cap="none" spc="-54" normalizeH="0" baseline="4761"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の </a:t>
            </a:r>
            <a:r>
              <a:rPr kumimoji="1" sz="1906" b="1" i="0" u="none" strike="noStrike" kern="1200" cap="none" spc="150" normalizeH="0" baseline="0" noProof="0" dirty="0">
                <a:ln>
                  <a:noFill/>
                </a:ln>
                <a:solidFill>
                  <a:srgbClr val="00465C"/>
                </a:solidFill>
                <a:effectLst/>
                <a:uLnTx/>
                <a:uFillTx/>
                <a:latin typeface="メイリオ" panose="020B0604030504040204" pitchFamily="50" charset="-128"/>
                <a:ea typeface="メイリオ" panose="020B0604030504040204" pitchFamily="50" charset="-128"/>
                <a:cs typeface="Microsoft YaHei"/>
              </a:rPr>
              <a:t>魅力</a:t>
            </a:r>
            <a:endParaRPr kumimoji="1" sz="190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grpSp>
        <p:nvGrpSpPr>
          <p:cNvPr id="67" name="グループ化 66">
            <a:extLst>
              <a:ext uri="{FF2B5EF4-FFF2-40B4-BE49-F238E27FC236}">
                <a16:creationId xmlns:a16="http://schemas.microsoft.com/office/drawing/2014/main" id="{0DDD04A5-CE3E-6273-5693-500BAD70E169}"/>
              </a:ext>
            </a:extLst>
          </p:cNvPr>
          <p:cNvGrpSpPr/>
          <p:nvPr/>
        </p:nvGrpSpPr>
        <p:grpSpPr>
          <a:xfrm>
            <a:off x="1107272" y="4502223"/>
            <a:ext cx="1051176" cy="265099"/>
            <a:chOff x="1107272" y="4266254"/>
            <a:chExt cx="1051176" cy="265099"/>
          </a:xfrm>
        </p:grpSpPr>
        <p:sp>
          <p:nvSpPr>
            <p:cNvPr id="56" name="object 56"/>
            <p:cNvSpPr/>
            <p:nvPr/>
          </p:nvSpPr>
          <p:spPr>
            <a:xfrm>
              <a:off x="1107272" y="4266254"/>
              <a:ext cx="1051176" cy="265099"/>
            </a:xfrm>
            <a:custGeom>
              <a:avLst/>
              <a:gdLst/>
              <a:ahLst/>
              <a:cxnLst/>
              <a:rect l="l" t="t" r="r" b="b"/>
              <a:pathLst>
                <a:path w="1158239" h="292100">
                  <a:moveTo>
                    <a:pt x="231406" y="203771"/>
                  </a:moveTo>
                  <a:lnTo>
                    <a:pt x="214261" y="153327"/>
                  </a:lnTo>
                  <a:lnTo>
                    <a:pt x="130797" y="113271"/>
                  </a:lnTo>
                  <a:lnTo>
                    <a:pt x="103124" y="105803"/>
                  </a:lnTo>
                  <a:lnTo>
                    <a:pt x="85852" y="98069"/>
                  </a:lnTo>
                  <a:lnTo>
                    <a:pt x="76974" y="88747"/>
                  </a:lnTo>
                  <a:lnTo>
                    <a:pt x="74460" y="76517"/>
                  </a:lnTo>
                  <a:lnTo>
                    <a:pt x="76974" y="64160"/>
                  </a:lnTo>
                  <a:lnTo>
                    <a:pt x="84340" y="55118"/>
                  </a:lnTo>
                  <a:lnTo>
                    <a:pt x="96342" y="49555"/>
                  </a:lnTo>
                  <a:lnTo>
                    <a:pt x="112725" y="47663"/>
                  </a:lnTo>
                  <a:lnTo>
                    <a:pt x="131521" y="49784"/>
                  </a:lnTo>
                  <a:lnTo>
                    <a:pt x="145554" y="56210"/>
                  </a:lnTo>
                  <a:lnTo>
                    <a:pt x="155041" y="67132"/>
                  </a:lnTo>
                  <a:lnTo>
                    <a:pt x="160172" y="82664"/>
                  </a:lnTo>
                  <a:lnTo>
                    <a:pt x="160350" y="83731"/>
                  </a:lnTo>
                  <a:lnTo>
                    <a:pt x="224040" y="83731"/>
                  </a:lnTo>
                  <a:lnTo>
                    <a:pt x="191046" y="21831"/>
                  </a:lnTo>
                  <a:lnTo>
                    <a:pt x="114300" y="0"/>
                  </a:lnTo>
                  <a:lnTo>
                    <a:pt x="70827" y="5803"/>
                  </a:lnTo>
                  <a:lnTo>
                    <a:pt x="37947" y="22440"/>
                  </a:lnTo>
                  <a:lnTo>
                    <a:pt x="17157" y="48717"/>
                  </a:lnTo>
                  <a:lnTo>
                    <a:pt x="9893" y="83477"/>
                  </a:lnTo>
                  <a:lnTo>
                    <a:pt x="13042" y="107619"/>
                  </a:lnTo>
                  <a:lnTo>
                    <a:pt x="26314" y="130632"/>
                  </a:lnTo>
                  <a:lnTo>
                    <a:pt x="55460" y="151307"/>
                  </a:lnTo>
                  <a:lnTo>
                    <a:pt x="106235" y="168402"/>
                  </a:lnTo>
                  <a:lnTo>
                    <a:pt x="135547" y="176580"/>
                  </a:lnTo>
                  <a:lnTo>
                    <a:pt x="154178" y="185547"/>
                  </a:lnTo>
                  <a:lnTo>
                    <a:pt x="163982" y="196634"/>
                  </a:lnTo>
                  <a:lnTo>
                    <a:pt x="166839" y="211137"/>
                  </a:lnTo>
                  <a:lnTo>
                    <a:pt x="164007" y="225145"/>
                  </a:lnTo>
                  <a:lnTo>
                    <a:pt x="155536" y="235178"/>
                  </a:lnTo>
                  <a:lnTo>
                    <a:pt x="141465" y="241211"/>
                  </a:lnTo>
                  <a:lnTo>
                    <a:pt x="121818" y="243230"/>
                  </a:lnTo>
                  <a:lnTo>
                    <a:pt x="99733" y="240792"/>
                  </a:lnTo>
                  <a:lnTo>
                    <a:pt x="82778" y="233438"/>
                  </a:lnTo>
                  <a:lnTo>
                    <a:pt x="70866" y="221081"/>
                  </a:lnTo>
                  <a:lnTo>
                    <a:pt x="63893" y="203644"/>
                  </a:lnTo>
                  <a:lnTo>
                    <a:pt x="63677" y="202653"/>
                  </a:lnTo>
                  <a:lnTo>
                    <a:pt x="0" y="202653"/>
                  </a:lnTo>
                  <a:lnTo>
                    <a:pt x="12115" y="241198"/>
                  </a:lnTo>
                  <a:lnTo>
                    <a:pt x="71577" y="285686"/>
                  </a:lnTo>
                  <a:lnTo>
                    <a:pt x="117055" y="291528"/>
                  </a:lnTo>
                  <a:lnTo>
                    <a:pt x="165138" y="285546"/>
                  </a:lnTo>
                  <a:lnTo>
                    <a:pt x="201091" y="268262"/>
                  </a:lnTo>
                  <a:lnTo>
                    <a:pt x="223608" y="240665"/>
                  </a:lnTo>
                  <a:lnTo>
                    <a:pt x="231406" y="203771"/>
                  </a:lnTo>
                  <a:close/>
                </a:path>
                <a:path w="1158239" h="292100">
                  <a:moveTo>
                    <a:pt x="536486" y="285191"/>
                  </a:moveTo>
                  <a:lnTo>
                    <a:pt x="513664" y="220776"/>
                  </a:lnTo>
                  <a:lnTo>
                    <a:pt x="496163" y="171361"/>
                  </a:lnTo>
                  <a:lnTo>
                    <a:pt x="458038" y="63754"/>
                  </a:lnTo>
                  <a:lnTo>
                    <a:pt x="437705" y="6337"/>
                  </a:lnTo>
                  <a:lnTo>
                    <a:pt x="433082" y="6337"/>
                  </a:lnTo>
                  <a:lnTo>
                    <a:pt x="433082" y="171361"/>
                  </a:lnTo>
                  <a:lnTo>
                    <a:pt x="364324" y="171361"/>
                  </a:lnTo>
                  <a:lnTo>
                    <a:pt x="397649" y="63754"/>
                  </a:lnTo>
                  <a:lnTo>
                    <a:pt x="433082" y="171361"/>
                  </a:lnTo>
                  <a:lnTo>
                    <a:pt x="433082" y="6337"/>
                  </a:lnTo>
                  <a:lnTo>
                    <a:pt x="361975" y="6337"/>
                  </a:lnTo>
                  <a:lnTo>
                    <a:pt x="267271" y="285191"/>
                  </a:lnTo>
                  <a:lnTo>
                    <a:pt x="329082" y="285191"/>
                  </a:lnTo>
                  <a:lnTo>
                    <a:pt x="349021" y="220776"/>
                  </a:lnTo>
                  <a:lnTo>
                    <a:pt x="449364" y="220776"/>
                  </a:lnTo>
                  <a:lnTo>
                    <a:pt x="470573" y="285191"/>
                  </a:lnTo>
                  <a:lnTo>
                    <a:pt x="536486" y="285191"/>
                  </a:lnTo>
                  <a:close/>
                </a:path>
                <a:path w="1158239" h="292100">
                  <a:moveTo>
                    <a:pt x="1157871" y="285191"/>
                  </a:moveTo>
                  <a:lnTo>
                    <a:pt x="1135049" y="220776"/>
                  </a:lnTo>
                  <a:lnTo>
                    <a:pt x="1117536" y="171361"/>
                  </a:lnTo>
                  <a:lnTo>
                    <a:pt x="1079423" y="63754"/>
                  </a:lnTo>
                  <a:lnTo>
                    <a:pt x="1059091" y="6337"/>
                  </a:lnTo>
                  <a:lnTo>
                    <a:pt x="1054468" y="6337"/>
                  </a:lnTo>
                  <a:lnTo>
                    <a:pt x="1054468" y="171361"/>
                  </a:lnTo>
                  <a:lnTo>
                    <a:pt x="985710" y="171361"/>
                  </a:lnTo>
                  <a:lnTo>
                    <a:pt x="1019035" y="63754"/>
                  </a:lnTo>
                  <a:lnTo>
                    <a:pt x="1054468" y="171361"/>
                  </a:lnTo>
                  <a:lnTo>
                    <a:pt x="1054468" y="6337"/>
                  </a:lnTo>
                  <a:lnTo>
                    <a:pt x="983361" y="6337"/>
                  </a:lnTo>
                  <a:lnTo>
                    <a:pt x="888657" y="285191"/>
                  </a:lnTo>
                  <a:lnTo>
                    <a:pt x="950468" y="285191"/>
                  </a:lnTo>
                  <a:lnTo>
                    <a:pt x="970407" y="220776"/>
                  </a:lnTo>
                  <a:lnTo>
                    <a:pt x="1070749" y="220776"/>
                  </a:lnTo>
                  <a:lnTo>
                    <a:pt x="1091958" y="285191"/>
                  </a:lnTo>
                  <a:lnTo>
                    <a:pt x="1157871" y="285191"/>
                  </a:lnTo>
                  <a:close/>
                </a:path>
              </a:pathLst>
            </a:custGeom>
            <a:solidFill>
              <a:srgbClr val="0051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7" name="object 57"/>
            <p:cNvPicPr/>
            <p:nvPr/>
          </p:nvPicPr>
          <p:blipFill>
            <a:blip r:embed="rId11" cstate="print"/>
            <a:stretch>
              <a:fillRect/>
            </a:stretch>
          </p:blipFill>
          <p:spPr>
            <a:xfrm>
              <a:off x="1624632" y="4269120"/>
              <a:ext cx="258826" cy="258824"/>
            </a:xfrm>
            <a:prstGeom prst="rect">
              <a:avLst/>
            </a:prstGeom>
          </p:spPr>
        </p:pic>
      </p:grpSp>
      <p:pic>
        <p:nvPicPr>
          <p:cNvPr id="58" name="object 58"/>
          <p:cNvPicPr/>
          <p:nvPr/>
        </p:nvPicPr>
        <p:blipFill>
          <a:blip r:embed="rId12" cstate="print"/>
          <a:stretch>
            <a:fillRect/>
          </a:stretch>
        </p:blipFill>
        <p:spPr>
          <a:xfrm>
            <a:off x="2221743" y="4509383"/>
            <a:ext cx="830406" cy="319554"/>
          </a:xfrm>
          <a:prstGeom prst="rect">
            <a:avLst/>
          </a:prstGeom>
        </p:spPr>
      </p:pic>
      <p:pic>
        <p:nvPicPr>
          <p:cNvPr id="59" name="object 59"/>
          <p:cNvPicPr/>
          <p:nvPr/>
        </p:nvPicPr>
        <p:blipFill>
          <a:blip r:embed="rId13" cstate="print"/>
          <a:stretch>
            <a:fillRect/>
          </a:stretch>
        </p:blipFill>
        <p:spPr>
          <a:xfrm>
            <a:off x="3114603" y="4509071"/>
            <a:ext cx="944267" cy="250784"/>
          </a:xfrm>
          <a:prstGeom prst="rect">
            <a:avLst/>
          </a:prstGeom>
        </p:spPr>
      </p:pic>
      <p:sp>
        <p:nvSpPr>
          <p:cNvPr id="60" name="object 60"/>
          <p:cNvSpPr txBox="1"/>
          <p:nvPr/>
        </p:nvSpPr>
        <p:spPr>
          <a:xfrm>
            <a:off x="2994323" y="353490"/>
            <a:ext cx="596473" cy="189212"/>
          </a:xfrm>
          <a:prstGeom prst="rect">
            <a:avLst/>
          </a:prstGeom>
        </p:spPr>
        <p:txBody>
          <a:bodyPr vert="horz" wrap="square" lIns="0" tIns="14408" rIns="0" bIns="0" rtlCol="0">
            <a:spAutoFit/>
          </a:bodyPr>
          <a:lstStyle/>
          <a:p>
            <a:pPr marL="11527" marR="0" lvl="0" indent="0" algn="l" defTabSz="914400" rtl="0" eaLnBrk="1" fontAlgn="auto" latinLnBrk="0" hangingPunct="1">
              <a:lnSpc>
                <a:spcPct val="100000"/>
              </a:lnSpc>
              <a:spcBef>
                <a:spcPts val="113"/>
              </a:spcBef>
              <a:spcAft>
                <a:spcPts val="0"/>
              </a:spcAft>
              <a:buClrTx/>
              <a:buSzTx/>
              <a:buFontTx/>
              <a:buNone/>
              <a:tabLst/>
              <a:defRPr/>
            </a:pPr>
            <a:r>
              <a:rPr kumimoji="1" sz="1135" b="1" i="0" u="none" strike="noStrike" kern="1200" cap="none" spc="-18" normalizeH="0" baseline="0" noProof="0" dirty="0">
                <a:ln>
                  <a:noFill/>
                </a:ln>
                <a:solidFill>
                  <a:srgbClr val="005178"/>
                </a:solidFill>
                <a:effectLst/>
                <a:uLnTx/>
                <a:uFillTx/>
                <a:latin typeface="メイリオ" panose="020B0604030504040204" pitchFamily="50" charset="-128"/>
                <a:ea typeface="メイリオ" panose="020B0604030504040204" pitchFamily="50" charset="-128"/>
                <a:cs typeface="Microsoft YaHei"/>
              </a:rPr>
              <a:t>エナジー</a:t>
            </a:r>
            <a:endParaRPr kumimoji="1" sz="113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sp>
        <p:nvSpPr>
          <p:cNvPr id="61" name="object 61"/>
          <p:cNvSpPr txBox="1"/>
          <p:nvPr/>
        </p:nvSpPr>
        <p:spPr>
          <a:xfrm>
            <a:off x="2369465" y="4426209"/>
            <a:ext cx="317543" cy="99581"/>
          </a:xfrm>
          <a:prstGeom prst="rect">
            <a:avLst/>
          </a:prstGeom>
        </p:spPr>
        <p:txBody>
          <a:bodyPr vert="horz" wrap="square" lIns="0" tIns="15560" rIns="0" bIns="0" rtlCol="0">
            <a:spAutoFit/>
          </a:bodyPr>
          <a:lstStyle/>
          <a:p>
            <a:pPr marL="11527" marR="0" lvl="0" indent="0" algn="l" defTabSz="914400" rtl="0" eaLnBrk="1" fontAlgn="auto" latinLnBrk="0" hangingPunct="1">
              <a:lnSpc>
                <a:spcPct val="100000"/>
              </a:lnSpc>
              <a:spcBef>
                <a:spcPts val="123"/>
              </a:spcBef>
              <a:spcAft>
                <a:spcPts val="0"/>
              </a:spcAft>
              <a:buClrTx/>
              <a:buSzTx/>
              <a:buFontTx/>
              <a:buNone/>
              <a:tabLst/>
              <a:defRPr/>
            </a:pPr>
            <a:r>
              <a:rPr kumimoji="1" sz="545" b="1" i="0" u="none" strike="noStrike" kern="1200" cap="none" spc="-14" normalizeH="0" baseline="0" noProof="0" dirty="0">
                <a:ln>
                  <a:noFill/>
                </a:ln>
                <a:solidFill>
                  <a:srgbClr val="005178"/>
                </a:solidFill>
                <a:effectLst/>
                <a:uLnTx/>
                <a:uFillTx/>
                <a:latin typeface="メイリオ" panose="020B0604030504040204" pitchFamily="50" charset="-128"/>
                <a:ea typeface="メイリオ" panose="020B0604030504040204" pitchFamily="50" charset="-128"/>
                <a:cs typeface="Microsoft YaHei"/>
              </a:rPr>
              <a:t>エナジー</a:t>
            </a:r>
            <a:endParaRPr kumimoji="1" sz="54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sp>
        <p:nvSpPr>
          <p:cNvPr id="62" name="object 62"/>
          <p:cNvSpPr txBox="1"/>
          <p:nvPr/>
        </p:nvSpPr>
        <p:spPr>
          <a:xfrm>
            <a:off x="4807633" y="353490"/>
            <a:ext cx="739972" cy="189212"/>
          </a:xfrm>
          <a:prstGeom prst="rect">
            <a:avLst/>
          </a:prstGeom>
        </p:spPr>
        <p:txBody>
          <a:bodyPr vert="horz" wrap="square" lIns="0" tIns="14408" rIns="0" bIns="0" rtlCol="0">
            <a:spAutoFit/>
          </a:bodyPr>
          <a:lstStyle/>
          <a:p>
            <a:pPr marL="11527" marR="0" lvl="0" indent="0" algn="l" defTabSz="914400" rtl="0" eaLnBrk="1" fontAlgn="auto" latinLnBrk="0" hangingPunct="1">
              <a:lnSpc>
                <a:spcPct val="100000"/>
              </a:lnSpc>
              <a:spcBef>
                <a:spcPts val="113"/>
              </a:spcBef>
              <a:spcAft>
                <a:spcPts val="0"/>
              </a:spcAft>
              <a:buClrTx/>
              <a:buSzTx/>
              <a:buFontTx/>
              <a:buNone/>
              <a:tabLst/>
              <a:defRPr/>
            </a:pPr>
            <a:r>
              <a:rPr kumimoji="1" sz="1135" b="1" i="0" u="none" strike="noStrike" kern="1200" cap="none" spc="-18" normalizeH="0" baseline="0" noProof="0" dirty="0">
                <a:ln>
                  <a:noFill/>
                </a:ln>
                <a:solidFill>
                  <a:srgbClr val="005178"/>
                </a:solidFill>
                <a:effectLst/>
                <a:uLnTx/>
                <a:uFillTx/>
                <a:latin typeface="メイリオ" panose="020B0604030504040204" pitchFamily="50" charset="-128"/>
                <a:ea typeface="メイリオ" panose="020B0604030504040204" pitchFamily="50" charset="-128"/>
                <a:cs typeface="Microsoft YaHei"/>
              </a:rPr>
              <a:t>ツーリズム</a:t>
            </a:r>
            <a:endParaRPr kumimoji="1" sz="113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sp>
        <p:nvSpPr>
          <p:cNvPr id="63" name="object 63"/>
          <p:cNvSpPr txBox="1"/>
          <p:nvPr/>
        </p:nvSpPr>
        <p:spPr>
          <a:xfrm>
            <a:off x="3258967" y="4426209"/>
            <a:ext cx="390733" cy="99581"/>
          </a:xfrm>
          <a:prstGeom prst="rect">
            <a:avLst/>
          </a:prstGeom>
        </p:spPr>
        <p:txBody>
          <a:bodyPr vert="horz" wrap="square" lIns="0" tIns="15560" rIns="0" bIns="0" rtlCol="0">
            <a:spAutoFit/>
          </a:bodyPr>
          <a:lstStyle/>
          <a:p>
            <a:pPr marL="11527" marR="0" lvl="0" indent="0" algn="l" defTabSz="914400" rtl="0" eaLnBrk="1" fontAlgn="auto" latinLnBrk="0" hangingPunct="1">
              <a:lnSpc>
                <a:spcPct val="100000"/>
              </a:lnSpc>
              <a:spcBef>
                <a:spcPts val="123"/>
              </a:spcBef>
              <a:spcAft>
                <a:spcPts val="0"/>
              </a:spcAft>
              <a:buClrTx/>
              <a:buSzTx/>
              <a:buFontTx/>
              <a:buNone/>
              <a:tabLst/>
              <a:defRPr/>
            </a:pPr>
            <a:r>
              <a:rPr kumimoji="1" sz="545" b="1" i="0" u="none" strike="noStrike" kern="1200" cap="none" spc="-9" normalizeH="0" baseline="0" noProof="0" dirty="0">
                <a:ln>
                  <a:noFill/>
                </a:ln>
                <a:solidFill>
                  <a:srgbClr val="005178"/>
                </a:solidFill>
                <a:effectLst/>
                <a:uLnTx/>
                <a:uFillTx/>
                <a:latin typeface="メイリオ" panose="020B0604030504040204" pitchFamily="50" charset="-128"/>
                <a:ea typeface="メイリオ" panose="020B0604030504040204" pitchFamily="50" charset="-128"/>
                <a:cs typeface="Microsoft YaHei"/>
              </a:rPr>
              <a:t>ツーリズム</a:t>
            </a:r>
            <a:endParaRPr kumimoji="1" sz="54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pic>
        <p:nvPicPr>
          <p:cNvPr id="64" name="object 64"/>
          <p:cNvPicPr/>
          <p:nvPr/>
        </p:nvPicPr>
        <p:blipFill>
          <a:blip r:embed="rId14" cstate="print"/>
          <a:stretch>
            <a:fillRect/>
          </a:stretch>
        </p:blipFill>
        <p:spPr>
          <a:xfrm>
            <a:off x="1677759" y="1327859"/>
            <a:ext cx="3022004" cy="395989"/>
          </a:xfrm>
          <a:prstGeom prst="rect">
            <a:avLst/>
          </a:prstGeom>
        </p:spPr>
      </p:pic>
      <p:sp>
        <p:nvSpPr>
          <p:cNvPr id="65" name="object 65"/>
          <p:cNvSpPr txBox="1"/>
          <p:nvPr/>
        </p:nvSpPr>
        <p:spPr>
          <a:xfrm>
            <a:off x="2985650" y="1290531"/>
            <a:ext cx="306017" cy="99581"/>
          </a:xfrm>
          <a:prstGeom prst="rect">
            <a:avLst/>
          </a:prstGeom>
        </p:spPr>
        <p:txBody>
          <a:bodyPr vert="horz" wrap="square" lIns="0" tIns="15560" rIns="0" bIns="0" rtlCol="0">
            <a:spAutoFit/>
          </a:bodyPr>
          <a:lstStyle/>
          <a:p>
            <a:pPr marL="0" marR="0" lvl="0" indent="0" algn="l" defTabSz="914400" rtl="0" eaLnBrk="1" fontAlgn="auto" latinLnBrk="0" hangingPunct="1">
              <a:lnSpc>
                <a:spcPct val="100000"/>
              </a:lnSpc>
              <a:spcBef>
                <a:spcPts val="123"/>
              </a:spcBef>
              <a:spcAft>
                <a:spcPts val="0"/>
              </a:spcAft>
              <a:buClrTx/>
              <a:buSzTx/>
              <a:buFontTx/>
              <a:buNone/>
              <a:tabLst/>
              <a:defRPr/>
            </a:pPr>
            <a:r>
              <a:rPr kumimoji="1" sz="545" b="1" i="0" u="none" strike="noStrike" kern="1200" cap="none" spc="-14"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icrosoft YaHei"/>
              </a:rPr>
              <a:t>エナジー</a:t>
            </a:r>
            <a:endParaRPr kumimoji="1" sz="545"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icrosoft YaHei"/>
            </a:endParaRPr>
          </a:p>
        </p:txBody>
      </p:sp>
      <p:sp>
        <p:nvSpPr>
          <p:cNvPr id="66" name="object 66"/>
          <p:cNvSpPr txBox="1"/>
          <p:nvPr/>
        </p:nvSpPr>
        <p:spPr>
          <a:xfrm>
            <a:off x="3887861" y="1285766"/>
            <a:ext cx="379207" cy="99581"/>
          </a:xfrm>
          <a:prstGeom prst="rect">
            <a:avLst/>
          </a:prstGeom>
        </p:spPr>
        <p:txBody>
          <a:bodyPr vert="horz" wrap="square" lIns="0" tIns="15560" rIns="0" bIns="0" rtlCol="0">
            <a:spAutoFit/>
          </a:bodyPr>
          <a:lstStyle/>
          <a:p>
            <a:pPr marL="0" marR="0" lvl="0" indent="0" algn="l" defTabSz="914400" rtl="0" eaLnBrk="1" fontAlgn="auto" latinLnBrk="0" hangingPunct="1">
              <a:lnSpc>
                <a:spcPct val="100000"/>
              </a:lnSpc>
              <a:spcBef>
                <a:spcPts val="123"/>
              </a:spcBef>
              <a:spcAft>
                <a:spcPts val="0"/>
              </a:spcAft>
              <a:buClrTx/>
              <a:buSzTx/>
              <a:buFontTx/>
              <a:buNone/>
              <a:tabLst/>
              <a:defRPr/>
            </a:pPr>
            <a:r>
              <a:rPr kumimoji="1" sz="545" b="1" i="0" u="none" strike="noStrike" kern="1200" cap="none" spc="-9"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icrosoft YaHei"/>
              </a:rPr>
              <a:t>ツーリズム</a:t>
            </a:r>
            <a:endParaRPr kumimoji="1" sz="545"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icrosoft YaHei"/>
            </a:endParaRPr>
          </a:p>
        </p:txBody>
      </p:sp>
      <p:sp>
        <p:nvSpPr>
          <p:cNvPr id="72" name="テキスト ボックス 71">
            <a:extLst>
              <a:ext uri="{FF2B5EF4-FFF2-40B4-BE49-F238E27FC236}">
                <a16:creationId xmlns:a16="http://schemas.microsoft.com/office/drawing/2014/main" id="{BF2727D3-AD77-D6D8-DE84-DB3DDB1D3758}"/>
              </a:ext>
            </a:extLst>
          </p:cNvPr>
          <p:cNvSpPr txBox="1"/>
          <p:nvPr/>
        </p:nvSpPr>
        <p:spPr>
          <a:xfrm>
            <a:off x="4479796" y="8655601"/>
            <a:ext cx="1928132" cy="746358"/>
          </a:xfrm>
          <a:prstGeom prst="rect">
            <a:avLst/>
          </a:prstGeom>
          <a:noFill/>
        </p:spPr>
        <p:txBody>
          <a:bodyPr wrap="square" rtlCol="0">
            <a:spAutoFit/>
          </a:bodyPr>
          <a:lstStyle/>
          <a:p>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佐賀県はエネルギー以外にも温泉や様々な体験コンテンツが豊富にあります。エナジーツーリズムと他のコンテンツの掛け合わせで、更に魅力ある視察旅行が可能になります。</a:t>
            </a:r>
          </a:p>
        </p:txBody>
      </p:sp>
      <p:sp>
        <p:nvSpPr>
          <p:cNvPr id="73" name="テキスト ボックス 72">
            <a:extLst>
              <a:ext uri="{FF2B5EF4-FFF2-40B4-BE49-F238E27FC236}">
                <a16:creationId xmlns:a16="http://schemas.microsoft.com/office/drawing/2014/main" id="{EEAC4395-4BED-32E9-B2EC-937A87859EE5}"/>
              </a:ext>
            </a:extLst>
          </p:cNvPr>
          <p:cNvSpPr txBox="1"/>
          <p:nvPr/>
        </p:nvSpPr>
        <p:spPr>
          <a:xfrm>
            <a:off x="2759461" y="7069553"/>
            <a:ext cx="1804231" cy="746358"/>
          </a:xfrm>
          <a:prstGeom prst="rect">
            <a:avLst/>
          </a:prstGeom>
          <a:noFill/>
        </p:spPr>
        <p:txBody>
          <a:bodyPr wrap="square" rtlCol="0">
            <a:spAutoFit/>
          </a:bodyPr>
          <a:lstStyle/>
          <a:p>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色々な体験をしながらエネルギーのことを学べたり、風力発電施設を身近で見れたりと、</a:t>
            </a:r>
            <a:r>
              <a:rPr kumimoji="1" lang="en-US" altLang="ja-JP" sz="850" dirty="0">
                <a:solidFill>
                  <a:schemeClr val="accent5">
                    <a:lumMod val="50000"/>
                  </a:schemeClr>
                </a:solidFill>
                <a:latin typeface="メイリオ" panose="020B0604030504040204" pitchFamily="50" charset="-128"/>
                <a:ea typeface="メイリオ" panose="020B0604030504040204" pitchFamily="50" charset="-128"/>
              </a:rPr>
              <a:t>SAGA</a:t>
            </a:r>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エナジーツーリズムならではの体験が盛りだくさん！</a:t>
            </a:r>
          </a:p>
        </p:txBody>
      </p:sp>
      <p:sp>
        <p:nvSpPr>
          <p:cNvPr id="74" name="テキスト ボックス 73">
            <a:extLst>
              <a:ext uri="{FF2B5EF4-FFF2-40B4-BE49-F238E27FC236}">
                <a16:creationId xmlns:a16="http://schemas.microsoft.com/office/drawing/2014/main" id="{8BBA1B0A-7D98-3842-E3AE-505D5933DB32}"/>
              </a:ext>
            </a:extLst>
          </p:cNvPr>
          <p:cNvSpPr txBox="1"/>
          <p:nvPr/>
        </p:nvSpPr>
        <p:spPr>
          <a:xfrm>
            <a:off x="4247389" y="5455690"/>
            <a:ext cx="2251216" cy="746358"/>
          </a:xfrm>
          <a:prstGeom prst="rect">
            <a:avLst/>
          </a:prstGeom>
          <a:noFill/>
        </p:spPr>
        <p:txBody>
          <a:bodyPr wrap="square" rtlCol="0">
            <a:spAutoFit/>
          </a:bodyPr>
          <a:lstStyle/>
          <a:p>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太陽光や水素、風力、バイオマスなどの次世代エネルギーや</a:t>
            </a:r>
            <a:r>
              <a:rPr kumimoji="1" lang="en-US" altLang="ja-JP" sz="850" dirty="0">
                <a:solidFill>
                  <a:schemeClr val="accent5">
                    <a:lumMod val="50000"/>
                  </a:schemeClr>
                </a:solidFill>
                <a:latin typeface="メイリオ" panose="020B0604030504040204" pitchFamily="50" charset="-128"/>
                <a:ea typeface="メイリオ" panose="020B0604030504040204" pitchFamily="50" charset="-128"/>
              </a:rPr>
              <a:t>【</a:t>
            </a:r>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海洋温度差発電</a:t>
            </a:r>
            <a:r>
              <a:rPr kumimoji="1" lang="en-US" altLang="ja-JP" sz="850" dirty="0">
                <a:solidFill>
                  <a:schemeClr val="accent5">
                    <a:lumMod val="50000"/>
                  </a:schemeClr>
                </a:solidFill>
                <a:latin typeface="メイリオ" panose="020B0604030504040204" pitchFamily="50" charset="-128"/>
                <a:ea typeface="メイリオ" panose="020B0604030504040204" pitchFamily="50" charset="-128"/>
              </a:rPr>
              <a:t>】【</a:t>
            </a:r>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小水力発電</a:t>
            </a:r>
            <a:r>
              <a:rPr kumimoji="1" lang="en-US" altLang="ja-JP" sz="850" dirty="0">
                <a:solidFill>
                  <a:schemeClr val="accent5">
                    <a:lumMod val="50000"/>
                  </a:schemeClr>
                </a:solidFill>
                <a:latin typeface="メイリオ" panose="020B0604030504040204" pitchFamily="50" charset="-128"/>
                <a:ea typeface="メイリオ" panose="020B0604030504040204" pitchFamily="50" charset="-128"/>
              </a:rPr>
              <a:t>】【</a:t>
            </a:r>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地中熱</a:t>
            </a:r>
            <a:r>
              <a:rPr kumimoji="1" lang="en-US" altLang="ja-JP" sz="850" dirty="0">
                <a:solidFill>
                  <a:schemeClr val="accent5">
                    <a:lumMod val="50000"/>
                  </a:schemeClr>
                </a:solidFill>
                <a:latin typeface="メイリオ" panose="020B0604030504040204" pitchFamily="50" charset="-128"/>
                <a:ea typeface="メイリオ" panose="020B0604030504040204" pitchFamily="50" charset="-128"/>
              </a:rPr>
              <a:t>】</a:t>
            </a:r>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など、</a:t>
            </a:r>
            <a:r>
              <a:rPr kumimoji="1" lang="en-US" altLang="ja-JP" sz="850" dirty="0">
                <a:solidFill>
                  <a:schemeClr val="accent5">
                    <a:lumMod val="50000"/>
                  </a:schemeClr>
                </a:solidFill>
                <a:latin typeface="メイリオ" panose="020B0604030504040204" pitchFamily="50" charset="-128"/>
                <a:ea typeface="メイリオ" panose="020B0604030504040204" pitchFamily="50" charset="-128"/>
              </a:rPr>
              <a:t>SAGA </a:t>
            </a:r>
            <a:r>
              <a:rPr kumimoji="1" lang="ja-JP" altLang="en-US" sz="850" dirty="0">
                <a:solidFill>
                  <a:schemeClr val="accent5">
                    <a:lumMod val="50000"/>
                  </a:schemeClr>
                </a:solidFill>
                <a:latin typeface="メイリオ" panose="020B0604030504040204" pitchFamily="50" charset="-128"/>
                <a:ea typeface="メイリオ" panose="020B0604030504040204" pitchFamily="50" charset="-128"/>
              </a:rPr>
              <a:t>エナジーツーリズムならではの多種多様なエネルギーについて学べます。</a:t>
            </a:r>
          </a:p>
        </p:txBody>
      </p:sp>
      <p:pic>
        <p:nvPicPr>
          <p:cNvPr id="12" name="図 11">
            <a:extLst>
              <a:ext uri="{FF2B5EF4-FFF2-40B4-BE49-F238E27FC236}">
                <a16:creationId xmlns:a16="http://schemas.microsoft.com/office/drawing/2014/main" id="{1893B648-C6EE-50FA-AC67-8079D6818C7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4278" b="19812"/>
          <a:stretch/>
        </p:blipFill>
        <p:spPr>
          <a:xfrm>
            <a:off x="365265" y="8450381"/>
            <a:ext cx="2544295" cy="1118111"/>
          </a:xfrm>
          <a:prstGeom prst="rect">
            <a:avLst/>
          </a:prstGeom>
        </p:spPr>
      </p:pic>
      <p:pic>
        <p:nvPicPr>
          <p:cNvPr id="23" name="図 22">
            <a:extLst>
              <a:ext uri="{FF2B5EF4-FFF2-40B4-BE49-F238E27FC236}">
                <a16:creationId xmlns:a16="http://schemas.microsoft.com/office/drawing/2014/main" id="{696614B7-993D-D705-2F17-338985E8A60A}"/>
              </a:ext>
            </a:extLst>
          </p:cNvPr>
          <p:cNvPicPr>
            <a:picLocks noChangeAspect="1"/>
          </p:cNvPicPr>
          <p:nvPr/>
        </p:nvPicPr>
        <p:blipFill rotWithShape="1">
          <a:blip r:embed="rId16"/>
          <a:srcRect b="21948"/>
          <a:stretch/>
        </p:blipFill>
        <p:spPr>
          <a:xfrm>
            <a:off x="2420455" y="8449465"/>
            <a:ext cx="2042009" cy="11108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楕円 151">
            <a:extLst>
              <a:ext uri="{FF2B5EF4-FFF2-40B4-BE49-F238E27FC236}">
                <a16:creationId xmlns:a16="http://schemas.microsoft.com/office/drawing/2014/main" id="{7D56678C-FEC5-C982-D15B-200BF9BB51B3}"/>
              </a:ext>
            </a:extLst>
          </p:cNvPr>
          <p:cNvSpPr/>
          <p:nvPr/>
        </p:nvSpPr>
        <p:spPr>
          <a:xfrm>
            <a:off x="67814" y="4770855"/>
            <a:ext cx="669436" cy="576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 b="1" dirty="0">
                <a:latin typeface="メイリオ" panose="020B0604030504040204" pitchFamily="50" charset="-128"/>
                <a:ea typeface="メイリオ" panose="020B0604030504040204" pitchFamily="50" charset="-128"/>
                <a:cs typeface="Microsoft Tai Le" panose="020B0502040204020203" pitchFamily="34" charset="0"/>
              </a:rPr>
              <a:t>モデルルート</a:t>
            </a:r>
            <a:endParaRPr lang="en-US" altLang="ja-JP" sz="600" b="1" dirty="0">
              <a:latin typeface="メイリオ" panose="020B0604030504040204" pitchFamily="50" charset="-128"/>
              <a:ea typeface="メイリオ" panose="020B0604030504040204" pitchFamily="50" charset="-128"/>
              <a:cs typeface="Microsoft Tai Le" panose="020B0502040204020203" pitchFamily="34" charset="0"/>
            </a:endParaRPr>
          </a:p>
          <a:p>
            <a:pPr algn="ctr"/>
            <a:r>
              <a:rPr lang="en-US" altLang="ja-JP" sz="600" b="1" dirty="0">
                <a:latin typeface="メイリオ" panose="020B0604030504040204" pitchFamily="50" charset="-128"/>
                <a:ea typeface="メイリオ" panose="020B0604030504040204" pitchFamily="50" charset="-128"/>
                <a:cs typeface="Microsoft Tai Le" panose="020B0502040204020203" pitchFamily="34" charset="0"/>
              </a:rPr>
              <a:t>10</a:t>
            </a:r>
            <a:r>
              <a:rPr kumimoji="1" lang="en-US" altLang="ja-JP" sz="600" b="1" dirty="0">
                <a:latin typeface="メイリオ" panose="020B0604030504040204" pitchFamily="50" charset="-128"/>
                <a:ea typeface="メイリオ" panose="020B0604030504040204" pitchFamily="50" charset="-128"/>
                <a:cs typeface="Microsoft Tai Le" panose="020B0502040204020203" pitchFamily="34" charset="0"/>
              </a:rPr>
              <a:t>-11P</a:t>
            </a:r>
            <a:endParaRPr kumimoji="1" lang="ja-JP" altLang="en-US" sz="700" b="1" dirty="0">
              <a:latin typeface="メイリオ" panose="020B0604030504040204" pitchFamily="50" charset="-128"/>
              <a:ea typeface="メイリオ" panose="020B0604030504040204" pitchFamily="50" charset="-128"/>
              <a:cs typeface="Microsoft Tai Le" panose="020B0502040204020203" pitchFamily="34" charset="0"/>
            </a:endParaRPr>
          </a:p>
        </p:txBody>
      </p:sp>
      <p:grpSp>
        <p:nvGrpSpPr>
          <p:cNvPr id="2" name="object 2"/>
          <p:cNvGrpSpPr/>
          <p:nvPr/>
        </p:nvGrpSpPr>
        <p:grpSpPr>
          <a:xfrm>
            <a:off x="142799" y="761401"/>
            <a:ext cx="6534694" cy="7972569"/>
            <a:chOff x="180002" y="720003"/>
            <a:chExt cx="7200265" cy="8784590"/>
          </a:xfrm>
        </p:grpSpPr>
        <p:sp>
          <p:nvSpPr>
            <p:cNvPr id="3" name="object 3"/>
            <p:cNvSpPr/>
            <p:nvPr/>
          </p:nvSpPr>
          <p:spPr>
            <a:xfrm>
              <a:off x="180002" y="720003"/>
              <a:ext cx="7200265" cy="8784590"/>
            </a:xfrm>
            <a:custGeom>
              <a:avLst/>
              <a:gdLst/>
              <a:ahLst/>
              <a:cxnLst/>
              <a:rect l="l" t="t" r="r" b="b"/>
              <a:pathLst>
                <a:path w="7200265" h="8784590">
                  <a:moveTo>
                    <a:pt x="7020001" y="0"/>
                  </a:moveTo>
                  <a:lnTo>
                    <a:pt x="179997" y="0"/>
                  </a:lnTo>
                  <a:lnTo>
                    <a:pt x="0" y="179997"/>
                  </a:lnTo>
                  <a:lnTo>
                    <a:pt x="0" y="8603996"/>
                  </a:lnTo>
                  <a:lnTo>
                    <a:pt x="179997" y="8784005"/>
                  </a:lnTo>
                  <a:lnTo>
                    <a:pt x="7020001" y="8784005"/>
                  </a:lnTo>
                  <a:lnTo>
                    <a:pt x="7199998" y="8603996"/>
                  </a:lnTo>
                  <a:lnTo>
                    <a:pt x="7199998" y="179997"/>
                  </a:lnTo>
                  <a:lnTo>
                    <a:pt x="7020001" y="0"/>
                  </a:lnTo>
                  <a:close/>
                </a:path>
              </a:pathLst>
            </a:custGeom>
            <a:solidFill>
              <a:srgbClr val="00A8BD">
                <a:alpha val="19999"/>
              </a:srgbClr>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4" name="object 4"/>
            <p:cNvSpPr/>
            <p:nvPr/>
          </p:nvSpPr>
          <p:spPr>
            <a:xfrm>
              <a:off x="3779999" y="828003"/>
              <a:ext cx="0" cy="8568055"/>
            </a:xfrm>
            <a:custGeom>
              <a:avLst/>
              <a:gdLst/>
              <a:ahLst/>
              <a:cxnLst/>
              <a:rect l="l" t="t" r="r" b="b"/>
              <a:pathLst>
                <a:path h="8568055">
                  <a:moveTo>
                    <a:pt x="0" y="0"/>
                  </a:moveTo>
                  <a:lnTo>
                    <a:pt x="0" y="8568004"/>
                  </a:lnTo>
                </a:path>
              </a:pathLst>
            </a:custGeom>
            <a:ln w="17995">
              <a:solidFill>
                <a:srgbClr val="006D94"/>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 name="object 5"/>
            <p:cNvSpPr/>
            <p:nvPr/>
          </p:nvSpPr>
          <p:spPr>
            <a:xfrm>
              <a:off x="288000" y="5112002"/>
              <a:ext cx="6984365" cy="0"/>
            </a:xfrm>
            <a:custGeom>
              <a:avLst/>
              <a:gdLst/>
              <a:ahLst/>
              <a:cxnLst/>
              <a:rect l="l" t="t" r="r" b="b"/>
              <a:pathLst>
                <a:path w="6984365">
                  <a:moveTo>
                    <a:pt x="0" y="0"/>
                  </a:moveTo>
                  <a:lnTo>
                    <a:pt x="6983996" y="0"/>
                  </a:lnTo>
                </a:path>
              </a:pathLst>
            </a:custGeom>
            <a:ln w="17995">
              <a:solidFill>
                <a:srgbClr val="006D94"/>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grpSp>
      <p:sp>
        <p:nvSpPr>
          <p:cNvPr id="6" name="object 6"/>
          <p:cNvSpPr/>
          <p:nvPr/>
        </p:nvSpPr>
        <p:spPr>
          <a:xfrm>
            <a:off x="0" y="8889388"/>
            <a:ext cx="6861457" cy="915168"/>
          </a:xfrm>
          <a:custGeom>
            <a:avLst/>
            <a:gdLst/>
            <a:ahLst/>
            <a:cxnLst/>
            <a:rect l="l" t="t" r="r" b="b"/>
            <a:pathLst>
              <a:path w="7560309" h="1008379">
                <a:moveTo>
                  <a:pt x="7559992" y="0"/>
                </a:moveTo>
                <a:lnTo>
                  <a:pt x="0" y="0"/>
                </a:lnTo>
                <a:lnTo>
                  <a:pt x="0" y="1007986"/>
                </a:lnTo>
                <a:lnTo>
                  <a:pt x="7559992" y="1007986"/>
                </a:lnTo>
                <a:lnTo>
                  <a:pt x="7559992" y="0"/>
                </a:lnTo>
                <a:close/>
              </a:path>
            </a:pathLst>
          </a:custGeom>
          <a:solidFill>
            <a:srgbClr val="00517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grpSp>
        <p:nvGrpSpPr>
          <p:cNvPr id="7" name="object 7"/>
          <p:cNvGrpSpPr/>
          <p:nvPr/>
        </p:nvGrpSpPr>
        <p:grpSpPr>
          <a:xfrm>
            <a:off x="326724" y="5935300"/>
            <a:ext cx="2940503" cy="1274212"/>
            <a:chOff x="360001" y="6429051"/>
            <a:chExt cx="3239998" cy="1403993"/>
          </a:xfrm>
        </p:grpSpPr>
        <p:pic>
          <p:nvPicPr>
            <p:cNvPr id="8" name="object 8"/>
            <p:cNvPicPr/>
            <p:nvPr/>
          </p:nvPicPr>
          <p:blipFill>
            <a:blip r:embed="rId2" cstate="print"/>
            <a:stretch>
              <a:fillRect/>
            </a:stretch>
          </p:blipFill>
          <p:spPr>
            <a:xfrm>
              <a:off x="360001" y="6429051"/>
              <a:ext cx="1601995" cy="1403993"/>
            </a:xfrm>
            <a:prstGeom prst="rect">
              <a:avLst/>
            </a:prstGeom>
          </p:spPr>
        </p:pic>
        <p:pic>
          <p:nvPicPr>
            <p:cNvPr id="9" name="object 9"/>
            <p:cNvPicPr/>
            <p:nvPr/>
          </p:nvPicPr>
          <p:blipFill>
            <a:blip r:embed="rId3" cstate="print"/>
            <a:stretch>
              <a:fillRect/>
            </a:stretch>
          </p:blipFill>
          <p:spPr>
            <a:xfrm>
              <a:off x="1998002" y="6429053"/>
              <a:ext cx="1601997" cy="1403991"/>
            </a:xfrm>
            <a:prstGeom prst="rect">
              <a:avLst/>
            </a:prstGeom>
          </p:spPr>
        </p:pic>
      </p:grpSp>
      <p:grpSp>
        <p:nvGrpSpPr>
          <p:cNvPr id="15" name="object 15"/>
          <p:cNvGrpSpPr/>
          <p:nvPr/>
        </p:nvGrpSpPr>
        <p:grpSpPr>
          <a:xfrm>
            <a:off x="3593949" y="1977905"/>
            <a:ext cx="2940503" cy="996506"/>
            <a:chOff x="3959999" y="2303995"/>
            <a:chExt cx="3239998" cy="1098002"/>
          </a:xfrm>
        </p:grpSpPr>
        <p:pic>
          <p:nvPicPr>
            <p:cNvPr id="16" name="object 16"/>
            <p:cNvPicPr/>
            <p:nvPr/>
          </p:nvPicPr>
          <p:blipFill>
            <a:blip r:embed="rId4" cstate="print"/>
            <a:stretch>
              <a:fillRect/>
            </a:stretch>
          </p:blipFill>
          <p:spPr>
            <a:xfrm>
              <a:off x="3959999" y="2303998"/>
              <a:ext cx="1601990" cy="1097999"/>
            </a:xfrm>
            <a:prstGeom prst="rect">
              <a:avLst/>
            </a:prstGeom>
          </p:spPr>
        </p:pic>
        <p:pic>
          <p:nvPicPr>
            <p:cNvPr id="17" name="object 17"/>
            <p:cNvPicPr/>
            <p:nvPr/>
          </p:nvPicPr>
          <p:blipFill>
            <a:blip r:embed="rId5" cstate="print"/>
            <a:stretch>
              <a:fillRect/>
            </a:stretch>
          </p:blipFill>
          <p:spPr>
            <a:xfrm>
              <a:off x="5598007" y="2303995"/>
              <a:ext cx="1601990" cy="1098002"/>
            </a:xfrm>
            <a:prstGeom prst="rect">
              <a:avLst/>
            </a:prstGeom>
          </p:spPr>
        </p:pic>
      </p:grpSp>
      <p:sp>
        <p:nvSpPr>
          <p:cNvPr id="19" name="object 19"/>
          <p:cNvSpPr/>
          <p:nvPr/>
        </p:nvSpPr>
        <p:spPr>
          <a:xfrm>
            <a:off x="330808" y="4139959"/>
            <a:ext cx="645459" cy="122752"/>
          </a:xfrm>
          <a:custGeom>
            <a:avLst/>
            <a:gdLst/>
            <a:ahLst/>
            <a:cxnLst/>
            <a:rect l="l" t="t" r="r" b="b"/>
            <a:pathLst>
              <a:path w="711200" h="135254">
                <a:moveTo>
                  <a:pt x="0" y="135000"/>
                </a:moveTo>
                <a:lnTo>
                  <a:pt x="710996" y="135000"/>
                </a:lnTo>
                <a:lnTo>
                  <a:pt x="710996"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0" name="object 20"/>
          <p:cNvSpPr/>
          <p:nvPr/>
        </p:nvSpPr>
        <p:spPr>
          <a:xfrm>
            <a:off x="330808" y="8289020"/>
            <a:ext cx="645459" cy="122752"/>
          </a:xfrm>
          <a:custGeom>
            <a:avLst/>
            <a:gdLst/>
            <a:ahLst/>
            <a:cxnLst/>
            <a:rect l="l" t="t" r="r" b="b"/>
            <a:pathLst>
              <a:path w="711200" h="135254">
                <a:moveTo>
                  <a:pt x="0" y="135000"/>
                </a:moveTo>
                <a:lnTo>
                  <a:pt x="710996" y="135000"/>
                </a:lnTo>
                <a:lnTo>
                  <a:pt x="710996"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1" name="object 21"/>
          <p:cNvSpPr/>
          <p:nvPr/>
        </p:nvSpPr>
        <p:spPr>
          <a:xfrm>
            <a:off x="3598029" y="4417300"/>
            <a:ext cx="645459" cy="122752"/>
          </a:xfrm>
          <a:custGeom>
            <a:avLst/>
            <a:gdLst/>
            <a:ahLst/>
            <a:cxnLst/>
            <a:rect l="l" t="t" r="r" b="b"/>
            <a:pathLst>
              <a:path w="711200" h="135254">
                <a:moveTo>
                  <a:pt x="0" y="135000"/>
                </a:moveTo>
                <a:lnTo>
                  <a:pt x="710996" y="135000"/>
                </a:lnTo>
                <a:lnTo>
                  <a:pt x="710996"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2" name="object 22"/>
          <p:cNvSpPr/>
          <p:nvPr/>
        </p:nvSpPr>
        <p:spPr>
          <a:xfrm>
            <a:off x="3598029" y="8174670"/>
            <a:ext cx="645459" cy="122752"/>
          </a:xfrm>
          <a:custGeom>
            <a:avLst/>
            <a:gdLst/>
            <a:ahLst/>
            <a:cxnLst/>
            <a:rect l="l" t="t" r="r" b="b"/>
            <a:pathLst>
              <a:path w="711200" h="135254">
                <a:moveTo>
                  <a:pt x="0" y="135000"/>
                </a:moveTo>
                <a:lnTo>
                  <a:pt x="710996" y="135000"/>
                </a:lnTo>
                <a:lnTo>
                  <a:pt x="710996"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3" name="object 23"/>
          <p:cNvSpPr/>
          <p:nvPr/>
        </p:nvSpPr>
        <p:spPr>
          <a:xfrm>
            <a:off x="1082273" y="4139959"/>
            <a:ext cx="1331835" cy="122752"/>
          </a:xfrm>
          <a:custGeom>
            <a:avLst/>
            <a:gdLst/>
            <a:ahLst/>
            <a:cxnLst/>
            <a:rect l="l" t="t" r="r" b="b"/>
            <a:pathLst>
              <a:path w="1467485" h="135254">
                <a:moveTo>
                  <a:pt x="0" y="135000"/>
                </a:moveTo>
                <a:lnTo>
                  <a:pt x="1467002" y="135000"/>
                </a:lnTo>
                <a:lnTo>
                  <a:pt x="1467002"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4" name="object 24"/>
          <p:cNvSpPr/>
          <p:nvPr/>
        </p:nvSpPr>
        <p:spPr>
          <a:xfrm>
            <a:off x="1049597" y="8289020"/>
            <a:ext cx="1266137" cy="122752"/>
          </a:xfrm>
          <a:custGeom>
            <a:avLst/>
            <a:gdLst/>
            <a:ahLst/>
            <a:cxnLst/>
            <a:rect l="l" t="t" r="r" b="b"/>
            <a:pathLst>
              <a:path w="1395095" h="135254">
                <a:moveTo>
                  <a:pt x="0" y="135000"/>
                </a:moveTo>
                <a:lnTo>
                  <a:pt x="1395006" y="135000"/>
                </a:lnTo>
                <a:lnTo>
                  <a:pt x="1395006"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5" name="object 25"/>
          <p:cNvSpPr/>
          <p:nvPr/>
        </p:nvSpPr>
        <p:spPr>
          <a:xfrm>
            <a:off x="4316828" y="4417300"/>
            <a:ext cx="1266137" cy="122752"/>
          </a:xfrm>
          <a:custGeom>
            <a:avLst/>
            <a:gdLst/>
            <a:ahLst/>
            <a:cxnLst/>
            <a:rect l="l" t="t" r="r" b="b"/>
            <a:pathLst>
              <a:path w="1395095" h="135254">
                <a:moveTo>
                  <a:pt x="0" y="135000"/>
                </a:moveTo>
                <a:lnTo>
                  <a:pt x="1395006" y="135000"/>
                </a:lnTo>
                <a:lnTo>
                  <a:pt x="1395006"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6" name="object 26"/>
          <p:cNvSpPr/>
          <p:nvPr/>
        </p:nvSpPr>
        <p:spPr>
          <a:xfrm>
            <a:off x="4316828" y="8174670"/>
            <a:ext cx="1298986" cy="122752"/>
          </a:xfrm>
          <a:custGeom>
            <a:avLst/>
            <a:gdLst/>
            <a:ahLst/>
            <a:cxnLst/>
            <a:rect l="l" t="t" r="r" b="b"/>
            <a:pathLst>
              <a:path w="1431289" h="135254">
                <a:moveTo>
                  <a:pt x="0" y="135000"/>
                </a:moveTo>
                <a:lnTo>
                  <a:pt x="1430997" y="135000"/>
                </a:lnTo>
                <a:lnTo>
                  <a:pt x="1430997"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7" name="object 27"/>
          <p:cNvSpPr/>
          <p:nvPr/>
        </p:nvSpPr>
        <p:spPr>
          <a:xfrm>
            <a:off x="2519848" y="4139959"/>
            <a:ext cx="743430" cy="122752"/>
          </a:xfrm>
          <a:custGeom>
            <a:avLst/>
            <a:gdLst/>
            <a:ahLst/>
            <a:cxnLst/>
            <a:rect l="l" t="t" r="r" b="b"/>
            <a:pathLst>
              <a:path w="819150" h="135254">
                <a:moveTo>
                  <a:pt x="0" y="135000"/>
                </a:moveTo>
                <a:lnTo>
                  <a:pt x="818997" y="135000"/>
                </a:lnTo>
                <a:lnTo>
                  <a:pt x="818997"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8" name="object 28"/>
          <p:cNvSpPr/>
          <p:nvPr/>
        </p:nvSpPr>
        <p:spPr>
          <a:xfrm>
            <a:off x="2389154" y="8289020"/>
            <a:ext cx="874250" cy="122752"/>
          </a:xfrm>
          <a:custGeom>
            <a:avLst/>
            <a:gdLst/>
            <a:ahLst/>
            <a:cxnLst/>
            <a:rect l="l" t="t" r="r" b="b"/>
            <a:pathLst>
              <a:path w="963295" h="135254">
                <a:moveTo>
                  <a:pt x="0" y="135000"/>
                </a:moveTo>
                <a:lnTo>
                  <a:pt x="963002" y="135000"/>
                </a:lnTo>
                <a:lnTo>
                  <a:pt x="963002"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29" name="object 29"/>
          <p:cNvSpPr/>
          <p:nvPr/>
        </p:nvSpPr>
        <p:spPr>
          <a:xfrm>
            <a:off x="5656386" y="4417300"/>
            <a:ext cx="945556" cy="122752"/>
          </a:xfrm>
          <a:custGeom>
            <a:avLst/>
            <a:gdLst/>
            <a:ahLst/>
            <a:cxnLst/>
            <a:rect l="l" t="t" r="r" b="b"/>
            <a:pathLst>
              <a:path w="963295" h="135254">
                <a:moveTo>
                  <a:pt x="0" y="135000"/>
                </a:moveTo>
                <a:lnTo>
                  <a:pt x="963002" y="135000"/>
                </a:lnTo>
                <a:lnTo>
                  <a:pt x="963002"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0" name="object 30"/>
          <p:cNvSpPr/>
          <p:nvPr/>
        </p:nvSpPr>
        <p:spPr>
          <a:xfrm>
            <a:off x="5689062" y="8174670"/>
            <a:ext cx="841402" cy="122752"/>
          </a:xfrm>
          <a:custGeom>
            <a:avLst/>
            <a:gdLst/>
            <a:ahLst/>
            <a:cxnLst/>
            <a:rect l="l" t="t" r="r" b="b"/>
            <a:pathLst>
              <a:path w="927100" h="135254">
                <a:moveTo>
                  <a:pt x="0" y="135000"/>
                </a:moveTo>
                <a:lnTo>
                  <a:pt x="926998" y="135000"/>
                </a:lnTo>
                <a:lnTo>
                  <a:pt x="926998" y="0"/>
                </a:lnTo>
                <a:lnTo>
                  <a:pt x="0" y="0"/>
                </a:lnTo>
                <a:lnTo>
                  <a:pt x="0" y="135000"/>
                </a:lnTo>
                <a:close/>
              </a:path>
            </a:pathLst>
          </a:custGeom>
          <a:ln w="9004">
            <a:solidFill>
              <a:srgbClr val="F39700"/>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1" name="object 31"/>
          <p:cNvSpPr/>
          <p:nvPr/>
        </p:nvSpPr>
        <p:spPr>
          <a:xfrm>
            <a:off x="4443431" y="9518317"/>
            <a:ext cx="261641" cy="130821"/>
          </a:xfrm>
          <a:custGeom>
            <a:avLst/>
            <a:gdLst/>
            <a:ahLst/>
            <a:cxnLst/>
            <a:rect l="l" t="t" r="r" b="b"/>
            <a:pathLst>
              <a:path w="288289" h="144145">
                <a:moveTo>
                  <a:pt x="270001" y="0"/>
                </a:moveTo>
                <a:lnTo>
                  <a:pt x="17995" y="0"/>
                </a:lnTo>
                <a:lnTo>
                  <a:pt x="10988" y="1415"/>
                </a:lnTo>
                <a:lnTo>
                  <a:pt x="5268" y="5273"/>
                </a:lnTo>
                <a:lnTo>
                  <a:pt x="1413" y="10994"/>
                </a:lnTo>
                <a:lnTo>
                  <a:pt x="0" y="17995"/>
                </a:lnTo>
                <a:lnTo>
                  <a:pt x="0" y="125996"/>
                </a:lnTo>
                <a:lnTo>
                  <a:pt x="1413" y="133005"/>
                </a:lnTo>
                <a:lnTo>
                  <a:pt x="5268" y="138730"/>
                </a:lnTo>
                <a:lnTo>
                  <a:pt x="10988" y="142589"/>
                </a:lnTo>
                <a:lnTo>
                  <a:pt x="17995" y="144005"/>
                </a:lnTo>
                <a:lnTo>
                  <a:pt x="270001" y="144005"/>
                </a:lnTo>
                <a:lnTo>
                  <a:pt x="277003" y="142589"/>
                </a:lnTo>
                <a:lnTo>
                  <a:pt x="282724" y="138730"/>
                </a:lnTo>
                <a:lnTo>
                  <a:pt x="286582" y="133005"/>
                </a:lnTo>
                <a:lnTo>
                  <a:pt x="287997" y="125996"/>
                </a:lnTo>
                <a:lnTo>
                  <a:pt x="287997" y="17995"/>
                </a:lnTo>
                <a:lnTo>
                  <a:pt x="286582" y="10994"/>
                </a:lnTo>
                <a:lnTo>
                  <a:pt x="282724" y="5273"/>
                </a:lnTo>
                <a:lnTo>
                  <a:pt x="277003" y="1415"/>
                </a:lnTo>
                <a:lnTo>
                  <a:pt x="270001" y="0"/>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2" name="object 32"/>
          <p:cNvSpPr/>
          <p:nvPr/>
        </p:nvSpPr>
        <p:spPr>
          <a:xfrm>
            <a:off x="4443431" y="9330451"/>
            <a:ext cx="261641" cy="130821"/>
          </a:xfrm>
          <a:custGeom>
            <a:avLst/>
            <a:gdLst/>
            <a:ahLst/>
            <a:cxnLst/>
            <a:rect l="l" t="t" r="r" b="b"/>
            <a:pathLst>
              <a:path w="288289" h="144145">
                <a:moveTo>
                  <a:pt x="270001" y="0"/>
                </a:moveTo>
                <a:lnTo>
                  <a:pt x="17995" y="0"/>
                </a:lnTo>
                <a:lnTo>
                  <a:pt x="10988" y="1415"/>
                </a:lnTo>
                <a:lnTo>
                  <a:pt x="5268" y="5273"/>
                </a:lnTo>
                <a:lnTo>
                  <a:pt x="1413" y="10994"/>
                </a:lnTo>
                <a:lnTo>
                  <a:pt x="0" y="17995"/>
                </a:lnTo>
                <a:lnTo>
                  <a:pt x="0" y="125996"/>
                </a:lnTo>
                <a:lnTo>
                  <a:pt x="1413" y="133005"/>
                </a:lnTo>
                <a:lnTo>
                  <a:pt x="5268" y="138730"/>
                </a:lnTo>
                <a:lnTo>
                  <a:pt x="10988" y="142589"/>
                </a:lnTo>
                <a:lnTo>
                  <a:pt x="17995" y="144005"/>
                </a:lnTo>
                <a:lnTo>
                  <a:pt x="270001" y="144005"/>
                </a:lnTo>
                <a:lnTo>
                  <a:pt x="277003" y="142589"/>
                </a:lnTo>
                <a:lnTo>
                  <a:pt x="282724" y="138730"/>
                </a:lnTo>
                <a:lnTo>
                  <a:pt x="286582" y="133005"/>
                </a:lnTo>
                <a:lnTo>
                  <a:pt x="287997" y="125996"/>
                </a:lnTo>
                <a:lnTo>
                  <a:pt x="287997" y="17995"/>
                </a:lnTo>
                <a:lnTo>
                  <a:pt x="286582" y="10994"/>
                </a:lnTo>
                <a:lnTo>
                  <a:pt x="282724" y="5273"/>
                </a:lnTo>
                <a:lnTo>
                  <a:pt x="277003" y="1415"/>
                </a:lnTo>
                <a:lnTo>
                  <a:pt x="270001" y="0"/>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3" name="object 33"/>
          <p:cNvSpPr/>
          <p:nvPr/>
        </p:nvSpPr>
        <p:spPr>
          <a:xfrm>
            <a:off x="4443431" y="9044570"/>
            <a:ext cx="261641" cy="228792"/>
          </a:xfrm>
          <a:custGeom>
            <a:avLst/>
            <a:gdLst/>
            <a:ahLst/>
            <a:cxnLst/>
            <a:rect l="l" t="t" r="r" b="b"/>
            <a:pathLst>
              <a:path w="288289" h="252095">
                <a:moveTo>
                  <a:pt x="270001" y="0"/>
                </a:moveTo>
                <a:lnTo>
                  <a:pt x="17995" y="0"/>
                </a:lnTo>
                <a:lnTo>
                  <a:pt x="10988" y="1415"/>
                </a:lnTo>
                <a:lnTo>
                  <a:pt x="5268" y="5273"/>
                </a:lnTo>
                <a:lnTo>
                  <a:pt x="1413" y="10994"/>
                </a:lnTo>
                <a:lnTo>
                  <a:pt x="0" y="17995"/>
                </a:lnTo>
                <a:lnTo>
                  <a:pt x="0" y="233997"/>
                </a:lnTo>
                <a:lnTo>
                  <a:pt x="1413" y="241004"/>
                </a:lnTo>
                <a:lnTo>
                  <a:pt x="5268" y="246724"/>
                </a:lnTo>
                <a:lnTo>
                  <a:pt x="10988" y="250579"/>
                </a:lnTo>
                <a:lnTo>
                  <a:pt x="17995" y="251993"/>
                </a:lnTo>
                <a:lnTo>
                  <a:pt x="270001" y="251993"/>
                </a:lnTo>
                <a:lnTo>
                  <a:pt x="277003" y="250579"/>
                </a:lnTo>
                <a:lnTo>
                  <a:pt x="282724" y="246724"/>
                </a:lnTo>
                <a:lnTo>
                  <a:pt x="286582" y="241004"/>
                </a:lnTo>
                <a:lnTo>
                  <a:pt x="287997" y="233997"/>
                </a:lnTo>
                <a:lnTo>
                  <a:pt x="287997" y="17995"/>
                </a:lnTo>
                <a:lnTo>
                  <a:pt x="286582" y="10994"/>
                </a:lnTo>
                <a:lnTo>
                  <a:pt x="282724" y="5273"/>
                </a:lnTo>
                <a:lnTo>
                  <a:pt x="277003" y="1415"/>
                </a:lnTo>
                <a:lnTo>
                  <a:pt x="270001" y="0"/>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4" name="object 34"/>
          <p:cNvSpPr/>
          <p:nvPr/>
        </p:nvSpPr>
        <p:spPr>
          <a:xfrm>
            <a:off x="326718" y="4364261"/>
            <a:ext cx="98548" cy="212656"/>
          </a:xfrm>
          <a:custGeom>
            <a:avLst/>
            <a:gdLst/>
            <a:ahLst/>
            <a:cxnLst/>
            <a:rect l="l" t="t" r="r" b="b"/>
            <a:pathLst>
              <a:path w="108584" h="234314">
                <a:moveTo>
                  <a:pt x="108000" y="125996"/>
                </a:moveTo>
                <a:lnTo>
                  <a:pt x="0" y="125996"/>
                </a:lnTo>
                <a:lnTo>
                  <a:pt x="0" y="233997"/>
                </a:lnTo>
                <a:lnTo>
                  <a:pt x="108000" y="233997"/>
                </a:lnTo>
                <a:lnTo>
                  <a:pt x="108000" y="125996"/>
                </a:lnTo>
                <a:close/>
              </a:path>
              <a:path w="108584" h="234314">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5" name="object 35"/>
          <p:cNvSpPr/>
          <p:nvPr/>
        </p:nvSpPr>
        <p:spPr>
          <a:xfrm>
            <a:off x="326718" y="8464630"/>
            <a:ext cx="98548" cy="98548"/>
          </a:xfrm>
          <a:custGeom>
            <a:avLst/>
            <a:gdLst/>
            <a:ahLst/>
            <a:cxnLst/>
            <a:rect l="l" t="t" r="r" b="b"/>
            <a:pathLst>
              <a:path w="108584" h="108584">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6" name="object 36"/>
          <p:cNvSpPr/>
          <p:nvPr/>
        </p:nvSpPr>
        <p:spPr>
          <a:xfrm>
            <a:off x="3593949" y="8350280"/>
            <a:ext cx="98548" cy="212656"/>
          </a:xfrm>
          <a:custGeom>
            <a:avLst/>
            <a:gdLst/>
            <a:ahLst/>
            <a:cxnLst/>
            <a:rect l="l" t="t" r="r" b="b"/>
            <a:pathLst>
              <a:path w="108585" h="234315">
                <a:moveTo>
                  <a:pt x="108000" y="125996"/>
                </a:moveTo>
                <a:lnTo>
                  <a:pt x="0" y="125996"/>
                </a:lnTo>
                <a:lnTo>
                  <a:pt x="0" y="233997"/>
                </a:lnTo>
                <a:lnTo>
                  <a:pt x="108000" y="233997"/>
                </a:lnTo>
                <a:lnTo>
                  <a:pt x="108000" y="125996"/>
                </a:lnTo>
                <a:close/>
              </a:path>
              <a:path w="108585" h="234315">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7" name="object 37"/>
          <p:cNvSpPr/>
          <p:nvPr/>
        </p:nvSpPr>
        <p:spPr>
          <a:xfrm>
            <a:off x="3593949" y="4592923"/>
            <a:ext cx="98548" cy="98548"/>
          </a:xfrm>
          <a:custGeom>
            <a:avLst/>
            <a:gdLst/>
            <a:ahLst/>
            <a:cxnLst/>
            <a:rect l="l" t="t" r="r" b="b"/>
            <a:pathLst>
              <a:path w="108585" h="108585">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38" name="object 38"/>
          <p:cNvSpPr txBox="1"/>
          <p:nvPr/>
        </p:nvSpPr>
        <p:spPr>
          <a:xfrm>
            <a:off x="326717" y="4135868"/>
            <a:ext cx="326764" cy="108309"/>
          </a:xfrm>
          <a:prstGeom prst="rect">
            <a:avLst/>
          </a:prstGeom>
          <a:solidFill>
            <a:srgbClr val="F39700"/>
          </a:solidFill>
        </p:spPr>
        <p:txBody>
          <a:bodyPr vert="horz" wrap="square" lIns="0" tIns="24204" rIns="0" bIns="0" rtlCol="0">
            <a:spAutoFit/>
          </a:bodyPr>
          <a:lstStyle/>
          <a:p>
            <a:pPr marL="47258">
              <a:spcBef>
                <a:spcPts val="190"/>
              </a:spcBef>
            </a:pPr>
            <a:r>
              <a:rPr sz="545" b="1" spc="50" dirty="0">
                <a:solidFill>
                  <a:srgbClr val="FFFFFF"/>
                </a:solidFill>
                <a:latin typeface="メイリオ" panose="020B0604030504040204" pitchFamily="50" charset="-128"/>
                <a:ea typeface="メイリオ" panose="020B0604030504040204" pitchFamily="50" charset="-128"/>
                <a:cs typeface="Microsoft YaHei"/>
              </a:rPr>
              <a:t>入館料</a:t>
            </a:r>
            <a:endParaRPr sz="545" dirty="0">
              <a:latin typeface="メイリオ" panose="020B0604030504040204" pitchFamily="50" charset="-128"/>
              <a:ea typeface="メイリオ" panose="020B0604030504040204" pitchFamily="50" charset="-128"/>
              <a:cs typeface="Microsoft YaHei"/>
            </a:endParaRPr>
          </a:p>
        </p:txBody>
      </p:sp>
      <p:sp>
        <p:nvSpPr>
          <p:cNvPr id="39" name="object 39"/>
          <p:cNvSpPr txBox="1"/>
          <p:nvPr/>
        </p:nvSpPr>
        <p:spPr>
          <a:xfrm>
            <a:off x="326717" y="8284928"/>
            <a:ext cx="326764" cy="108309"/>
          </a:xfrm>
          <a:prstGeom prst="rect">
            <a:avLst/>
          </a:prstGeom>
          <a:solidFill>
            <a:srgbClr val="F39700"/>
          </a:solidFill>
        </p:spPr>
        <p:txBody>
          <a:bodyPr vert="horz" wrap="square" lIns="0" tIns="24204" rIns="0" bIns="0" rtlCol="0">
            <a:spAutoFit/>
          </a:bodyPr>
          <a:lstStyle/>
          <a:p>
            <a:pPr marL="47258">
              <a:spcBef>
                <a:spcPts val="190"/>
              </a:spcBef>
            </a:pPr>
            <a:r>
              <a:rPr sz="545" b="1" spc="50" dirty="0">
                <a:solidFill>
                  <a:srgbClr val="FFFFFF"/>
                </a:solidFill>
                <a:latin typeface="メイリオ" panose="020B0604030504040204" pitchFamily="50" charset="-128"/>
                <a:ea typeface="メイリオ" panose="020B0604030504040204" pitchFamily="50" charset="-128"/>
                <a:cs typeface="Microsoft YaHei"/>
              </a:rPr>
              <a:t>入館料</a:t>
            </a:r>
            <a:endParaRPr sz="545" dirty="0">
              <a:latin typeface="メイリオ" panose="020B0604030504040204" pitchFamily="50" charset="-128"/>
              <a:ea typeface="メイリオ" panose="020B0604030504040204" pitchFamily="50" charset="-128"/>
              <a:cs typeface="Microsoft YaHei"/>
            </a:endParaRPr>
          </a:p>
        </p:txBody>
      </p:sp>
      <p:sp>
        <p:nvSpPr>
          <p:cNvPr id="40" name="object 40"/>
          <p:cNvSpPr txBox="1"/>
          <p:nvPr/>
        </p:nvSpPr>
        <p:spPr>
          <a:xfrm>
            <a:off x="3593943" y="4413208"/>
            <a:ext cx="326764" cy="108309"/>
          </a:xfrm>
          <a:prstGeom prst="rect">
            <a:avLst/>
          </a:prstGeom>
          <a:solidFill>
            <a:srgbClr val="F39700"/>
          </a:solidFill>
        </p:spPr>
        <p:txBody>
          <a:bodyPr vert="horz" wrap="square" lIns="0" tIns="24204" rIns="0" bIns="0" rtlCol="0">
            <a:spAutoFit/>
          </a:bodyPr>
          <a:lstStyle/>
          <a:p>
            <a:pPr marL="49564">
              <a:spcBef>
                <a:spcPts val="190"/>
              </a:spcBef>
            </a:pPr>
            <a:r>
              <a:rPr sz="545" b="1" dirty="0">
                <a:solidFill>
                  <a:srgbClr val="FFFFFF"/>
                </a:solidFill>
                <a:latin typeface="メイリオ" panose="020B0604030504040204" pitchFamily="50" charset="-128"/>
                <a:ea typeface="メイリオ" panose="020B0604030504040204" pitchFamily="50" charset="-128"/>
                <a:cs typeface="Microsoft YaHei"/>
              </a:rPr>
              <a:t>見学料</a:t>
            </a:r>
            <a:endParaRPr sz="545" dirty="0">
              <a:latin typeface="メイリオ" panose="020B0604030504040204" pitchFamily="50" charset="-128"/>
              <a:ea typeface="メイリオ" panose="020B0604030504040204" pitchFamily="50" charset="-128"/>
              <a:cs typeface="Microsoft YaHei"/>
            </a:endParaRPr>
          </a:p>
        </p:txBody>
      </p:sp>
      <p:sp>
        <p:nvSpPr>
          <p:cNvPr id="41" name="object 41"/>
          <p:cNvSpPr txBox="1"/>
          <p:nvPr/>
        </p:nvSpPr>
        <p:spPr>
          <a:xfrm>
            <a:off x="3593943" y="8170578"/>
            <a:ext cx="326764" cy="108309"/>
          </a:xfrm>
          <a:prstGeom prst="rect">
            <a:avLst/>
          </a:prstGeom>
          <a:solidFill>
            <a:srgbClr val="F39700"/>
          </a:solidFill>
        </p:spPr>
        <p:txBody>
          <a:bodyPr vert="horz" wrap="square" lIns="0" tIns="24204" rIns="0" bIns="0" rtlCol="0">
            <a:spAutoFit/>
          </a:bodyPr>
          <a:lstStyle/>
          <a:p>
            <a:pPr marL="47258">
              <a:spcBef>
                <a:spcPts val="190"/>
              </a:spcBef>
            </a:pPr>
            <a:r>
              <a:rPr sz="545" b="1" spc="50" dirty="0">
                <a:solidFill>
                  <a:srgbClr val="FFFFFF"/>
                </a:solidFill>
                <a:latin typeface="メイリオ" panose="020B0604030504040204" pitchFamily="50" charset="-128"/>
                <a:ea typeface="メイリオ" panose="020B0604030504040204" pitchFamily="50" charset="-128"/>
                <a:cs typeface="Microsoft YaHei"/>
              </a:rPr>
              <a:t>入館料</a:t>
            </a:r>
            <a:endParaRPr sz="545" dirty="0">
              <a:latin typeface="メイリオ" panose="020B0604030504040204" pitchFamily="50" charset="-128"/>
              <a:ea typeface="メイリオ" panose="020B0604030504040204" pitchFamily="50" charset="-128"/>
              <a:cs typeface="Microsoft YaHei"/>
            </a:endParaRPr>
          </a:p>
        </p:txBody>
      </p:sp>
      <p:sp>
        <p:nvSpPr>
          <p:cNvPr id="42" name="object 42"/>
          <p:cNvSpPr txBox="1"/>
          <p:nvPr/>
        </p:nvSpPr>
        <p:spPr>
          <a:xfrm>
            <a:off x="1078181" y="4135868"/>
            <a:ext cx="555556" cy="108309"/>
          </a:xfrm>
          <a:prstGeom prst="rect">
            <a:avLst/>
          </a:prstGeom>
          <a:solidFill>
            <a:srgbClr val="F39700"/>
          </a:solidFill>
        </p:spPr>
        <p:txBody>
          <a:bodyPr vert="horz" wrap="square" lIns="0" tIns="24204" rIns="0" bIns="0" rtlCol="0">
            <a:spAutoFit/>
          </a:bodyPr>
          <a:lstStyle/>
          <a:p>
            <a:pPr marL="53598">
              <a:spcBef>
                <a:spcPts val="190"/>
              </a:spcBef>
            </a:pPr>
            <a:r>
              <a:rPr sz="545" b="1" spc="18" dirty="0">
                <a:solidFill>
                  <a:srgbClr val="FFFFFF"/>
                </a:solidFill>
                <a:latin typeface="メイリオ" panose="020B0604030504040204" pitchFamily="50" charset="-128"/>
                <a:ea typeface="メイリオ" panose="020B0604030504040204" pitchFamily="50" charset="-128"/>
                <a:cs typeface="Microsoft YaHei"/>
              </a:rPr>
              <a:t>受け入れ人数</a:t>
            </a:r>
            <a:endParaRPr sz="545" dirty="0">
              <a:latin typeface="メイリオ" panose="020B0604030504040204" pitchFamily="50" charset="-128"/>
              <a:ea typeface="メイリオ" panose="020B0604030504040204" pitchFamily="50" charset="-128"/>
              <a:cs typeface="Microsoft YaHei"/>
            </a:endParaRPr>
          </a:p>
        </p:txBody>
      </p:sp>
      <p:sp>
        <p:nvSpPr>
          <p:cNvPr id="43" name="object 43"/>
          <p:cNvSpPr txBox="1"/>
          <p:nvPr/>
        </p:nvSpPr>
        <p:spPr>
          <a:xfrm>
            <a:off x="1045510" y="8284928"/>
            <a:ext cx="523283" cy="108309"/>
          </a:xfrm>
          <a:prstGeom prst="rect">
            <a:avLst/>
          </a:prstGeom>
          <a:solidFill>
            <a:srgbClr val="F39700"/>
          </a:solidFill>
        </p:spPr>
        <p:txBody>
          <a:bodyPr vert="horz" wrap="square" lIns="0" tIns="24204" rIns="0" bIns="0" rtlCol="0">
            <a:spAutoFit/>
          </a:bodyPr>
          <a:lstStyle/>
          <a:p>
            <a:pPr marL="37461">
              <a:spcBef>
                <a:spcPts val="190"/>
              </a:spcBef>
            </a:pPr>
            <a:r>
              <a:rPr sz="545" b="1" spc="18" dirty="0">
                <a:solidFill>
                  <a:srgbClr val="FFFFFF"/>
                </a:solidFill>
                <a:latin typeface="メイリオ" panose="020B0604030504040204" pitchFamily="50" charset="-128"/>
                <a:ea typeface="メイリオ" panose="020B0604030504040204" pitchFamily="50" charset="-128"/>
                <a:cs typeface="Microsoft YaHei"/>
              </a:rPr>
              <a:t>受け入れ人数</a:t>
            </a:r>
            <a:endParaRPr sz="545" dirty="0">
              <a:latin typeface="メイリオ" panose="020B0604030504040204" pitchFamily="50" charset="-128"/>
              <a:ea typeface="メイリオ" panose="020B0604030504040204" pitchFamily="50" charset="-128"/>
              <a:cs typeface="Microsoft YaHei"/>
            </a:endParaRPr>
          </a:p>
        </p:txBody>
      </p:sp>
      <p:sp>
        <p:nvSpPr>
          <p:cNvPr id="44" name="object 44"/>
          <p:cNvSpPr txBox="1"/>
          <p:nvPr/>
        </p:nvSpPr>
        <p:spPr>
          <a:xfrm>
            <a:off x="4312737" y="4413208"/>
            <a:ext cx="523283" cy="108309"/>
          </a:xfrm>
          <a:prstGeom prst="rect">
            <a:avLst/>
          </a:prstGeom>
          <a:solidFill>
            <a:srgbClr val="F39700"/>
          </a:solidFill>
        </p:spPr>
        <p:txBody>
          <a:bodyPr vert="horz" wrap="square" lIns="0" tIns="24204" rIns="0" bIns="0" rtlCol="0">
            <a:spAutoFit/>
          </a:bodyPr>
          <a:lstStyle/>
          <a:p>
            <a:pPr marL="37461">
              <a:spcBef>
                <a:spcPts val="190"/>
              </a:spcBef>
            </a:pPr>
            <a:r>
              <a:rPr sz="545" b="1" spc="18" dirty="0">
                <a:solidFill>
                  <a:srgbClr val="FFFFFF"/>
                </a:solidFill>
                <a:latin typeface="メイリオ" panose="020B0604030504040204" pitchFamily="50" charset="-128"/>
                <a:ea typeface="メイリオ" panose="020B0604030504040204" pitchFamily="50" charset="-128"/>
                <a:cs typeface="Microsoft YaHei"/>
              </a:rPr>
              <a:t>受け入れ人数</a:t>
            </a:r>
            <a:endParaRPr sz="545" dirty="0">
              <a:latin typeface="メイリオ" panose="020B0604030504040204" pitchFamily="50" charset="-128"/>
              <a:ea typeface="メイリオ" panose="020B0604030504040204" pitchFamily="50" charset="-128"/>
              <a:cs typeface="Microsoft YaHei"/>
            </a:endParaRPr>
          </a:p>
        </p:txBody>
      </p:sp>
      <p:sp>
        <p:nvSpPr>
          <p:cNvPr id="45" name="object 45"/>
          <p:cNvSpPr txBox="1"/>
          <p:nvPr/>
        </p:nvSpPr>
        <p:spPr>
          <a:xfrm>
            <a:off x="4312737" y="8170578"/>
            <a:ext cx="523283" cy="108309"/>
          </a:xfrm>
          <a:prstGeom prst="rect">
            <a:avLst/>
          </a:prstGeom>
          <a:solidFill>
            <a:srgbClr val="F39700"/>
          </a:solidFill>
        </p:spPr>
        <p:txBody>
          <a:bodyPr vert="horz" wrap="square" lIns="0" tIns="24204" rIns="0" bIns="0" rtlCol="0">
            <a:spAutoFit/>
          </a:bodyPr>
          <a:lstStyle/>
          <a:p>
            <a:pPr marL="37461">
              <a:spcBef>
                <a:spcPts val="190"/>
              </a:spcBef>
            </a:pPr>
            <a:r>
              <a:rPr sz="545" b="1" spc="18" dirty="0">
                <a:solidFill>
                  <a:srgbClr val="FFFFFF"/>
                </a:solidFill>
                <a:latin typeface="メイリオ" panose="020B0604030504040204" pitchFamily="50" charset="-128"/>
                <a:ea typeface="メイリオ" panose="020B0604030504040204" pitchFamily="50" charset="-128"/>
                <a:cs typeface="Microsoft YaHei"/>
              </a:rPr>
              <a:t>受け入れ人数</a:t>
            </a:r>
            <a:endParaRPr sz="545" dirty="0">
              <a:latin typeface="メイリオ" panose="020B0604030504040204" pitchFamily="50" charset="-128"/>
              <a:ea typeface="メイリオ" panose="020B0604030504040204" pitchFamily="50" charset="-128"/>
              <a:cs typeface="Microsoft YaHei"/>
            </a:endParaRPr>
          </a:p>
        </p:txBody>
      </p:sp>
      <p:sp>
        <p:nvSpPr>
          <p:cNvPr id="46" name="object 46"/>
          <p:cNvSpPr txBox="1"/>
          <p:nvPr/>
        </p:nvSpPr>
        <p:spPr>
          <a:xfrm>
            <a:off x="2515762" y="4135868"/>
            <a:ext cx="424735" cy="108309"/>
          </a:xfrm>
          <a:prstGeom prst="rect">
            <a:avLst/>
          </a:prstGeom>
          <a:solidFill>
            <a:srgbClr val="F39700"/>
          </a:solidFill>
        </p:spPr>
        <p:txBody>
          <a:bodyPr vert="horz" wrap="square" lIns="0" tIns="24204" rIns="0" bIns="0" rtlCol="0">
            <a:spAutoFit/>
          </a:bodyPr>
          <a:lstStyle/>
          <a:p>
            <a:pPr marL="58209">
              <a:spcBef>
                <a:spcPts val="190"/>
              </a:spcBef>
            </a:pPr>
            <a:r>
              <a:rPr sz="545" b="1" spc="41" dirty="0">
                <a:solidFill>
                  <a:srgbClr val="FFFFFF"/>
                </a:solidFill>
                <a:latin typeface="メイリオ" panose="020B0604030504040204" pitchFamily="50" charset="-128"/>
                <a:ea typeface="メイリオ" panose="020B0604030504040204" pitchFamily="50" charset="-128"/>
                <a:cs typeface="Microsoft YaHei"/>
              </a:rPr>
              <a:t>所要時間</a:t>
            </a:r>
            <a:endParaRPr sz="545" dirty="0">
              <a:latin typeface="メイリオ" panose="020B0604030504040204" pitchFamily="50" charset="-128"/>
              <a:ea typeface="メイリオ" panose="020B0604030504040204" pitchFamily="50" charset="-128"/>
              <a:cs typeface="Microsoft YaHei"/>
            </a:endParaRPr>
          </a:p>
        </p:txBody>
      </p:sp>
      <p:sp>
        <p:nvSpPr>
          <p:cNvPr id="47" name="object 47"/>
          <p:cNvSpPr txBox="1"/>
          <p:nvPr/>
        </p:nvSpPr>
        <p:spPr>
          <a:xfrm>
            <a:off x="2385068" y="8284928"/>
            <a:ext cx="392461" cy="108309"/>
          </a:xfrm>
          <a:prstGeom prst="rect">
            <a:avLst/>
          </a:prstGeom>
          <a:solidFill>
            <a:srgbClr val="F39700"/>
          </a:solidFill>
        </p:spPr>
        <p:txBody>
          <a:bodyPr vert="horz" wrap="square" lIns="0" tIns="24204" rIns="0" bIns="0" rtlCol="0">
            <a:spAutoFit/>
          </a:bodyPr>
          <a:lstStyle/>
          <a:p>
            <a:pPr marL="42072">
              <a:spcBef>
                <a:spcPts val="190"/>
              </a:spcBef>
            </a:pPr>
            <a:r>
              <a:rPr sz="545" b="1" spc="41" dirty="0">
                <a:solidFill>
                  <a:srgbClr val="FFFFFF"/>
                </a:solidFill>
                <a:latin typeface="メイリオ" panose="020B0604030504040204" pitchFamily="50" charset="-128"/>
                <a:ea typeface="メイリオ" panose="020B0604030504040204" pitchFamily="50" charset="-128"/>
                <a:cs typeface="Microsoft YaHei"/>
              </a:rPr>
              <a:t>所要時間</a:t>
            </a:r>
            <a:endParaRPr sz="545" dirty="0">
              <a:latin typeface="メイリオ" panose="020B0604030504040204" pitchFamily="50" charset="-128"/>
              <a:ea typeface="メイリオ" panose="020B0604030504040204" pitchFamily="50" charset="-128"/>
              <a:cs typeface="Microsoft YaHei"/>
            </a:endParaRPr>
          </a:p>
        </p:txBody>
      </p:sp>
      <p:sp>
        <p:nvSpPr>
          <p:cNvPr id="48" name="object 48"/>
          <p:cNvSpPr txBox="1"/>
          <p:nvPr/>
        </p:nvSpPr>
        <p:spPr>
          <a:xfrm>
            <a:off x="5652300" y="4413208"/>
            <a:ext cx="392461" cy="108309"/>
          </a:xfrm>
          <a:prstGeom prst="rect">
            <a:avLst/>
          </a:prstGeom>
          <a:solidFill>
            <a:srgbClr val="F39700"/>
          </a:solidFill>
        </p:spPr>
        <p:txBody>
          <a:bodyPr vert="horz" wrap="square" lIns="0" tIns="24204" rIns="0" bIns="0" rtlCol="0">
            <a:spAutoFit/>
          </a:bodyPr>
          <a:lstStyle/>
          <a:p>
            <a:pPr marL="42072">
              <a:spcBef>
                <a:spcPts val="190"/>
              </a:spcBef>
            </a:pPr>
            <a:r>
              <a:rPr sz="545" b="1" spc="41" dirty="0">
                <a:solidFill>
                  <a:srgbClr val="FFFFFF"/>
                </a:solidFill>
                <a:latin typeface="メイリオ" panose="020B0604030504040204" pitchFamily="50" charset="-128"/>
                <a:ea typeface="メイリオ" panose="020B0604030504040204" pitchFamily="50" charset="-128"/>
                <a:cs typeface="Microsoft YaHei"/>
              </a:rPr>
              <a:t>所要時間</a:t>
            </a:r>
            <a:endParaRPr sz="545" dirty="0">
              <a:latin typeface="メイリオ" panose="020B0604030504040204" pitchFamily="50" charset="-128"/>
              <a:ea typeface="メイリオ" panose="020B0604030504040204" pitchFamily="50" charset="-128"/>
              <a:cs typeface="Microsoft YaHei"/>
            </a:endParaRPr>
          </a:p>
        </p:txBody>
      </p:sp>
      <p:sp>
        <p:nvSpPr>
          <p:cNvPr id="49" name="object 49"/>
          <p:cNvSpPr txBox="1"/>
          <p:nvPr/>
        </p:nvSpPr>
        <p:spPr>
          <a:xfrm>
            <a:off x="5684970" y="8170578"/>
            <a:ext cx="392461" cy="108309"/>
          </a:xfrm>
          <a:prstGeom prst="rect">
            <a:avLst/>
          </a:prstGeom>
          <a:solidFill>
            <a:srgbClr val="F39700"/>
          </a:solidFill>
        </p:spPr>
        <p:txBody>
          <a:bodyPr vert="horz" wrap="square" lIns="0" tIns="24204" rIns="0" bIns="0" rtlCol="0">
            <a:spAutoFit/>
          </a:bodyPr>
          <a:lstStyle/>
          <a:p>
            <a:pPr marL="42072">
              <a:spcBef>
                <a:spcPts val="190"/>
              </a:spcBef>
            </a:pPr>
            <a:r>
              <a:rPr sz="545" b="1" spc="41" dirty="0">
                <a:solidFill>
                  <a:srgbClr val="FFFFFF"/>
                </a:solidFill>
                <a:latin typeface="メイリオ" panose="020B0604030504040204" pitchFamily="50" charset="-128"/>
                <a:ea typeface="メイリオ" panose="020B0604030504040204" pitchFamily="50" charset="-128"/>
                <a:cs typeface="Microsoft YaHei"/>
              </a:rPr>
              <a:t>所要時間</a:t>
            </a:r>
            <a:endParaRPr sz="545" dirty="0">
              <a:latin typeface="メイリオ" panose="020B0604030504040204" pitchFamily="50" charset="-128"/>
              <a:ea typeface="メイリオ" panose="020B0604030504040204" pitchFamily="50" charset="-128"/>
              <a:cs typeface="Microsoft YaHei"/>
            </a:endParaRPr>
          </a:p>
        </p:txBody>
      </p:sp>
      <p:sp>
        <p:nvSpPr>
          <p:cNvPr id="50" name="object 50"/>
          <p:cNvSpPr/>
          <p:nvPr/>
        </p:nvSpPr>
        <p:spPr>
          <a:xfrm>
            <a:off x="1600945" y="8464630"/>
            <a:ext cx="98548" cy="98548"/>
          </a:xfrm>
          <a:custGeom>
            <a:avLst/>
            <a:gdLst/>
            <a:ahLst/>
            <a:cxnLst/>
            <a:rect l="l" t="t" r="r" b="b"/>
            <a:pathLst>
              <a:path w="108585" h="108584">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1" name="object 51"/>
          <p:cNvSpPr/>
          <p:nvPr/>
        </p:nvSpPr>
        <p:spPr>
          <a:xfrm>
            <a:off x="5227560" y="4592923"/>
            <a:ext cx="98548" cy="98548"/>
          </a:xfrm>
          <a:custGeom>
            <a:avLst/>
            <a:gdLst/>
            <a:ahLst/>
            <a:cxnLst/>
            <a:rect l="l" t="t" r="r" b="b"/>
            <a:pathLst>
              <a:path w="108585" h="108585">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2" name="object 52"/>
          <p:cNvSpPr/>
          <p:nvPr/>
        </p:nvSpPr>
        <p:spPr>
          <a:xfrm>
            <a:off x="1127190" y="8464630"/>
            <a:ext cx="98548" cy="98548"/>
          </a:xfrm>
          <a:custGeom>
            <a:avLst/>
            <a:gdLst/>
            <a:ahLst/>
            <a:cxnLst/>
            <a:rect l="l" t="t" r="r" b="b"/>
            <a:pathLst>
              <a:path w="108584" h="108584">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3" name="object 53"/>
          <p:cNvSpPr/>
          <p:nvPr/>
        </p:nvSpPr>
        <p:spPr>
          <a:xfrm>
            <a:off x="4590457" y="8350280"/>
            <a:ext cx="98548" cy="98548"/>
          </a:xfrm>
          <a:custGeom>
            <a:avLst/>
            <a:gdLst/>
            <a:ahLst/>
            <a:cxnLst/>
            <a:rect l="l" t="t" r="r" b="b"/>
            <a:pathLst>
              <a:path w="108585" h="108584">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4" name="object 54"/>
          <p:cNvSpPr/>
          <p:nvPr/>
        </p:nvSpPr>
        <p:spPr>
          <a:xfrm>
            <a:off x="4753815" y="4592923"/>
            <a:ext cx="98548" cy="98548"/>
          </a:xfrm>
          <a:custGeom>
            <a:avLst/>
            <a:gdLst/>
            <a:ahLst/>
            <a:cxnLst/>
            <a:rect l="l" t="t" r="r" b="b"/>
            <a:pathLst>
              <a:path w="108585" h="108585">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5" name="object 55"/>
          <p:cNvSpPr/>
          <p:nvPr/>
        </p:nvSpPr>
        <p:spPr>
          <a:xfrm>
            <a:off x="2346277" y="4364261"/>
            <a:ext cx="98548" cy="212656"/>
          </a:xfrm>
          <a:custGeom>
            <a:avLst/>
            <a:gdLst/>
            <a:ahLst/>
            <a:cxnLst/>
            <a:rect l="l" t="t" r="r" b="b"/>
            <a:pathLst>
              <a:path w="108585" h="234314">
                <a:moveTo>
                  <a:pt x="107988" y="125996"/>
                </a:moveTo>
                <a:lnTo>
                  <a:pt x="0" y="125996"/>
                </a:lnTo>
                <a:lnTo>
                  <a:pt x="0" y="233997"/>
                </a:lnTo>
                <a:lnTo>
                  <a:pt x="107988" y="233997"/>
                </a:lnTo>
                <a:lnTo>
                  <a:pt x="107988" y="125996"/>
                </a:lnTo>
                <a:close/>
              </a:path>
              <a:path w="108585" h="234314">
                <a:moveTo>
                  <a:pt x="107988" y="0"/>
                </a:moveTo>
                <a:lnTo>
                  <a:pt x="0" y="0"/>
                </a:lnTo>
                <a:lnTo>
                  <a:pt x="0" y="108000"/>
                </a:lnTo>
                <a:lnTo>
                  <a:pt x="107988" y="108000"/>
                </a:lnTo>
                <a:lnTo>
                  <a:pt x="107988"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6" name="object 56"/>
          <p:cNvSpPr/>
          <p:nvPr/>
        </p:nvSpPr>
        <p:spPr>
          <a:xfrm>
            <a:off x="2074689" y="8464630"/>
            <a:ext cx="98548" cy="98548"/>
          </a:xfrm>
          <a:custGeom>
            <a:avLst/>
            <a:gdLst/>
            <a:ahLst/>
            <a:cxnLst/>
            <a:rect l="l" t="t" r="r" b="b"/>
            <a:pathLst>
              <a:path w="108585" h="108584">
                <a:moveTo>
                  <a:pt x="108000" y="0"/>
                </a:moveTo>
                <a:lnTo>
                  <a:pt x="0" y="0"/>
                </a:lnTo>
                <a:lnTo>
                  <a:pt x="0" y="108000"/>
                </a:lnTo>
                <a:lnTo>
                  <a:pt x="108000" y="108000"/>
                </a:lnTo>
                <a:lnTo>
                  <a:pt x="108000" y="0"/>
                </a:lnTo>
                <a:close/>
              </a:path>
            </a:pathLst>
          </a:custGeom>
          <a:solidFill>
            <a:srgbClr val="277F9D"/>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57" name="object 57"/>
          <p:cNvSpPr txBox="1"/>
          <p:nvPr/>
        </p:nvSpPr>
        <p:spPr>
          <a:xfrm>
            <a:off x="5733980" y="8464630"/>
            <a:ext cx="98548" cy="87290"/>
          </a:xfrm>
          <a:prstGeom prst="rect">
            <a:avLst/>
          </a:prstGeom>
          <a:solidFill>
            <a:srgbClr val="277F9D"/>
          </a:solidFill>
        </p:spPr>
        <p:txBody>
          <a:bodyPr vert="horz" wrap="square" lIns="0" tIns="10373" rIns="0" bIns="0" rtlCol="0">
            <a:spAutoFit/>
          </a:bodyPr>
          <a:lstStyle/>
          <a:p>
            <a:pPr marL="26510">
              <a:spcBef>
                <a:spcPts val="82"/>
              </a:spcBef>
            </a:pPr>
            <a:r>
              <a:rPr sz="499" b="1" spc="-45" dirty="0">
                <a:solidFill>
                  <a:srgbClr val="FFFFFF"/>
                </a:solidFill>
                <a:latin typeface="DengXian" panose="02010600030101010101" pitchFamily="2" charset="-122"/>
                <a:ea typeface="メイリオ" panose="020B0604030504040204" pitchFamily="50" charset="-128"/>
                <a:cs typeface="Microsoft YaHei"/>
              </a:rPr>
              <a:t>P</a:t>
            </a:r>
            <a:endParaRPr sz="499" dirty="0">
              <a:latin typeface="DengXian" panose="02010600030101010101" pitchFamily="2" charset="-122"/>
              <a:ea typeface="メイリオ" panose="020B0604030504040204" pitchFamily="50" charset="-128"/>
              <a:cs typeface="Microsoft YaHei"/>
            </a:endParaRPr>
          </a:p>
        </p:txBody>
      </p:sp>
      <p:sp>
        <p:nvSpPr>
          <p:cNvPr id="58" name="object 58"/>
          <p:cNvSpPr txBox="1"/>
          <p:nvPr/>
        </p:nvSpPr>
        <p:spPr>
          <a:xfrm>
            <a:off x="5701315" y="4592922"/>
            <a:ext cx="98548" cy="87290"/>
          </a:xfrm>
          <a:prstGeom prst="rect">
            <a:avLst/>
          </a:prstGeom>
          <a:solidFill>
            <a:srgbClr val="277F9D"/>
          </a:solidFill>
        </p:spPr>
        <p:txBody>
          <a:bodyPr vert="horz" wrap="square" lIns="0" tIns="10373" rIns="0" bIns="0" rtlCol="0">
            <a:spAutoFit/>
          </a:bodyPr>
          <a:lstStyle/>
          <a:p>
            <a:pPr marL="26510">
              <a:spcBef>
                <a:spcPts val="82"/>
              </a:spcBef>
            </a:pPr>
            <a:r>
              <a:rPr sz="499" b="1" spc="-45" dirty="0">
                <a:solidFill>
                  <a:srgbClr val="FFFFFF"/>
                </a:solidFill>
                <a:latin typeface="メイリオ" panose="020B0604030504040204" pitchFamily="50" charset="-128"/>
                <a:ea typeface="メイリオ" panose="020B0604030504040204" pitchFamily="50" charset="-128"/>
                <a:cs typeface="Microsoft YaHei"/>
              </a:rPr>
              <a:t>P</a:t>
            </a:r>
            <a:endParaRPr sz="499" dirty="0">
              <a:latin typeface="メイリオ" panose="020B0604030504040204" pitchFamily="50" charset="-128"/>
              <a:ea typeface="メイリオ" panose="020B0604030504040204" pitchFamily="50" charset="-128"/>
              <a:cs typeface="Microsoft YaHei"/>
            </a:endParaRPr>
          </a:p>
        </p:txBody>
      </p:sp>
      <p:sp>
        <p:nvSpPr>
          <p:cNvPr id="59" name="object 59"/>
          <p:cNvSpPr txBox="1"/>
          <p:nvPr/>
        </p:nvSpPr>
        <p:spPr>
          <a:xfrm>
            <a:off x="331697" y="8461607"/>
            <a:ext cx="709428" cy="90199"/>
          </a:xfrm>
          <a:prstGeom prst="rect">
            <a:avLst/>
          </a:prstGeom>
        </p:spPr>
        <p:txBody>
          <a:bodyPr vert="horz" wrap="square" lIns="0" tIns="13254" rIns="0" bIns="0" rtlCol="0">
            <a:spAutoFit/>
          </a:bodyPr>
          <a:lstStyle/>
          <a:p>
            <a:pPr marL="11527">
              <a:spcBef>
                <a:spcPts val="103"/>
              </a:spcBef>
            </a:pPr>
            <a:r>
              <a:rPr sz="499" b="1" spc="113" dirty="0">
                <a:solidFill>
                  <a:srgbClr val="FFFFFF"/>
                </a:solidFill>
                <a:latin typeface="メイリオ" panose="020B0604030504040204" pitchFamily="50" charset="-128"/>
                <a:ea typeface="メイリオ" panose="020B0604030504040204" pitchFamily="50" charset="-128"/>
                <a:cs typeface="Microsoft YaHei"/>
              </a:rPr>
              <a:t>所 </a:t>
            </a:r>
            <a:r>
              <a:rPr sz="499" spc="-9" dirty="0">
                <a:latin typeface="メイリオ" panose="020B0604030504040204" pitchFamily="50" charset="-128"/>
                <a:ea typeface="メイリオ" panose="020B0604030504040204" pitchFamily="50" charset="-128"/>
                <a:cs typeface="Microsoft YaHei"/>
              </a:rPr>
              <a:t>吉野ヶ里町松隈地区</a:t>
            </a:r>
            <a:endParaRPr sz="499" dirty="0">
              <a:latin typeface="メイリオ" panose="020B0604030504040204" pitchFamily="50" charset="-128"/>
              <a:ea typeface="メイリオ" panose="020B0604030504040204" pitchFamily="50" charset="-128"/>
              <a:cs typeface="Microsoft YaHei"/>
            </a:endParaRPr>
          </a:p>
        </p:txBody>
      </p:sp>
      <p:sp>
        <p:nvSpPr>
          <p:cNvPr id="60" name="object 60"/>
          <p:cNvSpPr txBox="1"/>
          <p:nvPr/>
        </p:nvSpPr>
        <p:spPr>
          <a:xfrm>
            <a:off x="653435" y="4139959"/>
            <a:ext cx="322729" cy="99511"/>
          </a:xfrm>
          <a:prstGeom prst="rect">
            <a:avLst/>
          </a:prstGeom>
          <a:solidFill>
            <a:srgbClr val="FFFFFF"/>
          </a:solidFill>
        </p:spPr>
        <p:txBody>
          <a:bodyPr vert="horz" wrap="square" lIns="0" tIns="22476" rIns="0" bIns="0" rtlCol="0">
            <a:spAutoFit/>
          </a:bodyPr>
          <a:lstStyle/>
          <a:p>
            <a:pPr marL="32274">
              <a:spcBef>
                <a:spcPts val="177"/>
              </a:spcBef>
            </a:pP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
        <p:nvSpPr>
          <p:cNvPr id="61" name="object 61"/>
          <p:cNvSpPr txBox="1"/>
          <p:nvPr/>
        </p:nvSpPr>
        <p:spPr>
          <a:xfrm>
            <a:off x="653435" y="8289020"/>
            <a:ext cx="322729" cy="99511"/>
          </a:xfrm>
          <a:prstGeom prst="rect">
            <a:avLst/>
          </a:prstGeom>
          <a:solidFill>
            <a:srgbClr val="FFFFFF"/>
          </a:solidFill>
        </p:spPr>
        <p:txBody>
          <a:bodyPr vert="horz" wrap="square" lIns="0" tIns="22476" rIns="0" bIns="0" rtlCol="0">
            <a:spAutoFit/>
          </a:bodyPr>
          <a:lstStyle/>
          <a:p>
            <a:pPr marL="32274">
              <a:spcBef>
                <a:spcPts val="177"/>
              </a:spcBef>
            </a:pP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
        <p:nvSpPr>
          <p:cNvPr id="62" name="object 62"/>
          <p:cNvSpPr txBox="1"/>
          <p:nvPr/>
        </p:nvSpPr>
        <p:spPr>
          <a:xfrm>
            <a:off x="3920667" y="4417300"/>
            <a:ext cx="322729" cy="99511"/>
          </a:xfrm>
          <a:prstGeom prst="rect">
            <a:avLst/>
          </a:prstGeom>
          <a:solidFill>
            <a:srgbClr val="FFFFFF"/>
          </a:solidFill>
        </p:spPr>
        <p:txBody>
          <a:bodyPr vert="horz" wrap="square" lIns="0" tIns="22476" rIns="0" bIns="0" rtlCol="0">
            <a:spAutoFit/>
          </a:bodyPr>
          <a:lstStyle/>
          <a:p>
            <a:pPr marL="32274">
              <a:spcBef>
                <a:spcPts val="177"/>
              </a:spcBef>
            </a:pP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
        <p:nvSpPr>
          <p:cNvPr id="63" name="object 63"/>
          <p:cNvSpPr txBox="1"/>
          <p:nvPr/>
        </p:nvSpPr>
        <p:spPr>
          <a:xfrm>
            <a:off x="3920667" y="8174669"/>
            <a:ext cx="322729" cy="99511"/>
          </a:xfrm>
          <a:prstGeom prst="rect">
            <a:avLst/>
          </a:prstGeom>
          <a:solidFill>
            <a:srgbClr val="FFFFFF"/>
          </a:solidFill>
        </p:spPr>
        <p:txBody>
          <a:bodyPr vert="horz" wrap="square" lIns="0" tIns="22476" rIns="0" bIns="0" rtlCol="0">
            <a:spAutoFit/>
          </a:bodyPr>
          <a:lstStyle/>
          <a:p>
            <a:pPr marL="32274">
              <a:spcBef>
                <a:spcPts val="177"/>
              </a:spcBef>
            </a:pP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
        <p:nvSpPr>
          <p:cNvPr id="64" name="object 64"/>
          <p:cNvSpPr txBox="1"/>
          <p:nvPr/>
        </p:nvSpPr>
        <p:spPr>
          <a:xfrm>
            <a:off x="1633610" y="4139959"/>
            <a:ext cx="780314" cy="99511"/>
          </a:xfrm>
          <a:prstGeom prst="rect">
            <a:avLst/>
          </a:prstGeom>
          <a:solidFill>
            <a:srgbClr val="FFFFFF"/>
          </a:solidFill>
        </p:spPr>
        <p:txBody>
          <a:bodyPr vert="horz" wrap="square" lIns="0" tIns="22476" rIns="0" bIns="0" rtlCol="0">
            <a:spAutoFit/>
          </a:bodyPr>
          <a:lstStyle/>
          <a:p>
            <a:pPr marL="16137">
              <a:spcBef>
                <a:spcPts val="177"/>
              </a:spcBef>
            </a:pPr>
            <a:r>
              <a:rPr sz="499" spc="-14" dirty="0">
                <a:latin typeface="メイリオ" panose="020B0604030504040204" pitchFamily="50" charset="-128"/>
                <a:ea typeface="メイリオ" panose="020B0604030504040204" pitchFamily="50" charset="-128"/>
                <a:cs typeface="Microsoft YaHei"/>
              </a:rPr>
              <a:t>１団体【最大</a:t>
            </a:r>
            <a:r>
              <a:rPr sz="499" dirty="0">
                <a:latin typeface="メイリオ" panose="020B0604030504040204" pitchFamily="50" charset="-128"/>
                <a:ea typeface="メイリオ" panose="020B0604030504040204" pitchFamily="50" charset="-128"/>
                <a:cs typeface="Microsoft YaHei"/>
              </a:rPr>
              <a:t>50</a:t>
            </a:r>
            <a:r>
              <a:rPr sz="499" spc="23" dirty="0">
                <a:latin typeface="メイリオ" panose="020B0604030504040204" pitchFamily="50" charset="-128"/>
                <a:ea typeface="メイリオ" panose="020B0604030504040204" pitchFamily="50" charset="-128"/>
                <a:cs typeface="Microsoft YaHei"/>
              </a:rPr>
              <a:t> 名程度】</a:t>
            </a:r>
            <a:endParaRPr sz="499" dirty="0">
              <a:latin typeface="メイリオ" panose="020B0604030504040204" pitchFamily="50" charset="-128"/>
              <a:ea typeface="メイリオ" panose="020B0604030504040204" pitchFamily="50" charset="-128"/>
              <a:cs typeface="Microsoft YaHei"/>
            </a:endParaRPr>
          </a:p>
        </p:txBody>
      </p:sp>
      <p:sp>
        <p:nvSpPr>
          <p:cNvPr id="65" name="object 65"/>
          <p:cNvSpPr txBox="1"/>
          <p:nvPr/>
        </p:nvSpPr>
        <p:spPr>
          <a:xfrm>
            <a:off x="1568269" y="8289020"/>
            <a:ext cx="747463" cy="99511"/>
          </a:xfrm>
          <a:prstGeom prst="rect">
            <a:avLst/>
          </a:prstGeom>
          <a:solidFill>
            <a:srgbClr val="FFFFFF"/>
          </a:solidFill>
        </p:spPr>
        <p:txBody>
          <a:bodyPr vert="horz" wrap="square" lIns="0" tIns="22476" rIns="0" bIns="0" rtlCol="0">
            <a:spAutoFit/>
          </a:bodyPr>
          <a:lstStyle/>
          <a:p>
            <a:pPr marL="16137">
              <a:spcBef>
                <a:spcPts val="177"/>
              </a:spcBef>
            </a:pPr>
            <a:r>
              <a:rPr sz="499" spc="-36" dirty="0">
                <a:latin typeface="メイリオ" panose="020B0604030504040204" pitchFamily="50" charset="-128"/>
                <a:ea typeface="メイリオ" panose="020B0604030504040204" pitchFamily="50" charset="-128"/>
                <a:cs typeface="Microsoft YaHei"/>
              </a:rPr>
              <a:t>１団体【最大</a:t>
            </a:r>
            <a:r>
              <a:rPr sz="499" spc="54" dirty="0">
                <a:latin typeface="メイリオ" panose="020B0604030504040204" pitchFamily="50" charset="-128"/>
                <a:ea typeface="メイリオ" panose="020B0604030504040204" pitchFamily="50" charset="-128"/>
                <a:cs typeface="Microsoft YaHei"/>
              </a:rPr>
              <a:t>30</a:t>
            </a:r>
            <a:r>
              <a:rPr sz="499" spc="-14" dirty="0">
                <a:latin typeface="メイリオ" panose="020B0604030504040204" pitchFamily="50" charset="-128"/>
                <a:ea typeface="メイリオ" panose="020B0604030504040204" pitchFamily="50" charset="-128"/>
                <a:cs typeface="Microsoft YaHei"/>
              </a:rPr>
              <a:t>名程度】</a:t>
            </a:r>
            <a:endParaRPr sz="499" dirty="0">
              <a:latin typeface="メイリオ" panose="020B0604030504040204" pitchFamily="50" charset="-128"/>
              <a:ea typeface="メイリオ" panose="020B0604030504040204" pitchFamily="50" charset="-128"/>
              <a:cs typeface="Microsoft YaHei"/>
            </a:endParaRPr>
          </a:p>
        </p:txBody>
      </p:sp>
      <p:sp>
        <p:nvSpPr>
          <p:cNvPr id="66" name="object 66"/>
          <p:cNvSpPr txBox="1"/>
          <p:nvPr/>
        </p:nvSpPr>
        <p:spPr>
          <a:xfrm>
            <a:off x="4835490" y="4417300"/>
            <a:ext cx="747463" cy="99511"/>
          </a:xfrm>
          <a:prstGeom prst="rect">
            <a:avLst/>
          </a:prstGeom>
          <a:solidFill>
            <a:srgbClr val="FFFFFF"/>
          </a:solidFill>
        </p:spPr>
        <p:txBody>
          <a:bodyPr vert="horz" wrap="square" lIns="0" tIns="22476" rIns="0" bIns="0" rtlCol="0">
            <a:spAutoFit/>
          </a:bodyPr>
          <a:lstStyle/>
          <a:p>
            <a:pPr marL="16137">
              <a:spcBef>
                <a:spcPts val="177"/>
              </a:spcBef>
            </a:pPr>
            <a:r>
              <a:rPr sz="499" spc="-36" dirty="0">
                <a:latin typeface="メイリオ" panose="020B0604030504040204" pitchFamily="50" charset="-128"/>
                <a:ea typeface="メイリオ" panose="020B0604030504040204" pitchFamily="50" charset="-128"/>
                <a:cs typeface="Microsoft YaHei"/>
              </a:rPr>
              <a:t>１団体【最大</a:t>
            </a:r>
            <a:r>
              <a:rPr sz="499" spc="54" dirty="0">
                <a:latin typeface="メイリオ" panose="020B0604030504040204" pitchFamily="50" charset="-128"/>
                <a:ea typeface="メイリオ" panose="020B0604030504040204" pitchFamily="50" charset="-128"/>
                <a:cs typeface="Microsoft YaHei"/>
              </a:rPr>
              <a:t>50</a:t>
            </a:r>
            <a:r>
              <a:rPr sz="499" spc="-14" dirty="0">
                <a:latin typeface="メイリオ" panose="020B0604030504040204" pitchFamily="50" charset="-128"/>
                <a:ea typeface="メイリオ" panose="020B0604030504040204" pitchFamily="50" charset="-128"/>
                <a:cs typeface="Microsoft YaHei"/>
              </a:rPr>
              <a:t>名程度】</a:t>
            </a:r>
            <a:endParaRPr sz="499" dirty="0">
              <a:latin typeface="メイリオ" panose="020B0604030504040204" pitchFamily="50" charset="-128"/>
              <a:ea typeface="メイリオ" panose="020B0604030504040204" pitchFamily="50" charset="-128"/>
              <a:cs typeface="Microsoft YaHei"/>
            </a:endParaRPr>
          </a:p>
        </p:txBody>
      </p:sp>
      <p:sp>
        <p:nvSpPr>
          <p:cNvPr id="67" name="object 67"/>
          <p:cNvSpPr txBox="1"/>
          <p:nvPr/>
        </p:nvSpPr>
        <p:spPr>
          <a:xfrm>
            <a:off x="4835489" y="8174669"/>
            <a:ext cx="780314" cy="99511"/>
          </a:xfrm>
          <a:prstGeom prst="rect">
            <a:avLst/>
          </a:prstGeom>
          <a:solidFill>
            <a:srgbClr val="FFFFFF"/>
          </a:solidFill>
        </p:spPr>
        <p:txBody>
          <a:bodyPr vert="horz" wrap="square" lIns="0" tIns="22476" rIns="0" bIns="0" rtlCol="0">
            <a:spAutoFit/>
          </a:bodyPr>
          <a:lstStyle/>
          <a:p>
            <a:pPr marL="16137">
              <a:spcBef>
                <a:spcPts val="177"/>
              </a:spcBef>
            </a:pPr>
            <a:r>
              <a:rPr sz="499" spc="-23" dirty="0">
                <a:latin typeface="メイリオ" panose="020B0604030504040204" pitchFamily="50" charset="-128"/>
                <a:ea typeface="メイリオ" panose="020B0604030504040204" pitchFamily="50" charset="-128"/>
                <a:cs typeface="Microsoft YaHei"/>
              </a:rPr>
              <a:t>１団体【最大</a:t>
            </a:r>
            <a:r>
              <a:rPr sz="499" spc="54" dirty="0">
                <a:latin typeface="メイリオ" panose="020B0604030504040204" pitchFamily="50" charset="-128"/>
                <a:ea typeface="メイリオ" panose="020B0604030504040204" pitchFamily="50" charset="-128"/>
                <a:cs typeface="Microsoft YaHei"/>
              </a:rPr>
              <a:t>30</a:t>
            </a:r>
            <a:r>
              <a:rPr sz="499" dirty="0">
                <a:latin typeface="メイリオ" panose="020B0604030504040204" pitchFamily="50" charset="-128"/>
                <a:ea typeface="メイリオ" panose="020B0604030504040204" pitchFamily="50" charset="-128"/>
                <a:cs typeface="Microsoft YaHei"/>
              </a:rPr>
              <a:t>名程度】</a:t>
            </a:r>
          </a:p>
        </p:txBody>
      </p:sp>
      <p:sp>
        <p:nvSpPr>
          <p:cNvPr id="68" name="object 68"/>
          <p:cNvSpPr txBox="1"/>
          <p:nvPr/>
        </p:nvSpPr>
        <p:spPr>
          <a:xfrm>
            <a:off x="2940503" y="4139959"/>
            <a:ext cx="322729" cy="99511"/>
          </a:xfrm>
          <a:prstGeom prst="rect">
            <a:avLst/>
          </a:prstGeom>
          <a:solidFill>
            <a:srgbClr val="FFFFFF"/>
          </a:solidFill>
        </p:spPr>
        <p:txBody>
          <a:bodyPr vert="horz" wrap="square" lIns="0" tIns="22476" rIns="0" bIns="0" rtlCol="0">
            <a:spAutoFit/>
          </a:bodyPr>
          <a:lstStyle/>
          <a:p>
            <a:pPr marL="32274">
              <a:spcBef>
                <a:spcPts val="177"/>
              </a:spcBef>
            </a:pPr>
            <a:r>
              <a:rPr sz="499" spc="91" dirty="0">
                <a:latin typeface="メイリオ" panose="020B0604030504040204" pitchFamily="50" charset="-128"/>
                <a:ea typeface="メイリオ" panose="020B0604030504040204" pitchFamily="50" charset="-128"/>
                <a:cs typeface="Microsoft YaHei"/>
              </a:rPr>
              <a:t>約</a:t>
            </a:r>
            <a:r>
              <a:rPr sz="499" spc="50" dirty="0">
                <a:latin typeface="メイリオ" panose="020B0604030504040204" pitchFamily="50" charset="-128"/>
                <a:ea typeface="メイリオ" panose="020B0604030504040204" pitchFamily="50" charset="-128"/>
                <a:cs typeface="Microsoft YaHei"/>
              </a:rPr>
              <a:t>60</a:t>
            </a:r>
            <a:r>
              <a:rPr sz="499" spc="-73" dirty="0">
                <a:latin typeface="メイリオ" panose="020B0604030504040204" pitchFamily="50" charset="-128"/>
                <a:ea typeface="メイリオ" panose="020B0604030504040204" pitchFamily="50" charset="-128"/>
                <a:cs typeface="Microsoft YaHei"/>
              </a:rPr>
              <a:t> 分</a:t>
            </a:r>
            <a:endParaRPr sz="499" dirty="0">
              <a:latin typeface="メイリオ" panose="020B0604030504040204" pitchFamily="50" charset="-128"/>
              <a:ea typeface="メイリオ" panose="020B0604030504040204" pitchFamily="50" charset="-128"/>
              <a:cs typeface="Microsoft YaHei"/>
            </a:endParaRPr>
          </a:p>
        </p:txBody>
      </p:sp>
      <p:sp>
        <p:nvSpPr>
          <p:cNvPr id="69" name="object 69"/>
          <p:cNvSpPr txBox="1"/>
          <p:nvPr/>
        </p:nvSpPr>
        <p:spPr>
          <a:xfrm>
            <a:off x="2782225" y="8294100"/>
            <a:ext cx="497098" cy="99511"/>
          </a:xfrm>
          <a:prstGeom prst="rect">
            <a:avLst/>
          </a:prstGeom>
          <a:solidFill>
            <a:srgbClr val="FFFFFF"/>
          </a:solidFill>
        </p:spPr>
        <p:txBody>
          <a:bodyPr vert="horz" wrap="square" lIns="0" tIns="22476" rIns="0" bIns="0" rtlCol="0">
            <a:spAutoFit/>
          </a:bodyPr>
          <a:lstStyle/>
          <a:p>
            <a:pPr marL="32274">
              <a:spcBef>
                <a:spcPts val="177"/>
              </a:spcBef>
            </a:pPr>
            <a:r>
              <a:rPr sz="499" spc="73" dirty="0">
                <a:latin typeface="メイリオ" panose="020B0604030504040204" pitchFamily="50" charset="-128"/>
                <a:ea typeface="メイリオ" panose="020B0604030504040204" pitchFamily="50" charset="-128"/>
                <a:cs typeface="Microsoft YaHei"/>
              </a:rPr>
              <a:t>約</a:t>
            </a:r>
            <a:r>
              <a:rPr sz="499" dirty="0">
                <a:latin typeface="メイリオ" panose="020B0604030504040204" pitchFamily="50" charset="-128"/>
                <a:ea typeface="メイリオ" panose="020B0604030504040204" pitchFamily="50" charset="-128"/>
                <a:cs typeface="Microsoft YaHei"/>
              </a:rPr>
              <a:t>90～120</a:t>
            </a:r>
            <a:r>
              <a:rPr sz="499" spc="50" dirty="0">
                <a:latin typeface="メイリオ" panose="020B0604030504040204" pitchFamily="50" charset="-128"/>
                <a:ea typeface="メイリオ" panose="020B0604030504040204" pitchFamily="50" charset="-128"/>
                <a:cs typeface="Microsoft YaHei"/>
              </a:rPr>
              <a:t>分</a:t>
            </a:r>
            <a:endParaRPr sz="499" dirty="0">
              <a:latin typeface="メイリオ" panose="020B0604030504040204" pitchFamily="50" charset="-128"/>
              <a:ea typeface="メイリオ" panose="020B0604030504040204" pitchFamily="50" charset="-128"/>
              <a:cs typeface="Microsoft YaHei"/>
            </a:endParaRPr>
          </a:p>
        </p:txBody>
      </p:sp>
      <p:sp>
        <p:nvSpPr>
          <p:cNvPr id="70" name="object 70"/>
          <p:cNvSpPr txBox="1"/>
          <p:nvPr/>
        </p:nvSpPr>
        <p:spPr>
          <a:xfrm>
            <a:off x="6044375" y="4417300"/>
            <a:ext cx="557567" cy="99511"/>
          </a:xfrm>
          <a:prstGeom prst="rect">
            <a:avLst/>
          </a:prstGeom>
          <a:solidFill>
            <a:srgbClr val="FFFFFF"/>
          </a:solidFill>
        </p:spPr>
        <p:txBody>
          <a:bodyPr vert="horz" wrap="square" lIns="0" tIns="22476" rIns="0" bIns="0" rtlCol="0">
            <a:spAutoFit/>
          </a:bodyPr>
          <a:lstStyle/>
          <a:p>
            <a:pPr marL="32274">
              <a:spcBef>
                <a:spcPts val="177"/>
              </a:spcBef>
            </a:pPr>
            <a:r>
              <a:rPr lang="ja-JP" altLang="en-US" sz="499" dirty="0">
                <a:latin typeface="メイリオ" panose="020B0604030504040204" pitchFamily="50" charset="-128"/>
                <a:ea typeface="メイリオ" panose="020B0604030504040204" pitchFamily="50" charset="-128"/>
                <a:cs typeface="Microsoft YaHei"/>
              </a:rPr>
              <a:t>約</a:t>
            </a:r>
            <a:r>
              <a:rPr lang="en-US" altLang="ja-JP" sz="499" dirty="0">
                <a:latin typeface="メイリオ" panose="020B0604030504040204" pitchFamily="50" charset="-128"/>
                <a:ea typeface="メイリオ" panose="020B0604030504040204" pitchFamily="50" charset="-128"/>
                <a:cs typeface="Microsoft YaHei"/>
              </a:rPr>
              <a:t>90</a:t>
            </a:r>
            <a:r>
              <a:rPr lang="ja-JP" altLang="en-US" sz="499" dirty="0">
                <a:latin typeface="メイリオ" panose="020B0604030504040204" pitchFamily="50" charset="-128"/>
                <a:ea typeface="メイリオ" panose="020B0604030504040204" pitchFamily="50" charset="-128"/>
                <a:cs typeface="Microsoft YaHei"/>
              </a:rPr>
              <a:t>分～</a:t>
            </a:r>
            <a:r>
              <a:rPr lang="en-US" altLang="ja-JP" sz="499" dirty="0">
                <a:latin typeface="メイリオ" panose="020B0604030504040204" pitchFamily="50" charset="-128"/>
                <a:ea typeface="メイリオ" panose="020B0604030504040204" pitchFamily="50" charset="-128"/>
                <a:cs typeface="Microsoft YaHei"/>
              </a:rPr>
              <a:t>120</a:t>
            </a:r>
            <a:r>
              <a:rPr lang="ja-JP" altLang="en-US" sz="499" dirty="0">
                <a:latin typeface="メイリオ" panose="020B0604030504040204" pitchFamily="50" charset="-128"/>
                <a:ea typeface="メイリオ" panose="020B0604030504040204" pitchFamily="50" charset="-128"/>
                <a:cs typeface="Microsoft YaHei"/>
              </a:rPr>
              <a:t>分</a:t>
            </a:r>
            <a:endParaRPr sz="499" dirty="0">
              <a:latin typeface="メイリオ" panose="020B0604030504040204" pitchFamily="50" charset="-128"/>
              <a:ea typeface="メイリオ" panose="020B0604030504040204" pitchFamily="50" charset="-128"/>
              <a:cs typeface="Microsoft YaHei"/>
            </a:endParaRPr>
          </a:p>
        </p:txBody>
      </p:sp>
      <p:sp>
        <p:nvSpPr>
          <p:cNvPr id="71" name="object 71"/>
          <p:cNvSpPr txBox="1"/>
          <p:nvPr/>
        </p:nvSpPr>
        <p:spPr>
          <a:xfrm>
            <a:off x="6077042" y="8174669"/>
            <a:ext cx="453550" cy="99511"/>
          </a:xfrm>
          <a:prstGeom prst="rect">
            <a:avLst/>
          </a:prstGeom>
          <a:solidFill>
            <a:srgbClr val="FFFFFF"/>
          </a:solidFill>
        </p:spPr>
        <p:txBody>
          <a:bodyPr vert="horz" wrap="square" lIns="0" tIns="22476" rIns="0" bIns="0" rtlCol="0">
            <a:spAutoFit/>
          </a:bodyPr>
          <a:lstStyle/>
          <a:p>
            <a:pPr marL="32274">
              <a:spcBef>
                <a:spcPts val="177"/>
              </a:spcBef>
            </a:pPr>
            <a:r>
              <a:rPr sz="499" spc="77" dirty="0">
                <a:latin typeface="メイリオ" panose="020B0604030504040204" pitchFamily="50" charset="-128"/>
                <a:ea typeface="メイリオ" panose="020B0604030504040204" pitchFamily="50" charset="-128"/>
                <a:cs typeface="Microsoft YaHei"/>
              </a:rPr>
              <a:t>約</a:t>
            </a:r>
            <a:r>
              <a:rPr sz="499" spc="50" dirty="0">
                <a:latin typeface="メイリオ" panose="020B0604030504040204" pitchFamily="50" charset="-128"/>
                <a:ea typeface="メイリオ" panose="020B0604030504040204" pitchFamily="50" charset="-128"/>
                <a:cs typeface="Microsoft YaHei"/>
              </a:rPr>
              <a:t>60～90</a:t>
            </a:r>
            <a:r>
              <a:rPr sz="499" spc="-45" dirty="0">
                <a:latin typeface="メイリオ" panose="020B0604030504040204" pitchFamily="50" charset="-128"/>
                <a:ea typeface="メイリオ" panose="020B0604030504040204" pitchFamily="50" charset="-128"/>
                <a:cs typeface="Microsoft YaHei"/>
              </a:rPr>
              <a:t>分</a:t>
            </a:r>
            <a:endParaRPr sz="499" dirty="0">
              <a:latin typeface="メイリオ" panose="020B0604030504040204" pitchFamily="50" charset="-128"/>
              <a:ea typeface="メイリオ" panose="020B0604030504040204" pitchFamily="50" charset="-128"/>
              <a:cs typeface="Microsoft YaHei"/>
            </a:endParaRPr>
          </a:p>
        </p:txBody>
      </p:sp>
      <p:sp>
        <p:nvSpPr>
          <p:cNvPr id="72" name="object 72"/>
          <p:cNvSpPr txBox="1"/>
          <p:nvPr/>
        </p:nvSpPr>
        <p:spPr>
          <a:xfrm>
            <a:off x="331500" y="4325289"/>
            <a:ext cx="2093279" cy="241825"/>
          </a:xfrm>
          <a:prstGeom prst="rect">
            <a:avLst/>
          </a:prstGeom>
        </p:spPr>
        <p:txBody>
          <a:bodyPr vert="horz" wrap="square" lIns="0" tIns="48986" rIns="0" bIns="0" rtlCol="0">
            <a:spAutoFit/>
          </a:bodyPr>
          <a:lstStyle/>
          <a:p>
            <a:pPr marL="11527">
              <a:spcBef>
                <a:spcPts val="386"/>
              </a:spcBef>
            </a:pPr>
            <a:r>
              <a:rPr sz="499" b="1" spc="118" dirty="0">
                <a:solidFill>
                  <a:srgbClr val="FFFFFF"/>
                </a:solidFill>
                <a:latin typeface="メイリオ" panose="020B0604030504040204" pitchFamily="50" charset="-128"/>
                <a:ea typeface="メイリオ" panose="020B0604030504040204" pitchFamily="50" charset="-128"/>
                <a:cs typeface="Microsoft YaHei"/>
              </a:rPr>
              <a:t>所</a:t>
            </a:r>
            <a:r>
              <a:rPr sz="499" b="1" spc="118" dirty="0">
                <a:solidFill>
                  <a:srgbClr val="FFFFFF"/>
                </a:solidFill>
                <a:latin typeface="DengXian" panose="02010600030101010101" pitchFamily="2" charset="-122"/>
                <a:ea typeface="メイリオ" panose="020B0604030504040204" pitchFamily="50" charset="-128"/>
                <a:cs typeface="Microsoft YaHei"/>
              </a:rPr>
              <a:t> </a:t>
            </a:r>
            <a:r>
              <a:rPr sz="500" spc="5" dirty="0">
                <a:latin typeface="メイリオ" panose="020B0604030504040204" pitchFamily="50" charset="-128"/>
                <a:ea typeface="メイリオ" panose="020B0604030504040204" pitchFamily="50" charset="-128"/>
                <a:cs typeface="Microsoft YaHei"/>
              </a:rPr>
              <a:t>佐賀県東松浦郡玄海町大字今村 </a:t>
            </a:r>
            <a:r>
              <a:rPr sz="500" spc="45" dirty="0">
                <a:latin typeface="メイリオ" panose="020B0604030504040204" pitchFamily="50" charset="-128"/>
                <a:ea typeface="メイリオ" panose="020B0604030504040204" pitchFamily="50" charset="-128"/>
                <a:cs typeface="Microsoft YaHei"/>
              </a:rPr>
              <a:t>4560</a:t>
            </a:r>
            <a:r>
              <a:rPr sz="500" spc="32" dirty="0">
                <a:latin typeface="メイリオ" panose="020B0604030504040204" pitchFamily="50" charset="-128"/>
                <a:ea typeface="メイリオ" panose="020B0604030504040204" pitchFamily="50" charset="-128"/>
                <a:cs typeface="Microsoft YaHei"/>
              </a:rPr>
              <a:t> 番地 </a:t>
            </a:r>
            <a:r>
              <a:rPr sz="500" spc="-45" dirty="0">
                <a:latin typeface="メイリオ" panose="020B0604030504040204" pitchFamily="50" charset="-128"/>
                <a:ea typeface="メイリオ" panose="020B0604030504040204" pitchFamily="50" charset="-128"/>
                <a:cs typeface="Microsoft YaHei"/>
              </a:rPr>
              <a:t>1</a:t>
            </a:r>
            <a:endParaRPr sz="500" dirty="0">
              <a:latin typeface="メイリオ" panose="020B0604030504040204" pitchFamily="50" charset="-128"/>
              <a:ea typeface="メイリオ" panose="020B0604030504040204" pitchFamily="50" charset="-128"/>
              <a:cs typeface="Microsoft YaHei"/>
            </a:endParaRPr>
          </a:p>
          <a:p>
            <a:pPr marL="11527">
              <a:spcBef>
                <a:spcPts val="304"/>
              </a:spcBef>
            </a:pPr>
            <a:r>
              <a:rPr sz="500" b="1" spc="103" dirty="0">
                <a:solidFill>
                  <a:srgbClr val="FFFFFF"/>
                </a:solidFill>
                <a:latin typeface="メイリオ" panose="020B0604030504040204" pitchFamily="50" charset="-128"/>
                <a:ea typeface="メイリオ" panose="020B0604030504040204" pitchFamily="50" charset="-128"/>
                <a:cs typeface="Microsoft YaHei"/>
              </a:rPr>
              <a:t>休 </a:t>
            </a:r>
            <a:r>
              <a:rPr sz="500" spc="91" dirty="0">
                <a:latin typeface="メイリオ" panose="020B0604030504040204" pitchFamily="50" charset="-128"/>
                <a:ea typeface="メイリオ" panose="020B0604030504040204" pitchFamily="50" charset="-128"/>
                <a:cs typeface="Microsoft YaHei"/>
              </a:rPr>
              <a:t>第</a:t>
            </a:r>
            <a:r>
              <a:rPr sz="500" spc="59" dirty="0">
                <a:latin typeface="メイリオ" panose="020B0604030504040204" pitchFamily="50" charset="-128"/>
                <a:ea typeface="メイリオ" panose="020B0604030504040204" pitchFamily="50" charset="-128"/>
                <a:cs typeface="Microsoft YaHei"/>
              </a:rPr>
              <a:t>3</a:t>
            </a:r>
            <a:r>
              <a:rPr sz="500" spc="-82" dirty="0">
                <a:latin typeface="メイリオ" panose="020B0604030504040204" pitchFamily="50" charset="-128"/>
                <a:ea typeface="メイリオ" panose="020B0604030504040204" pitchFamily="50" charset="-128"/>
                <a:cs typeface="Microsoft YaHei"/>
              </a:rPr>
              <a:t>月曜日</a:t>
            </a:r>
            <a:r>
              <a:rPr sz="500" dirty="0">
                <a:latin typeface="メイリオ" panose="020B0604030504040204" pitchFamily="50" charset="-128"/>
                <a:ea typeface="メイリオ" panose="020B0604030504040204" pitchFamily="50" charset="-128"/>
                <a:cs typeface="Microsoft YaHei"/>
              </a:rPr>
              <a:t>（</a:t>
            </a:r>
            <a:r>
              <a:rPr sz="500" spc="-36" dirty="0">
                <a:latin typeface="メイリオ" panose="020B0604030504040204" pitchFamily="50" charset="-128"/>
                <a:ea typeface="メイリオ" panose="020B0604030504040204" pitchFamily="50" charset="-128"/>
                <a:cs typeface="Microsoft YaHei"/>
              </a:rPr>
              <a:t>祝日の場合は翌日</a:t>
            </a:r>
            <a:r>
              <a:rPr sz="500" spc="-73" dirty="0">
                <a:latin typeface="メイリオ" panose="020B0604030504040204" pitchFamily="50" charset="-128"/>
                <a:ea typeface="メイリオ" panose="020B0604030504040204" pitchFamily="50" charset="-128"/>
                <a:cs typeface="Microsoft YaHei"/>
              </a:rPr>
              <a:t>）</a:t>
            </a:r>
            <a:r>
              <a:rPr sz="500" dirty="0">
                <a:solidFill>
                  <a:srgbClr val="277F9D"/>
                </a:solidFill>
                <a:latin typeface="メイリオ" panose="020B0604030504040204" pitchFamily="50" charset="-128"/>
                <a:ea typeface="メイリオ" panose="020B0604030504040204" pitchFamily="50" charset="-128"/>
                <a:cs typeface="Microsoft YaHei"/>
              </a:rPr>
              <a:t>/ </a:t>
            </a:r>
            <a:r>
              <a:rPr sz="500" spc="-45" dirty="0">
                <a:latin typeface="メイリオ" panose="020B0604030504040204" pitchFamily="50" charset="-128"/>
                <a:ea typeface="メイリオ" panose="020B0604030504040204" pitchFamily="50" charset="-128"/>
                <a:cs typeface="Microsoft YaHei"/>
              </a:rPr>
              <a:t>年末年始</a:t>
            </a:r>
            <a:r>
              <a:rPr sz="500" spc="-9" dirty="0">
                <a:latin typeface="メイリオ" panose="020B0604030504040204" pitchFamily="50" charset="-128"/>
                <a:ea typeface="メイリオ" panose="020B0604030504040204" pitchFamily="50" charset="-128"/>
                <a:cs typeface="Microsoft YaHei"/>
              </a:rPr>
              <a:t>（12/29～1/2）</a:t>
            </a:r>
            <a:endParaRPr sz="500" dirty="0">
              <a:latin typeface="メイリオ" panose="020B0604030504040204" pitchFamily="50" charset="-128"/>
              <a:ea typeface="メイリオ" panose="020B0604030504040204" pitchFamily="50" charset="-128"/>
              <a:cs typeface="Microsoft YaHei"/>
            </a:endParaRPr>
          </a:p>
        </p:txBody>
      </p:sp>
      <p:sp>
        <p:nvSpPr>
          <p:cNvPr id="73" name="object 73"/>
          <p:cNvSpPr txBox="1"/>
          <p:nvPr/>
        </p:nvSpPr>
        <p:spPr>
          <a:xfrm>
            <a:off x="1605718" y="8461607"/>
            <a:ext cx="382665" cy="90199"/>
          </a:xfrm>
          <a:prstGeom prst="rect">
            <a:avLst/>
          </a:prstGeom>
        </p:spPr>
        <p:txBody>
          <a:bodyPr vert="horz" wrap="square" lIns="0" tIns="13254" rIns="0" bIns="0" rtlCol="0">
            <a:spAutoFit/>
          </a:bodyPr>
          <a:lstStyle/>
          <a:p>
            <a:pPr marL="11527">
              <a:spcBef>
                <a:spcPts val="103"/>
              </a:spcBef>
            </a:pPr>
            <a:r>
              <a:rPr sz="499" b="1" spc="82" dirty="0">
                <a:solidFill>
                  <a:srgbClr val="FFFFFF"/>
                </a:solidFill>
                <a:latin typeface="メイリオ" panose="020B0604030504040204" pitchFamily="50" charset="-128"/>
                <a:ea typeface="メイリオ" panose="020B0604030504040204" pitchFamily="50" charset="-128"/>
                <a:cs typeface="Microsoft YaHei"/>
              </a:rPr>
              <a:t>休 </a:t>
            </a: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
        <p:nvSpPr>
          <p:cNvPr id="74" name="object 74"/>
          <p:cNvSpPr txBox="1"/>
          <p:nvPr/>
        </p:nvSpPr>
        <p:spPr>
          <a:xfrm>
            <a:off x="3598726" y="8461608"/>
            <a:ext cx="2201135" cy="90199"/>
          </a:xfrm>
          <a:prstGeom prst="rect">
            <a:avLst/>
          </a:prstGeom>
        </p:spPr>
        <p:txBody>
          <a:bodyPr vert="horz" wrap="square" lIns="0" tIns="13254" rIns="0" bIns="0" rtlCol="0">
            <a:spAutoFit/>
          </a:bodyPr>
          <a:lstStyle/>
          <a:p>
            <a:pPr marL="11527">
              <a:spcBef>
                <a:spcPts val="103"/>
              </a:spcBef>
            </a:pPr>
            <a:r>
              <a:rPr sz="499" b="1" spc="91" dirty="0">
                <a:solidFill>
                  <a:srgbClr val="FFFFFF"/>
                </a:solidFill>
                <a:latin typeface="メイリオ" panose="020B0604030504040204" pitchFamily="50" charset="-128"/>
                <a:ea typeface="メイリオ" panose="020B0604030504040204" pitchFamily="50" charset="-128"/>
                <a:cs typeface="Microsoft YaHei"/>
              </a:rPr>
              <a:t>休 </a:t>
            </a:r>
            <a:r>
              <a:rPr sz="499" dirty="0">
                <a:latin typeface="メイリオ" panose="020B0604030504040204" pitchFamily="50" charset="-128"/>
                <a:ea typeface="メイリオ" panose="020B0604030504040204" pitchFamily="50" charset="-128"/>
                <a:cs typeface="Microsoft YaHei"/>
              </a:rPr>
              <a:t>第 </a:t>
            </a:r>
            <a:r>
              <a:rPr sz="499" spc="50" dirty="0">
                <a:latin typeface="メイリオ" panose="020B0604030504040204" pitchFamily="50" charset="-128"/>
                <a:ea typeface="メイリオ" panose="020B0604030504040204" pitchFamily="50" charset="-128"/>
                <a:cs typeface="Microsoft YaHei"/>
              </a:rPr>
              <a:t>4</a:t>
            </a:r>
            <a:r>
              <a:rPr sz="499" dirty="0">
                <a:latin typeface="メイリオ" panose="020B0604030504040204" pitchFamily="50" charset="-128"/>
                <a:ea typeface="メイリオ" panose="020B0604030504040204" pitchFamily="50" charset="-128"/>
                <a:cs typeface="Microsoft YaHei"/>
              </a:rPr>
              <a:t> 火曜日</a:t>
            </a:r>
            <a:r>
              <a:rPr sz="499" spc="9" dirty="0">
                <a:latin typeface="メイリオ" panose="020B0604030504040204" pitchFamily="50" charset="-128"/>
                <a:ea typeface="メイリオ" panose="020B0604030504040204" pitchFamily="50" charset="-128"/>
                <a:cs typeface="Microsoft YaHei"/>
              </a:rPr>
              <a:t>（祝日の場合はその翌日）</a:t>
            </a:r>
            <a:r>
              <a:rPr sz="499" dirty="0">
                <a:latin typeface="メイリオ" panose="020B0604030504040204" pitchFamily="50" charset="-128"/>
                <a:ea typeface="メイリオ" panose="020B0604030504040204" pitchFamily="50" charset="-128"/>
                <a:cs typeface="Microsoft YaHei"/>
              </a:rPr>
              <a:t>/ 年末年始</a:t>
            </a:r>
            <a:r>
              <a:rPr sz="499" spc="9" dirty="0">
                <a:latin typeface="メイリオ" panose="020B0604030504040204" pitchFamily="50" charset="-128"/>
                <a:ea typeface="メイリオ" panose="020B0604030504040204" pitchFamily="50" charset="-128"/>
                <a:cs typeface="Microsoft YaHei"/>
              </a:rPr>
              <a:t>（12/30</a:t>
            </a:r>
            <a:r>
              <a:rPr sz="499" dirty="0">
                <a:latin typeface="メイリオ" panose="020B0604030504040204" pitchFamily="50" charset="-128"/>
                <a:ea typeface="メイリオ" panose="020B0604030504040204" pitchFamily="50" charset="-128"/>
                <a:cs typeface="Microsoft YaHei"/>
              </a:rPr>
              <a:t> </a:t>
            </a:r>
            <a:r>
              <a:rPr sz="499" spc="9" dirty="0">
                <a:latin typeface="メイリオ" panose="020B0604030504040204" pitchFamily="50" charset="-128"/>
                <a:ea typeface="メイリオ" panose="020B0604030504040204" pitchFamily="50" charset="-128"/>
                <a:cs typeface="Microsoft YaHei"/>
              </a:rPr>
              <a:t>～</a:t>
            </a:r>
            <a:r>
              <a:rPr sz="499" spc="-5" dirty="0">
                <a:latin typeface="メイリオ" panose="020B0604030504040204" pitchFamily="50" charset="-128"/>
                <a:ea typeface="メイリオ" panose="020B0604030504040204" pitchFamily="50" charset="-128"/>
                <a:cs typeface="Microsoft YaHei"/>
              </a:rPr>
              <a:t> </a:t>
            </a:r>
            <a:r>
              <a:rPr sz="499" spc="-18" dirty="0">
                <a:latin typeface="メイリオ" panose="020B0604030504040204" pitchFamily="50" charset="-128"/>
                <a:ea typeface="メイリオ" panose="020B0604030504040204" pitchFamily="50" charset="-128"/>
                <a:cs typeface="Microsoft YaHei"/>
              </a:rPr>
              <a:t>1/1）</a:t>
            </a:r>
            <a:endParaRPr sz="499" dirty="0">
              <a:latin typeface="メイリオ" panose="020B0604030504040204" pitchFamily="50" charset="-128"/>
              <a:ea typeface="メイリオ" panose="020B0604030504040204" pitchFamily="50" charset="-128"/>
              <a:cs typeface="Microsoft YaHei"/>
            </a:endParaRPr>
          </a:p>
        </p:txBody>
      </p:sp>
      <p:sp>
        <p:nvSpPr>
          <p:cNvPr id="75" name="object 75"/>
          <p:cNvSpPr txBox="1"/>
          <p:nvPr/>
        </p:nvSpPr>
        <p:spPr>
          <a:xfrm>
            <a:off x="1131971" y="8461607"/>
            <a:ext cx="382665" cy="90199"/>
          </a:xfrm>
          <a:prstGeom prst="rect">
            <a:avLst/>
          </a:prstGeom>
        </p:spPr>
        <p:txBody>
          <a:bodyPr vert="horz" wrap="square" lIns="0" tIns="13254" rIns="0" bIns="0" rtlCol="0">
            <a:spAutoFit/>
          </a:bodyPr>
          <a:lstStyle/>
          <a:p>
            <a:pPr marL="11527">
              <a:spcBef>
                <a:spcPts val="103"/>
              </a:spcBef>
            </a:pPr>
            <a:r>
              <a:rPr sz="499" b="1" spc="82" dirty="0">
                <a:solidFill>
                  <a:srgbClr val="FFFFFF"/>
                </a:solidFill>
                <a:latin typeface="メイリオ" panose="020B0604030504040204" pitchFamily="50" charset="-128"/>
                <a:ea typeface="メイリオ" panose="020B0604030504040204" pitchFamily="50" charset="-128"/>
                <a:cs typeface="Microsoft YaHei"/>
              </a:rPr>
              <a:t>営 </a:t>
            </a: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
        <p:nvSpPr>
          <p:cNvPr id="76" name="object 76"/>
          <p:cNvSpPr txBox="1"/>
          <p:nvPr/>
        </p:nvSpPr>
        <p:spPr>
          <a:xfrm>
            <a:off x="3598923" y="8347253"/>
            <a:ext cx="3176289" cy="90199"/>
          </a:xfrm>
          <a:prstGeom prst="rect">
            <a:avLst/>
          </a:prstGeom>
        </p:spPr>
        <p:txBody>
          <a:bodyPr vert="horz" wrap="square" lIns="0" tIns="13254" rIns="0" bIns="0" rtlCol="0">
            <a:spAutoFit/>
          </a:bodyPr>
          <a:lstStyle/>
          <a:p>
            <a:pPr marL="11527">
              <a:spcBef>
                <a:spcPts val="103"/>
              </a:spcBef>
              <a:tabLst>
                <a:tab pos="1007418" algn="l"/>
              </a:tabLst>
            </a:pPr>
            <a:r>
              <a:rPr sz="499" b="1" dirty="0">
                <a:solidFill>
                  <a:srgbClr val="FFFFFF"/>
                </a:solidFill>
                <a:latin typeface="メイリオ" panose="020B0604030504040204" pitchFamily="50" charset="-128"/>
                <a:ea typeface="メイリオ" panose="020B0604030504040204" pitchFamily="50" charset="-128"/>
                <a:cs typeface="Microsoft YaHei"/>
              </a:rPr>
              <a:t>所</a:t>
            </a:r>
            <a:r>
              <a:rPr sz="499" b="1" spc="172" dirty="0">
                <a:solidFill>
                  <a:srgbClr val="FFFFFF"/>
                </a:solidFill>
                <a:latin typeface="メイリオ" panose="020B0604030504040204" pitchFamily="50" charset="-128"/>
                <a:ea typeface="メイリオ" panose="020B0604030504040204" pitchFamily="50" charset="-128"/>
                <a:cs typeface="Microsoft YaHei"/>
              </a:rPr>
              <a:t> </a:t>
            </a:r>
            <a:r>
              <a:rPr sz="499" spc="-18" dirty="0">
                <a:latin typeface="メイリオ" panose="020B0604030504040204" pitchFamily="50" charset="-128"/>
                <a:ea typeface="メイリオ" panose="020B0604030504040204" pitchFamily="50" charset="-128"/>
                <a:cs typeface="Microsoft YaHei"/>
              </a:rPr>
              <a:t>佐賀県佐賀市日の</a:t>
            </a:r>
            <a:r>
              <a:rPr sz="499" dirty="0">
                <a:latin typeface="メイリオ" panose="020B0604030504040204" pitchFamily="50" charset="-128"/>
                <a:ea typeface="メイリオ" panose="020B0604030504040204" pitchFamily="50" charset="-128"/>
                <a:cs typeface="Microsoft YaHei"/>
              </a:rPr>
              <a:t>出</a:t>
            </a:r>
            <a:r>
              <a:rPr sz="499" spc="-18" dirty="0">
                <a:latin typeface="メイリオ" panose="020B0604030504040204" pitchFamily="50" charset="-128"/>
                <a:ea typeface="メイリオ" panose="020B0604030504040204" pitchFamily="50" charset="-128"/>
                <a:cs typeface="Microsoft YaHei"/>
              </a:rPr>
              <a:t> </a:t>
            </a:r>
            <a:r>
              <a:rPr sz="499" spc="-41" dirty="0">
                <a:latin typeface="メイリオ" panose="020B0604030504040204" pitchFamily="50" charset="-128"/>
                <a:ea typeface="メイリオ" panose="020B0604030504040204" pitchFamily="50" charset="-128"/>
                <a:cs typeface="Microsoft YaHei"/>
              </a:rPr>
              <a:t>2-</a:t>
            </a:r>
            <a:r>
              <a:rPr sz="499" spc="-73" dirty="0">
                <a:latin typeface="メイリオ" panose="020B0604030504040204" pitchFamily="50" charset="-128"/>
                <a:ea typeface="メイリオ" panose="020B0604030504040204" pitchFamily="50" charset="-128"/>
                <a:cs typeface="Microsoft YaHei"/>
              </a:rPr>
              <a:t>1-</a:t>
            </a:r>
            <a:r>
              <a:rPr sz="499" spc="-23" dirty="0">
                <a:latin typeface="メイリオ" panose="020B0604030504040204" pitchFamily="50" charset="-128"/>
                <a:ea typeface="メイリオ" panose="020B0604030504040204" pitchFamily="50" charset="-128"/>
                <a:cs typeface="Microsoft YaHei"/>
              </a:rPr>
              <a:t>10</a:t>
            </a:r>
            <a:r>
              <a:rPr sz="499" dirty="0">
                <a:latin typeface="メイリオ" panose="020B0604030504040204" pitchFamily="50" charset="-128"/>
                <a:ea typeface="メイリオ" panose="020B0604030504040204" pitchFamily="50" charset="-128"/>
                <a:cs typeface="Microsoft YaHei"/>
              </a:rPr>
              <a:t>	</a:t>
            </a:r>
            <a:r>
              <a:rPr sz="499" b="1" dirty="0">
                <a:solidFill>
                  <a:srgbClr val="FFFFFF"/>
                </a:solidFill>
                <a:latin typeface="メイリオ" panose="020B0604030504040204" pitchFamily="50" charset="-128"/>
                <a:ea typeface="メイリオ" panose="020B0604030504040204" pitchFamily="50" charset="-128"/>
                <a:cs typeface="Microsoft YaHei"/>
              </a:rPr>
              <a:t>営</a:t>
            </a:r>
            <a:r>
              <a:rPr sz="499" b="1" spc="172" dirty="0">
                <a:solidFill>
                  <a:srgbClr val="FFFFFF"/>
                </a:solidFill>
                <a:latin typeface="メイリオ" panose="020B0604030504040204" pitchFamily="50" charset="-128"/>
                <a:ea typeface="メイリオ" panose="020B0604030504040204" pitchFamily="50" charset="-128"/>
                <a:cs typeface="Microsoft YaHei"/>
              </a:rPr>
              <a:t> </a:t>
            </a:r>
            <a:r>
              <a:rPr sz="499" spc="-45" dirty="0">
                <a:latin typeface="メイリオ" panose="020B0604030504040204" pitchFamily="50" charset="-128"/>
                <a:ea typeface="メイリオ" panose="020B0604030504040204" pitchFamily="50" charset="-128"/>
                <a:cs typeface="Microsoft YaHei"/>
              </a:rPr>
              <a:t>平</a:t>
            </a:r>
            <a:r>
              <a:rPr sz="499" spc="-23" dirty="0">
                <a:latin typeface="メイリオ" panose="020B0604030504040204" pitchFamily="50" charset="-128"/>
                <a:ea typeface="メイリオ" panose="020B0604030504040204" pitchFamily="50" charset="-128"/>
                <a:cs typeface="Microsoft YaHei"/>
              </a:rPr>
              <a:t>日</a:t>
            </a:r>
            <a:r>
              <a:rPr sz="499" spc="-68" dirty="0">
                <a:latin typeface="メイリオ" panose="020B0604030504040204" pitchFamily="50" charset="-128"/>
                <a:ea typeface="メイリオ" panose="020B0604030504040204" pitchFamily="50" charset="-128"/>
                <a:cs typeface="Microsoft YaHei"/>
              </a:rPr>
              <a:t> </a:t>
            </a:r>
            <a:r>
              <a:rPr sz="499" dirty="0">
                <a:latin typeface="メイリオ" panose="020B0604030504040204" pitchFamily="50" charset="-128"/>
                <a:ea typeface="メイリオ" panose="020B0604030504040204" pitchFamily="50" charset="-128"/>
                <a:cs typeface="Microsoft YaHei"/>
              </a:rPr>
              <a:t>9:00~23:00</a:t>
            </a:r>
            <a:r>
              <a:rPr sz="499" spc="-64" dirty="0">
                <a:latin typeface="メイリオ" panose="020B0604030504040204" pitchFamily="50" charset="-128"/>
                <a:ea typeface="メイリオ" panose="020B0604030504040204" pitchFamily="50" charset="-128"/>
                <a:cs typeface="Microsoft YaHei"/>
              </a:rPr>
              <a:t> </a:t>
            </a:r>
            <a:r>
              <a:rPr sz="499" spc="54" dirty="0">
                <a:latin typeface="メイリオ" panose="020B0604030504040204" pitchFamily="50" charset="-128"/>
                <a:ea typeface="メイリオ" panose="020B0604030504040204" pitchFamily="50" charset="-128"/>
                <a:cs typeface="Microsoft YaHei"/>
              </a:rPr>
              <a:t>/</a:t>
            </a:r>
            <a:r>
              <a:rPr sz="499" spc="-64" dirty="0">
                <a:latin typeface="メイリオ" panose="020B0604030504040204" pitchFamily="50" charset="-128"/>
                <a:ea typeface="メイリオ" panose="020B0604030504040204" pitchFamily="50" charset="-128"/>
                <a:cs typeface="Microsoft YaHei"/>
              </a:rPr>
              <a:t> </a:t>
            </a:r>
            <a:r>
              <a:rPr sz="499" spc="-45" dirty="0">
                <a:latin typeface="メイリオ" panose="020B0604030504040204" pitchFamily="50" charset="-128"/>
                <a:ea typeface="メイリオ" panose="020B0604030504040204" pitchFamily="50" charset="-128"/>
                <a:cs typeface="Microsoft YaHei"/>
              </a:rPr>
              <a:t>土日</a:t>
            </a:r>
            <a:r>
              <a:rPr sz="499" spc="-23" dirty="0">
                <a:latin typeface="メイリオ" panose="020B0604030504040204" pitchFamily="50" charset="-128"/>
                <a:ea typeface="メイリオ" panose="020B0604030504040204" pitchFamily="50" charset="-128"/>
                <a:cs typeface="Microsoft YaHei"/>
              </a:rPr>
              <a:t>祝</a:t>
            </a:r>
            <a:r>
              <a:rPr sz="499" spc="-64" dirty="0">
                <a:latin typeface="メイリオ" panose="020B0604030504040204" pitchFamily="50" charset="-128"/>
                <a:ea typeface="メイリオ" panose="020B0604030504040204" pitchFamily="50" charset="-128"/>
                <a:cs typeface="Microsoft YaHei"/>
              </a:rPr>
              <a:t> </a:t>
            </a:r>
            <a:r>
              <a:rPr sz="499" spc="-9" dirty="0">
                <a:latin typeface="メイリオ" panose="020B0604030504040204" pitchFamily="50" charset="-128"/>
                <a:ea typeface="メイリオ" panose="020B0604030504040204" pitchFamily="50" charset="-128"/>
                <a:cs typeface="Microsoft YaHei"/>
              </a:rPr>
              <a:t>9:00~21:00</a:t>
            </a:r>
            <a:r>
              <a:rPr sz="499" spc="-64" dirty="0">
                <a:latin typeface="メイリオ" panose="020B0604030504040204" pitchFamily="50" charset="-128"/>
                <a:ea typeface="メイリオ" panose="020B0604030504040204" pitchFamily="50" charset="-128"/>
                <a:cs typeface="Microsoft YaHei"/>
              </a:rPr>
              <a:t> </a:t>
            </a:r>
            <a:r>
              <a:rPr sz="499" spc="54" dirty="0">
                <a:latin typeface="メイリオ" panose="020B0604030504040204" pitchFamily="50" charset="-128"/>
                <a:ea typeface="メイリオ" panose="020B0604030504040204" pitchFamily="50" charset="-128"/>
                <a:cs typeface="Microsoft YaHei"/>
              </a:rPr>
              <a:t>/</a:t>
            </a:r>
            <a:r>
              <a:rPr sz="499" spc="-64" dirty="0">
                <a:latin typeface="メイリオ" panose="020B0604030504040204" pitchFamily="50" charset="-128"/>
                <a:ea typeface="メイリオ" panose="020B0604030504040204" pitchFamily="50" charset="-128"/>
                <a:cs typeface="Microsoft YaHei"/>
              </a:rPr>
              <a:t> </a:t>
            </a:r>
            <a:r>
              <a:rPr sz="499" spc="-36" dirty="0">
                <a:latin typeface="メイリオ" panose="020B0604030504040204" pitchFamily="50" charset="-128"/>
                <a:ea typeface="メイリオ" panose="020B0604030504040204" pitchFamily="50" charset="-128"/>
                <a:cs typeface="Microsoft YaHei"/>
              </a:rPr>
              <a:t>12/29,1/2-</a:t>
            </a:r>
            <a:r>
              <a:rPr sz="499" dirty="0">
                <a:latin typeface="メイリオ" panose="020B0604030504040204" pitchFamily="50" charset="-128"/>
                <a:ea typeface="メイリオ" panose="020B0604030504040204" pitchFamily="50" charset="-128"/>
                <a:cs typeface="Microsoft YaHei"/>
              </a:rPr>
              <a:t>3</a:t>
            </a:r>
            <a:r>
              <a:rPr sz="499" spc="-64" dirty="0">
                <a:latin typeface="メイリオ" panose="020B0604030504040204" pitchFamily="50" charset="-128"/>
                <a:ea typeface="メイリオ" panose="020B0604030504040204" pitchFamily="50" charset="-128"/>
                <a:cs typeface="Microsoft YaHei"/>
              </a:rPr>
              <a:t> </a:t>
            </a:r>
            <a:r>
              <a:rPr sz="499" spc="-9" dirty="0">
                <a:latin typeface="メイリオ" panose="020B0604030504040204" pitchFamily="50" charset="-128"/>
                <a:ea typeface="メイリオ" panose="020B0604030504040204" pitchFamily="50" charset="-128"/>
                <a:cs typeface="Microsoft YaHei"/>
              </a:rPr>
              <a:t>10:00~16:00</a:t>
            </a:r>
            <a:endParaRPr sz="499" dirty="0">
              <a:latin typeface="メイリオ" panose="020B0604030504040204" pitchFamily="50" charset="-128"/>
              <a:ea typeface="メイリオ" panose="020B0604030504040204" pitchFamily="50" charset="-128"/>
              <a:cs typeface="Microsoft YaHei"/>
            </a:endParaRPr>
          </a:p>
        </p:txBody>
      </p:sp>
      <p:sp>
        <p:nvSpPr>
          <p:cNvPr id="77" name="object 77"/>
          <p:cNvSpPr txBox="1"/>
          <p:nvPr/>
        </p:nvSpPr>
        <p:spPr>
          <a:xfrm>
            <a:off x="3598924" y="4589889"/>
            <a:ext cx="2015906" cy="90199"/>
          </a:xfrm>
          <a:prstGeom prst="rect">
            <a:avLst/>
          </a:prstGeom>
        </p:spPr>
        <p:txBody>
          <a:bodyPr vert="horz" wrap="square" lIns="0" tIns="13254" rIns="0" bIns="0" rtlCol="0">
            <a:spAutoFit/>
          </a:bodyPr>
          <a:lstStyle/>
          <a:p>
            <a:pPr marL="11527">
              <a:spcBef>
                <a:spcPts val="103"/>
              </a:spcBef>
              <a:tabLst>
                <a:tab pos="1171094" algn="l"/>
              </a:tabLst>
            </a:pPr>
            <a:r>
              <a:rPr sz="499" b="1" dirty="0">
                <a:solidFill>
                  <a:srgbClr val="FFFFFF"/>
                </a:solidFill>
                <a:latin typeface="メイリオ" panose="020B0604030504040204" pitchFamily="50" charset="-128"/>
                <a:ea typeface="メイリオ" panose="020B0604030504040204" pitchFamily="50" charset="-128"/>
                <a:cs typeface="Microsoft YaHei"/>
              </a:rPr>
              <a:t>所</a:t>
            </a:r>
            <a:r>
              <a:rPr sz="499" b="1" spc="236" dirty="0">
                <a:solidFill>
                  <a:srgbClr val="FFFFFF"/>
                </a:solidFill>
                <a:latin typeface="メイリオ" panose="020B0604030504040204" pitchFamily="50" charset="-128"/>
                <a:ea typeface="メイリオ" panose="020B0604030504040204" pitchFamily="50" charset="-128"/>
                <a:cs typeface="Microsoft YaHei"/>
              </a:rPr>
              <a:t> </a:t>
            </a:r>
            <a:r>
              <a:rPr sz="499" dirty="0">
                <a:latin typeface="メイリオ" panose="020B0604030504040204" pitchFamily="50" charset="-128"/>
                <a:ea typeface="メイリオ" panose="020B0604030504040204" pitchFamily="50" charset="-128"/>
                <a:cs typeface="Microsoft YaHei"/>
              </a:rPr>
              <a:t>伊万里市山代町久原字平尾</a:t>
            </a:r>
            <a:r>
              <a:rPr sz="499" spc="45" dirty="0">
                <a:latin typeface="メイリオ" panose="020B0604030504040204" pitchFamily="50" charset="-128"/>
                <a:ea typeface="メイリオ" panose="020B0604030504040204" pitchFamily="50" charset="-128"/>
                <a:cs typeface="Microsoft YaHei"/>
              </a:rPr>
              <a:t> </a:t>
            </a:r>
            <a:r>
              <a:rPr sz="499" spc="-32" dirty="0">
                <a:latin typeface="メイリオ" panose="020B0604030504040204" pitchFamily="50" charset="-128"/>
                <a:ea typeface="メイリオ" panose="020B0604030504040204" pitchFamily="50" charset="-128"/>
                <a:cs typeface="Microsoft YaHei"/>
              </a:rPr>
              <a:t>1-</a:t>
            </a:r>
            <a:r>
              <a:rPr sz="499" spc="23" dirty="0">
                <a:latin typeface="メイリオ" panose="020B0604030504040204" pitchFamily="50" charset="-128"/>
                <a:ea typeface="メイリオ" panose="020B0604030504040204" pitchFamily="50" charset="-128"/>
                <a:cs typeface="Microsoft YaHei"/>
              </a:rPr>
              <a:t>48</a:t>
            </a:r>
            <a:r>
              <a:rPr sz="499" dirty="0">
                <a:latin typeface="メイリオ" panose="020B0604030504040204" pitchFamily="50" charset="-128"/>
                <a:ea typeface="メイリオ" panose="020B0604030504040204" pitchFamily="50" charset="-128"/>
                <a:cs typeface="Microsoft YaHei"/>
              </a:rPr>
              <a:t>	</a:t>
            </a:r>
            <a:r>
              <a:rPr sz="499" b="1" dirty="0">
                <a:solidFill>
                  <a:srgbClr val="FFFFFF"/>
                </a:solidFill>
                <a:latin typeface="メイリオ" panose="020B0604030504040204" pitchFamily="50" charset="-128"/>
                <a:ea typeface="メイリオ" panose="020B0604030504040204" pitchFamily="50" charset="-128"/>
                <a:cs typeface="Microsoft YaHei"/>
              </a:rPr>
              <a:t>営</a:t>
            </a:r>
            <a:r>
              <a:rPr sz="499" b="1" spc="127" dirty="0">
                <a:solidFill>
                  <a:srgbClr val="FFFFFF"/>
                </a:solidFill>
                <a:latin typeface="メイリオ" panose="020B0604030504040204" pitchFamily="50" charset="-128"/>
                <a:ea typeface="メイリオ" panose="020B0604030504040204" pitchFamily="50" charset="-128"/>
                <a:cs typeface="Microsoft YaHei"/>
              </a:rPr>
              <a:t> </a:t>
            </a:r>
            <a:r>
              <a:rPr sz="499" dirty="0">
                <a:latin typeface="メイリオ" panose="020B0604030504040204" pitchFamily="50" charset="-128"/>
                <a:ea typeface="メイリオ" panose="020B0604030504040204" pitchFamily="50" charset="-128"/>
                <a:cs typeface="Microsoft YaHei"/>
              </a:rPr>
              <a:t>お問合せ</a:t>
            </a:r>
            <a:r>
              <a:rPr sz="499" spc="340" dirty="0">
                <a:latin typeface="メイリオ" panose="020B0604030504040204" pitchFamily="50" charset="-128"/>
                <a:ea typeface="メイリオ" panose="020B0604030504040204" pitchFamily="50" charset="-128"/>
                <a:cs typeface="Microsoft YaHei"/>
              </a:rPr>
              <a:t> </a:t>
            </a:r>
            <a:endParaRPr sz="499" dirty="0">
              <a:latin typeface="メイリオ" panose="020B0604030504040204" pitchFamily="50" charset="-128"/>
              <a:ea typeface="メイリオ" panose="020B0604030504040204" pitchFamily="50" charset="-128"/>
              <a:cs typeface="Microsoft YaHei"/>
            </a:endParaRPr>
          </a:p>
        </p:txBody>
      </p:sp>
      <p:sp>
        <p:nvSpPr>
          <p:cNvPr id="78" name="object 78"/>
          <p:cNvSpPr txBox="1"/>
          <p:nvPr/>
        </p:nvSpPr>
        <p:spPr>
          <a:xfrm>
            <a:off x="2344707" y="4325292"/>
            <a:ext cx="612431" cy="241568"/>
          </a:xfrm>
          <a:prstGeom prst="rect">
            <a:avLst/>
          </a:prstGeom>
        </p:spPr>
        <p:txBody>
          <a:bodyPr vert="horz" wrap="square" lIns="0" tIns="48986" rIns="0" bIns="0" rtlCol="0">
            <a:spAutoFit/>
          </a:bodyPr>
          <a:lstStyle/>
          <a:p>
            <a:pPr marL="11527">
              <a:spcBef>
                <a:spcPts val="386"/>
              </a:spcBef>
            </a:pPr>
            <a:r>
              <a:rPr sz="499" b="1" spc="64" dirty="0">
                <a:solidFill>
                  <a:srgbClr val="FFFFFF"/>
                </a:solidFill>
                <a:latin typeface="メイリオ" panose="020B0604030504040204" pitchFamily="50" charset="-128"/>
                <a:ea typeface="メイリオ" panose="020B0604030504040204" pitchFamily="50" charset="-128"/>
                <a:cs typeface="Microsoft YaHei"/>
              </a:rPr>
              <a:t>営 </a:t>
            </a:r>
            <a:r>
              <a:rPr sz="499" spc="45" dirty="0">
                <a:latin typeface="メイリオ" panose="020B0604030504040204" pitchFamily="50" charset="-128"/>
                <a:ea typeface="メイリオ" panose="020B0604030504040204" pitchFamily="50" charset="-128"/>
                <a:cs typeface="Microsoft YaHei"/>
              </a:rPr>
              <a:t>9:00~</a:t>
            </a:r>
            <a:r>
              <a:rPr sz="499" spc="-9" dirty="0">
                <a:latin typeface="メイリオ" panose="020B0604030504040204" pitchFamily="50" charset="-128"/>
                <a:ea typeface="メイリオ" panose="020B0604030504040204" pitchFamily="50" charset="-128"/>
                <a:cs typeface="Microsoft YaHei"/>
              </a:rPr>
              <a:t>17:00</a:t>
            </a:r>
            <a:endParaRPr sz="499" dirty="0">
              <a:latin typeface="メイリオ" panose="020B0604030504040204" pitchFamily="50" charset="-128"/>
              <a:ea typeface="メイリオ" panose="020B0604030504040204" pitchFamily="50" charset="-128"/>
              <a:cs typeface="Microsoft YaHei"/>
            </a:endParaRPr>
          </a:p>
          <a:p>
            <a:pPr marL="21900">
              <a:spcBef>
                <a:spcPts val="304"/>
              </a:spcBef>
            </a:pPr>
            <a:r>
              <a:rPr sz="499" b="1" dirty="0">
                <a:solidFill>
                  <a:srgbClr val="FFFFFF"/>
                </a:solidFill>
                <a:latin typeface="メイリオ" panose="020B0604030504040204" pitchFamily="50" charset="-128"/>
                <a:ea typeface="メイリオ" panose="020B0604030504040204" pitchFamily="50" charset="-128"/>
                <a:cs typeface="Microsoft YaHei"/>
              </a:rPr>
              <a:t>P</a:t>
            </a:r>
            <a:r>
              <a:rPr sz="499" b="1" spc="218" dirty="0">
                <a:solidFill>
                  <a:srgbClr val="FFFFFF"/>
                </a:solidFill>
                <a:latin typeface="メイリオ" panose="020B0604030504040204" pitchFamily="50" charset="-128"/>
                <a:ea typeface="メイリオ" panose="020B0604030504040204" pitchFamily="50" charset="-128"/>
                <a:cs typeface="Microsoft YaHei"/>
              </a:rPr>
              <a:t> </a:t>
            </a:r>
            <a:r>
              <a:rPr sz="499" spc="-23" dirty="0">
                <a:latin typeface="メイリオ" panose="020B0604030504040204" pitchFamily="50" charset="-128"/>
                <a:ea typeface="メイリオ" panose="020B0604030504040204" pitchFamily="50" charset="-128"/>
                <a:cs typeface="Microsoft YaHei"/>
              </a:rPr>
              <a:t>無料</a:t>
            </a:r>
            <a:endParaRPr sz="499" dirty="0">
              <a:latin typeface="メイリオ" panose="020B0604030504040204" pitchFamily="50" charset="-128"/>
              <a:ea typeface="メイリオ" panose="020B0604030504040204" pitchFamily="50" charset="-128"/>
              <a:cs typeface="Microsoft YaHei"/>
            </a:endParaRPr>
          </a:p>
        </p:txBody>
      </p:sp>
      <p:sp>
        <p:nvSpPr>
          <p:cNvPr id="79" name="object 79"/>
          <p:cNvSpPr txBox="1"/>
          <p:nvPr/>
        </p:nvSpPr>
        <p:spPr>
          <a:xfrm>
            <a:off x="2090053" y="8461607"/>
            <a:ext cx="372291" cy="90199"/>
          </a:xfrm>
          <a:prstGeom prst="rect">
            <a:avLst/>
          </a:prstGeom>
        </p:spPr>
        <p:txBody>
          <a:bodyPr vert="horz" wrap="square" lIns="0" tIns="13254" rIns="0" bIns="0" rtlCol="0">
            <a:spAutoFit/>
          </a:bodyPr>
          <a:lstStyle/>
          <a:p>
            <a:pPr marL="11527">
              <a:spcBef>
                <a:spcPts val="103"/>
              </a:spcBef>
            </a:pPr>
            <a:r>
              <a:rPr sz="499" b="1" dirty="0">
                <a:solidFill>
                  <a:srgbClr val="FFFFFF"/>
                </a:solidFill>
                <a:latin typeface="メイリオ" panose="020B0604030504040204" pitchFamily="50" charset="-128"/>
                <a:ea typeface="メイリオ" panose="020B0604030504040204" pitchFamily="50" charset="-128"/>
                <a:cs typeface="Microsoft YaHei"/>
              </a:rPr>
              <a:t>P</a:t>
            </a:r>
            <a:r>
              <a:rPr sz="499" b="1" spc="245" dirty="0">
                <a:solidFill>
                  <a:srgbClr val="FFFFFF"/>
                </a:solidFill>
                <a:latin typeface="メイリオ" panose="020B0604030504040204" pitchFamily="50" charset="-128"/>
                <a:ea typeface="メイリオ" panose="020B0604030504040204" pitchFamily="50" charset="-128"/>
                <a:cs typeface="Microsoft YaHei"/>
              </a:rPr>
              <a:t> </a:t>
            </a: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
        <p:nvSpPr>
          <p:cNvPr id="80" name="object 80"/>
          <p:cNvSpPr txBox="1"/>
          <p:nvPr/>
        </p:nvSpPr>
        <p:spPr>
          <a:xfrm>
            <a:off x="5836812" y="8461612"/>
            <a:ext cx="284693" cy="90199"/>
          </a:xfrm>
          <a:prstGeom prst="rect">
            <a:avLst/>
          </a:prstGeom>
        </p:spPr>
        <p:txBody>
          <a:bodyPr vert="horz" wrap="square" lIns="0" tIns="13254" rIns="0" bIns="0" rtlCol="0">
            <a:spAutoFit/>
          </a:bodyPr>
          <a:lstStyle/>
          <a:p>
            <a:pPr marL="11527">
              <a:spcBef>
                <a:spcPts val="103"/>
              </a:spcBef>
            </a:pP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
        <p:nvSpPr>
          <p:cNvPr id="81" name="object 81"/>
          <p:cNvSpPr txBox="1"/>
          <p:nvPr/>
        </p:nvSpPr>
        <p:spPr>
          <a:xfrm>
            <a:off x="5804140" y="4589889"/>
            <a:ext cx="153873" cy="90199"/>
          </a:xfrm>
          <a:prstGeom prst="rect">
            <a:avLst/>
          </a:prstGeom>
        </p:spPr>
        <p:txBody>
          <a:bodyPr vert="horz" wrap="square" lIns="0" tIns="13254" rIns="0" bIns="0" rtlCol="0">
            <a:spAutoFit/>
          </a:bodyPr>
          <a:lstStyle/>
          <a:p>
            <a:pPr marL="11527">
              <a:spcBef>
                <a:spcPts val="103"/>
              </a:spcBef>
            </a:pPr>
            <a:r>
              <a:rPr sz="499" spc="-23" dirty="0">
                <a:latin typeface="メイリオ" panose="020B0604030504040204" pitchFamily="50" charset="-128"/>
                <a:ea typeface="メイリオ" panose="020B0604030504040204" pitchFamily="50" charset="-128"/>
                <a:cs typeface="Microsoft YaHei"/>
              </a:rPr>
              <a:t>無料</a:t>
            </a:r>
            <a:endParaRPr sz="499" dirty="0">
              <a:latin typeface="メイリオ" panose="020B0604030504040204" pitchFamily="50" charset="-128"/>
              <a:ea typeface="メイリオ" panose="020B0604030504040204" pitchFamily="50" charset="-128"/>
              <a:cs typeface="Microsoft YaHei"/>
            </a:endParaRPr>
          </a:p>
        </p:txBody>
      </p:sp>
      <p:sp>
        <p:nvSpPr>
          <p:cNvPr id="82" name="object 82"/>
          <p:cNvSpPr txBox="1"/>
          <p:nvPr/>
        </p:nvSpPr>
        <p:spPr>
          <a:xfrm>
            <a:off x="3797957" y="350467"/>
            <a:ext cx="2302329" cy="307834"/>
          </a:xfrm>
          <a:prstGeom prst="rect">
            <a:avLst/>
          </a:prstGeom>
        </p:spPr>
        <p:txBody>
          <a:bodyPr vert="horz" wrap="square" lIns="0" tIns="14408" rIns="0" bIns="0" rtlCol="0">
            <a:spAutoFit/>
          </a:bodyPr>
          <a:lstStyle/>
          <a:p>
            <a:pPr marL="11527">
              <a:spcBef>
                <a:spcPts val="113"/>
              </a:spcBef>
            </a:pPr>
            <a:r>
              <a:rPr sz="1906" b="1" spc="68" dirty="0">
                <a:solidFill>
                  <a:srgbClr val="00465C"/>
                </a:solidFill>
                <a:latin typeface="メイリオ" panose="020B0604030504040204" pitchFamily="50" charset="-128"/>
                <a:ea typeface="メイリオ" panose="020B0604030504040204" pitchFamily="50" charset="-128"/>
                <a:cs typeface="Microsoft YaHei"/>
              </a:rPr>
              <a:t>おすすめコンテンツ</a:t>
            </a:r>
            <a:endParaRPr sz="1906" dirty="0">
              <a:latin typeface="メイリオ" panose="020B0604030504040204" pitchFamily="50" charset="-128"/>
              <a:ea typeface="メイリオ" panose="020B0604030504040204" pitchFamily="50" charset="-128"/>
              <a:cs typeface="Microsoft YaHei"/>
            </a:endParaRPr>
          </a:p>
        </p:txBody>
      </p:sp>
      <p:grpSp>
        <p:nvGrpSpPr>
          <p:cNvPr id="83" name="object 83"/>
          <p:cNvGrpSpPr/>
          <p:nvPr/>
        </p:nvGrpSpPr>
        <p:grpSpPr>
          <a:xfrm>
            <a:off x="772801" y="329246"/>
            <a:ext cx="1051176" cy="265099"/>
            <a:chOff x="851512" y="252008"/>
            <a:chExt cx="1158240" cy="292100"/>
          </a:xfrm>
        </p:grpSpPr>
        <p:sp>
          <p:nvSpPr>
            <p:cNvPr id="84" name="object 84"/>
            <p:cNvSpPr/>
            <p:nvPr/>
          </p:nvSpPr>
          <p:spPr>
            <a:xfrm>
              <a:off x="851509" y="252018"/>
              <a:ext cx="1158240" cy="292100"/>
            </a:xfrm>
            <a:custGeom>
              <a:avLst/>
              <a:gdLst/>
              <a:ahLst/>
              <a:cxnLst/>
              <a:rect l="l" t="t" r="r" b="b"/>
              <a:pathLst>
                <a:path w="1158239" h="292100">
                  <a:moveTo>
                    <a:pt x="231406" y="203771"/>
                  </a:moveTo>
                  <a:lnTo>
                    <a:pt x="214249" y="153314"/>
                  </a:lnTo>
                  <a:lnTo>
                    <a:pt x="130797" y="113271"/>
                  </a:lnTo>
                  <a:lnTo>
                    <a:pt x="103111" y="105791"/>
                  </a:lnTo>
                  <a:lnTo>
                    <a:pt x="85839" y="98056"/>
                  </a:lnTo>
                  <a:lnTo>
                    <a:pt x="76962" y="88734"/>
                  </a:lnTo>
                  <a:lnTo>
                    <a:pt x="74460" y="76517"/>
                  </a:lnTo>
                  <a:lnTo>
                    <a:pt x="76962" y="64160"/>
                  </a:lnTo>
                  <a:lnTo>
                    <a:pt x="84340" y="55105"/>
                  </a:lnTo>
                  <a:lnTo>
                    <a:pt x="96329" y="49555"/>
                  </a:lnTo>
                  <a:lnTo>
                    <a:pt x="112725" y="47663"/>
                  </a:lnTo>
                  <a:lnTo>
                    <a:pt x="131508" y="49771"/>
                  </a:lnTo>
                  <a:lnTo>
                    <a:pt x="145542" y="56210"/>
                  </a:lnTo>
                  <a:lnTo>
                    <a:pt x="155028" y="67119"/>
                  </a:lnTo>
                  <a:lnTo>
                    <a:pt x="160172" y="82664"/>
                  </a:lnTo>
                  <a:lnTo>
                    <a:pt x="160350" y="83731"/>
                  </a:lnTo>
                  <a:lnTo>
                    <a:pt x="224040" y="83731"/>
                  </a:lnTo>
                  <a:lnTo>
                    <a:pt x="191046" y="21831"/>
                  </a:lnTo>
                  <a:lnTo>
                    <a:pt x="114300" y="0"/>
                  </a:lnTo>
                  <a:lnTo>
                    <a:pt x="70815" y="5803"/>
                  </a:lnTo>
                  <a:lnTo>
                    <a:pt x="37947" y="22428"/>
                  </a:lnTo>
                  <a:lnTo>
                    <a:pt x="17145" y="48704"/>
                  </a:lnTo>
                  <a:lnTo>
                    <a:pt x="9893" y="83477"/>
                  </a:lnTo>
                  <a:lnTo>
                    <a:pt x="13030" y="107607"/>
                  </a:lnTo>
                  <a:lnTo>
                    <a:pt x="26314" y="130619"/>
                  </a:lnTo>
                  <a:lnTo>
                    <a:pt x="55460" y="151295"/>
                  </a:lnTo>
                  <a:lnTo>
                    <a:pt x="106235" y="168402"/>
                  </a:lnTo>
                  <a:lnTo>
                    <a:pt x="135534" y="176568"/>
                  </a:lnTo>
                  <a:lnTo>
                    <a:pt x="154165" y="185547"/>
                  </a:lnTo>
                  <a:lnTo>
                    <a:pt x="163982" y="196621"/>
                  </a:lnTo>
                  <a:lnTo>
                    <a:pt x="166839" y="211137"/>
                  </a:lnTo>
                  <a:lnTo>
                    <a:pt x="164007" y="225132"/>
                  </a:lnTo>
                  <a:lnTo>
                    <a:pt x="155524" y="235165"/>
                  </a:lnTo>
                  <a:lnTo>
                    <a:pt x="141452" y="241211"/>
                  </a:lnTo>
                  <a:lnTo>
                    <a:pt x="121818" y="243230"/>
                  </a:lnTo>
                  <a:lnTo>
                    <a:pt x="99720" y="240792"/>
                  </a:lnTo>
                  <a:lnTo>
                    <a:pt x="82765" y="233426"/>
                  </a:lnTo>
                  <a:lnTo>
                    <a:pt x="70866" y="221068"/>
                  </a:lnTo>
                  <a:lnTo>
                    <a:pt x="63893" y="203644"/>
                  </a:lnTo>
                  <a:lnTo>
                    <a:pt x="63677" y="202653"/>
                  </a:lnTo>
                  <a:lnTo>
                    <a:pt x="0" y="202653"/>
                  </a:lnTo>
                  <a:lnTo>
                    <a:pt x="12115" y="241185"/>
                  </a:lnTo>
                  <a:lnTo>
                    <a:pt x="71564" y="285673"/>
                  </a:lnTo>
                  <a:lnTo>
                    <a:pt x="117055" y="291528"/>
                  </a:lnTo>
                  <a:lnTo>
                    <a:pt x="165125" y="285534"/>
                  </a:lnTo>
                  <a:lnTo>
                    <a:pt x="201079" y="268249"/>
                  </a:lnTo>
                  <a:lnTo>
                    <a:pt x="223608" y="240652"/>
                  </a:lnTo>
                  <a:lnTo>
                    <a:pt x="231406" y="203771"/>
                  </a:lnTo>
                  <a:close/>
                </a:path>
                <a:path w="1158239" h="292100">
                  <a:moveTo>
                    <a:pt x="536473" y="285178"/>
                  </a:moveTo>
                  <a:lnTo>
                    <a:pt x="513651" y="220764"/>
                  </a:lnTo>
                  <a:lnTo>
                    <a:pt x="496150" y="171348"/>
                  </a:lnTo>
                  <a:lnTo>
                    <a:pt x="458038" y="63741"/>
                  </a:lnTo>
                  <a:lnTo>
                    <a:pt x="437692" y="6324"/>
                  </a:lnTo>
                  <a:lnTo>
                    <a:pt x="433070" y="6324"/>
                  </a:lnTo>
                  <a:lnTo>
                    <a:pt x="433070" y="171348"/>
                  </a:lnTo>
                  <a:lnTo>
                    <a:pt x="364312" y="171348"/>
                  </a:lnTo>
                  <a:lnTo>
                    <a:pt x="397637" y="63741"/>
                  </a:lnTo>
                  <a:lnTo>
                    <a:pt x="433070" y="171348"/>
                  </a:lnTo>
                  <a:lnTo>
                    <a:pt x="433070" y="6324"/>
                  </a:lnTo>
                  <a:lnTo>
                    <a:pt x="361962" y="6324"/>
                  </a:lnTo>
                  <a:lnTo>
                    <a:pt x="267258" y="285178"/>
                  </a:lnTo>
                  <a:lnTo>
                    <a:pt x="329069" y="285178"/>
                  </a:lnTo>
                  <a:lnTo>
                    <a:pt x="349008" y="220764"/>
                  </a:lnTo>
                  <a:lnTo>
                    <a:pt x="449351" y="220764"/>
                  </a:lnTo>
                  <a:lnTo>
                    <a:pt x="470560" y="285178"/>
                  </a:lnTo>
                  <a:lnTo>
                    <a:pt x="536473" y="285178"/>
                  </a:lnTo>
                  <a:close/>
                </a:path>
                <a:path w="1158239" h="292100">
                  <a:moveTo>
                    <a:pt x="1157859" y="285178"/>
                  </a:moveTo>
                  <a:lnTo>
                    <a:pt x="1135037" y="220764"/>
                  </a:lnTo>
                  <a:lnTo>
                    <a:pt x="1117536" y="171348"/>
                  </a:lnTo>
                  <a:lnTo>
                    <a:pt x="1079411" y="63741"/>
                  </a:lnTo>
                  <a:lnTo>
                    <a:pt x="1059078" y="6324"/>
                  </a:lnTo>
                  <a:lnTo>
                    <a:pt x="1054455" y="6324"/>
                  </a:lnTo>
                  <a:lnTo>
                    <a:pt x="1054455" y="171348"/>
                  </a:lnTo>
                  <a:lnTo>
                    <a:pt x="985697" y="171348"/>
                  </a:lnTo>
                  <a:lnTo>
                    <a:pt x="1019022" y="63741"/>
                  </a:lnTo>
                  <a:lnTo>
                    <a:pt x="1054455" y="171348"/>
                  </a:lnTo>
                  <a:lnTo>
                    <a:pt x="1054455" y="6324"/>
                  </a:lnTo>
                  <a:lnTo>
                    <a:pt x="983348" y="6324"/>
                  </a:lnTo>
                  <a:lnTo>
                    <a:pt x="888644" y="285178"/>
                  </a:lnTo>
                  <a:lnTo>
                    <a:pt x="950455" y="285178"/>
                  </a:lnTo>
                  <a:lnTo>
                    <a:pt x="970394" y="220764"/>
                  </a:lnTo>
                  <a:lnTo>
                    <a:pt x="1070737" y="220764"/>
                  </a:lnTo>
                  <a:lnTo>
                    <a:pt x="1091946" y="285178"/>
                  </a:lnTo>
                  <a:lnTo>
                    <a:pt x="1157859" y="285178"/>
                  </a:lnTo>
                  <a:close/>
                </a:path>
              </a:pathLst>
            </a:custGeom>
            <a:solidFill>
              <a:srgbClr val="005178"/>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85" name="object 85"/>
            <p:cNvPicPr/>
            <p:nvPr/>
          </p:nvPicPr>
          <p:blipFill>
            <a:blip r:embed="rId6" cstate="print"/>
            <a:stretch>
              <a:fillRect/>
            </a:stretch>
          </p:blipFill>
          <p:spPr>
            <a:xfrm>
              <a:off x="1421555" y="255166"/>
              <a:ext cx="285187" cy="285186"/>
            </a:xfrm>
            <a:prstGeom prst="rect">
              <a:avLst/>
            </a:prstGeom>
          </p:spPr>
        </p:pic>
      </p:grpSp>
      <p:pic>
        <p:nvPicPr>
          <p:cNvPr id="86" name="object 86"/>
          <p:cNvPicPr/>
          <p:nvPr/>
        </p:nvPicPr>
        <p:blipFill>
          <a:blip r:embed="rId7" cstate="print"/>
          <a:stretch>
            <a:fillRect/>
          </a:stretch>
        </p:blipFill>
        <p:spPr>
          <a:xfrm>
            <a:off x="1887261" y="336405"/>
            <a:ext cx="830407" cy="319554"/>
          </a:xfrm>
          <a:prstGeom prst="rect">
            <a:avLst/>
          </a:prstGeom>
        </p:spPr>
      </p:pic>
      <p:pic>
        <p:nvPicPr>
          <p:cNvPr id="87" name="object 87"/>
          <p:cNvPicPr/>
          <p:nvPr/>
        </p:nvPicPr>
        <p:blipFill>
          <a:blip r:embed="rId8" cstate="print"/>
          <a:stretch>
            <a:fillRect/>
          </a:stretch>
        </p:blipFill>
        <p:spPr>
          <a:xfrm>
            <a:off x="2780123" y="336094"/>
            <a:ext cx="944266" cy="250783"/>
          </a:xfrm>
          <a:prstGeom prst="rect">
            <a:avLst/>
          </a:prstGeom>
        </p:spPr>
      </p:pic>
      <p:sp>
        <p:nvSpPr>
          <p:cNvPr id="88" name="object 88"/>
          <p:cNvSpPr txBox="1"/>
          <p:nvPr/>
        </p:nvSpPr>
        <p:spPr>
          <a:xfrm>
            <a:off x="329361" y="773821"/>
            <a:ext cx="2982942" cy="672667"/>
          </a:xfrm>
          <a:prstGeom prst="rect">
            <a:avLst/>
          </a:prstGeom>
        </p:spPr>
        <p:txBody>
          <a:bodyPr vert="horz" wrap="square" lIns="0" tIns="119871" rIns="0" bIns="0" rtlCol="0">
            <a:spAutoFit/>
          </a:bodyPr>
          <a:lstStyle/>
          <a:p>
            <a:pPr marL="39766">
              <a:spcBef>
                <a:spcPts val="944"/>
              </a:spcBef>
            </a:pPr>
            <a:r>
              <a:rPr lang="ja-JP" altLang="en-US" sz="1400" b="1" spc="-27" dirty="0">
                <a:latin typeface="メイリオ" panose="020B0604030504040204" pitchFamily="50" charset="-128"/>
                <a:ea typeface="メイリオ" panose="020B0604030504040204" pitchFamily="50" charset="-128"/>
                <a:cs typeface="Microsoft YaHei"/>
              </a:rPr>
              <a:t>　　</a:t>
            </a:r>
            <a:r>
              <a:rPr sz="1400" b="1" spc="-27" dirty="0" err="1">
                <a:latin typeface="メイリオ" panose="020B0604030504040204" pitchFamily="50" charset="-128"/>
                <a:ea typeface="メイリオ" panose="020B0604030504040204" pitchFamily="50" charset="-128"/>
                <a:cs typeface="Microsoft YaHei"/>
              </a:rPr>
              <a:t>様々なエネルギーを学ぼう</a:t>
            </a:r>
            <a:r>
              <a:rPr sz="1400" b="1" spc="-27" dirty="0">
                <a:latin typeface="メイリオ" panose="020B0604030504040204" pitchFamily="50" charset="-128"/>
                <a:ea typeface="メイリオ" panose="020B0604030504040204" pitchFamily="50" charset="-128"/>
                <a:cs typeface="Microsoft YaHei"/>
              </a:rPr>
              <a:t>！</a:t>
            </a:r>
            <a:endParaRPr sz="1400" dirty="0">
              <a:latin typeface="メイリオ" panose="020B0604030504040204" pitchFamily="50" charset="-128"/>
              <a:ea typeface="メイリオ" panose="020B0604030504040204" pitchFamily="50" charset="-128"/>
              <a:cs typeface="Microsoft YaHei"/>
            </a:endParaRPr>
          </a:p>
          <a:p>
            <a:pPr marL="7492">
              <a:spcBef>
                <a:spcPts val="427"/>
              </a:spcBef>
            </a:pPr>
            <a:r>
              <a:rPr sz="771" spc="45" dirty="0" err="1">
                <a:solidFill>
                  <a:srgbClr val="006D94"/>
                </a:solidFill>
                <a:latin typeface="メイリオ" panose="020B0604030504040204" pitchFamily="50" charset="-128"/>
                <a:ea typeface="メイリオ" panose="020B0604030504040204" pitchFamily="50" charset="-128"/>
                <a:cs typeface="Microsoft YaHei"/>
              </a:rPr>
              <a:t>佐賀県には様々なエネルギーの関連施設があります</a:t>
            </a:r>
            <a:r>
              <a:rPr sz="771" spc="45" dirty="0">
                <a:solidFill>
                  <a:srgbClr val="006D94"/>
                </a:solidFill>
                <a:latin typeface="メイリオ" panose="020B0604030504040204" pitchFamily="50" charset="-128"/>
                <a:ea typeface="メイリオ" panose="020B0604030504040204" pitchFamily="50" charset="-128"/>
                <a:cs typeface="Microsoft YaHei"/>
              </a:rPr>
              <a:t>。</a:t>
            </a:r>
            <a:endParaRPr sz="771" dirty="0">
              <a:latin typeface="メイリオ" panose="020B0604030504040204" pitchFamily="50" charset="-128"/>
              <a:ea typeface="メイリオ" panose="020B0604030504040204" pitchFamily="50" charset="-128"/>
              <a:cs typeface="Microsoft YaHei"/>
            </a:endParaRPr>
          </a:p>
          <a:p>
            <a:pPr>
              <a:spcBef>
                <a:spcPts val="231"/>
              </a:spcBef>
            </a:pPr>
            <a:r>
              <a:rPr sz="771" spc="-50" dirty="0">
                <a:solidFill>
                  <a:srgbClr val="006D94"/>
                </a:solidFill>
                <a:latin typeface="メイリオ" panose="020B0604030504040204" pitchFamily="50" charset="-128"/>
                <a:ea typeface="メイリオ" panose="020B0604030504040204" pitchFamily="50" charset="-128"/>
                <a:cs typeface="Microsoft YaHei"/>
              </a:rPr>
              <a:t>あすぴあでは、エネルギーについて考えながら学ぶことができます。</a:t>
            </a:r>
            <a:endParaRPr sz="771" dirty="0">
              <a:latin typeface="メイリオ" panose="020B0604030504040204" pitchFamily="50" charset="-128"/>
              <a:ea typeface="メイリオ" panose="020B0604030504040204" pitchFamily="50" charset="-128"/>
              <a:cs typeface="Microsoft YaHei"/>
            </a:endParaRPr>
          </a:p>
        </p:txBody>
      </p:sp>
      <p:sp>
        <p:nvSpPr>
          <p:cNvPr id="90" name="object 90"/>
          <p:cNvSpPr txBox="1"/>
          <p:nvPr/>
        </p:nvSpPr>
        <p:spPr>
          <a:xfrm>
            <a:off x="3621701" y="853718"/>
            <a:ext cx="2885547" cy="1108927"/>
          </a:xfrm>
          <a:prstGeom prst="rect">
            <a:avLst/>
          </a:prstGeom>
        </p:spPr>
        <p:txBody>
          <a:bodyPr vert="horz" wrap="square" lIns="0" tIns="11526" rIns="0" bIns="0" rtlCol="0">
            <a:spAutoFit/>
          </a:bodyPr>
          <a:lstStyle/>
          <a:p>
            <a:pPr>
              <a:lnSpc>
                <a:spcPts val="1824"/>
              </a:lnSpc>
              <a:spcBef>
                <a:spcPts val="91"/>
              </a:spcBef>
            </a:pPr>
            <a:r>
              <a:rPr sz="1400" b="1" spc="-9" dirty="0">
                <a:latin typeface="メイリオ" panose="020B0604030504040204" pitchFamily="50" charset="-128"/>
                <a:ea typeface="メイリオ" panose="020B0604030504040204" pitchFamily="50" charset="-128"/>
                <a:cs typeface="Microsoft YaHei"/>
              </a:rPr>
              <a:t>世界が注目！</a:t>
            </a:r>
            <a:endParaRPr sz="1400" dirty="0">
              <a:latin typeface="メイリオ" panose="020B0604030504040204" pitchFamily="50" charset="-128"/>
              <a:ea typeface="メイリオ" panose="020B0604030504040204" pitchFamily="50" charset="-128"/>
              <a:cs typeface="Microsoft YaHei"/>
            </a:endParaRPr>
          </a:p>
          <a:p>
            <a:pPr>
              <a:lnSpc>
                <a:spcPts val="1824"/>
              </a:lnSpc>
            </a:pPr>
            <a:r>
              <a:rPr sz="1400" b="1" spc="-59" dirty="0" err="1">
                <a:latin typeface="メイリオ" panose="020B0604030504040204" pitchFamily="50" charset="-128"/>
                <a:ea typeface="メイリオ" panose="020B0604030504040204" pitchFamily="50" charset="-128"/>
                <a:cs typeface="Microsoft YaHei"/>
              </a:rPr>
              <a:t>海の温度差を利用した発電とは</a:t>
            </a:r>
            <a:r>
              <a:rPr sz="1400" b="1" spc="-59" dirty="0">
                <a:latin typeface="メイリオ" panose="020B0604030504040204" pitchFamily="50" charset="-128"/>
                <a:ea typeface="メイリオ" panose="020B0604030504040204" pitchFamily="50" charset="-128"/>
                <a:cs typeface="Microsoft YaHei"/>
              </a:rPr>
              <a:t>？</a:t>
            </a:r>
            <a:endParaRPr lang="en-US" sz="1400" b="1" spc="-59" dirty="0">
              <a:latin typeface="メイリオ" panose="020B0604030504040204" pitchFamily="50" charset="-128"/>
              <a:ea typeface="メイリオ" panose="020B0604030504040204" pitchFamily="50" charset="-128"/>
              <a:cs typeface="Microsoft YaHei"/>
            </a:endParaRPr>
          </a:p>
          <a:p>
            <a:pPr>
              <a:lnSpc>
                <a:spcPts val="1100"/>
              </a:lnSpc>
              <a:spcBef>
                <a:spcPts val="300"/>
              </a:spcBef>
            </a:pPr>
            <a:r>
              <a:rPr sz="771" spc="-5" dirty="0">
                <a:solidFill>
                  <a:srgbClr val="006D94"/>
                </a:solidFill>
                <a:latin typeface="メイリオ" panose="020B0604030504040204" pitchFamily="50" charset="-128"/>
                <a:ea typeface="メイリオ" panose="020B0604030504040204" pitchFamily="50" charset="-128"/>
                <a:cs typeface="Microsoft YaHei"/>
              </a:rPr>
              <a:t>海の温度差を利用した発電とは、太陽からの熱エネルギーにより温められた</a:t>
            </a:r>
            <a:r>
              <a:rPr sz="771" dirty="0">
                <a:solidFill>
                  <a:srgbClr val="006D94"/>
                </a:solidFill>
                <a:latin typeface="メイリオ" panose="020B0604030504040204" pitchFamily="50" charset="-128"/>
                <a:ea typeface="メイリオ" panose="020B0604030504040204" pitchFamily="50" charset="-128"/>
                <a:cs typeface="Microsoft YaHei"/>
              </a:rPr>
              <a:t>表層の温かい海水</a:t>
            </a:r>
            <a:r>
              <a:rPr sz="885" baseline="4273" dirty="0">
                <a:solidFill>
                  <a:srgbClr val="006D94"/>
                </a:solidFill>
                <a:latin typeface="メイリオ" panose="020B0604030504040204" pitchFamily="50" charset="-128"/>
                <a:ea typeface="メイリオ" panose="020B0604030504040204" pitchFamily="50" charset="-128"/>
                <a:cs typeface="Microsoft YaHei"/>
              </a:rPr>
              <a:t>（表層海水）</a:t>
            </a:r>
            <a:r>
              <a:rPr sz="771" dirty="0">
                <a:solidFill>
                  <a:srgbClr val="006D94"/>
                </a:solidFill>
                <a:latin typeface="メイリオ" panose="020B0604030504040204" pitchFamily="50" charset="-128"/>
                <a:ea typeface="メイリオ" panose="020B0604030504040204" pitchFamily="50" charset="-128"/>
                <a:cs typeface="Microsoft YaHei"/>
              </a:rPr>
              <a:t>と深層の冷たい海水</a:t>
            </a:r>
            <a:r>
              <a:rPr sz="885" baseline="4273" dirty="0">
                <a:solidFill>
                  <a:srgbClr val="006D94"/>
                </a:solidFill>
                <a:latin typeface="メイリオ" panose="020B0604030504040204" pitchFamily="50" charset="-128"/>
                <a:ea typeface="メイリオ" panose="020B0604030504040204" pitchFamily="50" charset="-128"/>
                <a:cs typeface="Microsoft YaHei"/>
              </a:rPr>
              <a:t>（深層海水）</a:t>
            </a:r>
            <a:r>
              <a:rPr sz="771" spc="-23" dirty="0">
                <a:solidFill>
                  <a:srgbClr val="006D94"/>
                </a:solidFill>
                <a:latin typeface="メイリオ" panose="020B0604030504040204" pitchFamily="50" charset="-128"/>
                <a:ea typeface="メイリオ" panose="020B0604030504040204" pitchFamily="50" charset="-128"/>
                <a:cs typeface="Microsoft YaHei"/>
              </a:rPr>
              <a:t>との</a:t>
            </a:r>
            <a:r>
              <a:rPr sz="771" spc="-5" dirty="0">
                <a:solidFill>
                  <a:srgbClr val="006D94"/>
                </a:solidFill>
                <a:latin typeface="メイリオ" panose="020B0604030504040204" pitchFamily="50" charset="-128"/>
                <a:ea typeface="メイリオ" panose="020B0604030504040204" pitchFamily="50" charset="-128"/>
                <a:cs typeface="Microsoft YaHei"/>
              </a:rPr>
              <a:t>温度差を利用して発電を行う、再生可能エネルギーによる発電のひとつです。</a:t>
            </a:r>
            <a:endParaRPr sz="771" dirty="0">
              <a:latin typeface="メイリオ" panose="020B0604030504040204" pitchFamily="50" charset="-128"/>
              <a:ea typeface="メイリオ" panose="020B0604030504040204" pitchFamily="50" charset="-128"/>
              <a:cs typeface="Microsoft YaHei"/>
            </a:endParaRPr>
          </a:p>
        </p:txBody>
      </p:sp>
      <p:sp>
        <p:nvSpPr>
          <p:cNvPr id="91" name="object 91"/>
          <p:cNvSpPr txBox="1"/>
          <p:nvPr/>
        </p:nvSpPr>
        <p:spPr>
          <a:xfrm>
            <a:off x="315197" y="2996922"/>
            <a:ext cx="3013486" cy="1001037"/>
          </a:xfrm>
          <a:prstGeom prst="rect">
            <a:avLst/>
          </a:prstGeom>
        </p:spPr>
        <p:txBody>
          <a:bodyPr vert="horz" wrap="square" lIns="0" tIns="14408" rIns="0" bIns="0" rtlCol="0">
            <a:spAutoFit/>
          </a:bodyPr>
          <a:lstStyle/>
          <a:p>
            <a:pPr marL="11527">
              <a:spcBef>
                <a:spcPts val="113"/>
              </a:spcBef>
            </a:pPr>
            <a:r>
              <a:rPr lang="ja-JP" altLang="en-US" sz="1135" b="1" spc="-18" dirty="0">
                <a:solidFill>
                  <a:srgbClr val="00A8BD"/>
                </a:solidFill>
                <a:latin typeface="メイリオ" panose="020B0604030504040204" pitchFamily="50" charset="-128"/>
                <a:ea typeface="メイリオ" panose="020B0604030504040204" pitchFamily="50" charset="-128"/>
                <a:cs typeface="Microsoft YaHei"/>
              </a:rPr>
              <a:t>　 </a:t>
            </a:r>
            <a:r>
              <a:rPr sz="1000" b="1" spc="-18" dirty="0" err="1">
                <a:solidFill>
                  <a:schemeClr val="accent5">
                    <a:lumMod val="50000"/>
                  </a:schemeClr>
                </a:solidFill>
                <a:latin typeface="メイリオ" panose="020B0604030504040204" pitchFamily="50" charset="-128"/>
                <a:ea typeface="メイリオ" panose="020B0604030504040204" pitchFamily="50" charset="-128"/>
                <a:cs typeface="Microsoft YaHei"/>
              </a:rPr>
              <a:t>玄海町</a:t>
            </a:r>
            <a:r>
              <a:rPr sz="1000" b="1" spc="-50" dirty="0" err="1">
                <a:solidFill>
                  <a:schemeClr val="accent5">
                    <a:lumMod val="50000"/>
                  </a:schemeClr>
                </a:solidFill>
                <a:latin typeface="メイリオ" panose="020B0604030504040204" pitchFamily="50" charset="-128"/>
                <a:ea typeface="メイリオ" panose="020B0604030504040204" pitchFamily="50" charset="-128"/>
                <a:cs typeface="Microsoft YaHei"/>
              </a:rPr>
              <a:t>次世代エネルギーパーク</a:t>
            </a:r>
            <a:endParaRPr lang="en-US" sz="1000" b="1" spc="-50" dirty="0">
              <a:solidFill>
                <a:schemeClr val="accent5">
                  <a:lumMod val="50000"/>
                </a:schemeClr>
              </a:solidFill>
              <a:latin typeface="メイリオ" panose="020B0604030504040204" pitchFamily="50" charset="-128"/>
              <a:ea typeface="メイリオ" panose="020B0604030504040204" pitchFamily="50" charset="-128"/>
              <a:cs typeface="Microsoft YaHei"/>
            </a:endParaRPr>
          </a:p>
          <a:p>
            <a:pPr marL="11527">
              <a:spcBef>
                <a:spcPts val="113"/>
              </a:spcBef>
            </a:pPr>
            <a:r>
              <a:rPr lang="ja-JP" altLang="en-US" sz="1135" b="1" spc="-14" dirty="0">
                <a:solidFill>
                  <a:schemeClr val="accent5">
                    <a:lumMod val="50000"/>
                  </a:schemeClr>
                </a:solidFill>
                <a:latin typeface="メイリオ" panose="020B0604030504040204" pitchFamily="50" charset="-128"/>
                <a:ea typeface="メイリオ" panose="020B0604030504040204" pitchFamily="50" charset="-128"/>
                <a:cs typeface="Microsoft YaHei"/>
              </a:rPr>
              <a:t>　 </a:t>
            </a:r>
            <a:r>
              <a:rPr sz="1135" b="1" spc="-14" dirty="0" err="1">
                <a:solidFill>
                  <a:schemeClr val="accent5">
                    <a:lumMod val="50000"/>
                  </a:schemeClr>
                </a:solidFill>
                <a:latin typeface="メイリオ" panose="020B0604030504040204" pitchFamily="50" charset="-128"/>
                <a:ea typeface="メイリオ" panose="020B0604030504040204" pitchFamily="50" charset="-128"/>
                <a:cs typeface="Microsoft YaHei"/>
              </a:rPr>
              <a:t>あすぴあ</a:t>
            </a:r>
            <a:endParaRPr sz="1135" dirty="0">
              <a:solidFill>
                <a:schemeClr val="accent5">
                  <a:lumMod val="50000"/>
                </a:schemeClr>
              </a:solidFill>
              <a:latin typeface="メイリオ" panose="020B0604030504040204" pitchFamily="50" charset="-128"/>
              <a:ea typeface="メイリオ" panose="020B0604030504040204" pitchFamily="50" charset="-128"/>
              <a:cs typeface="Microsoft YaHei"/>
            </a:endParaRPr>
          </a:p>
          <a:p>
            <a:pPr marL="11527" marR="4611">
              <a:lnSpc>
                <a:spcPct val="125099"/>
              </a:lnSpc>
              <a:spcBef>
                <a:spcPts val="300"/>
              </a:spcBef>
            </a:pPr>
            <a:r>
              <a:rPr sz="771" spc="-145" dirty="0">
                <a:latin typeface="メイリオ" panose="020B0604030504040204" pitchFamily="50" charset="-128"/>
                <a:ea typeface="メイリオ" panose="020B0604030504040204" pitchFamily="50" charset="-128"/>
                <a:cs typeface="Microsoft YaHei"/>
              </a:rPr>
              <a:t>“ あすぴあ ” </a:t>
            </a:r>
            <a:r>
              <a:rPr sz="771" spc="-145" dirty="0" err="1">
                <a:latin typeface="メイリオ" panose="020B0604030504040204" pitchFamily="50" charset="-128"/>
                <a:ea typeface="メイリオ" panose="020B0604030504040204" pitchFamily="50" charset="-128"/>
                <a:cs typeface="Microsoft YaHei"/>
              </a:rPr>
              <a:t>では様々なエネルギーに関する</a:t>
            </a:r>
            <a:r>
              <a:rPr sz="771" spc="-145" dirty="0">
                <a:latin typeface="メイリオ" panose="020B0604030504040204" pitchFamily="50" charset="-128"/>
                <a:ea typeface="メイリオ" panose="020B0604030504040204" pitchFamily="50" charset="-128"/>
                <a:cs typeface="Microsoft YaHei"/>
              </a:rPr>
              <a:t> “ 遊び ” や“ 体験 ” を通し</a:t>
            </a:r>
            <a:r>
              <a:rPr sz="771" spc="-68" dirty="0">
                <a:latin typeface="メイリオ" panose="020B0604030504040204" pitchFamily="50" charset="-128"/>
                <a:ea typeface="メイリオ" panose="020B0604030504040204" pitchFamily="50" charset="-128"/>
                <a:cs typeface="Microsoft YaHei"/>
              </a:rPr>
              <a:t>て、一人ひとりが次世代のエネルギーについて考えることができます。</a:t>
            </a:r>
            <a:r>
              <a:rPr sz="771" spc="64" dirty="0">
                <a:latin typeface="メイリオ" panose="020B0604030504040204" pitchFamily="50" charset="-128"/>
                <a:ea typeface="メイリオ" panose="020B0604030504040204" pitchFamily="50" charset="-128"/>
                <a:cs typeface="Microsoft YaHei"/>
              </a:rPr>
              <a:t>近くには </a:t>
            </a:r>
            <a:r>
              <a:rPr sz="771" spc="-23" dirty="0">
                <a:latin typeface="メイリオ" panose="020B0604030504040204" pitchFamily="50" charset="-128"/>
                <a:ea typeface="メイリオ" panose="020B0604030504040204" pitchFamily="50" charset="-128"/>
                <a:cs typeface="Microsoft YaHei"/>
              </a:rPr>
              <a:t>“ </a:t>
            </a:r>
            <a:r>
              <a:rPr sz="771" spc="-23" dirty="0" err="1">
                <a:latin typeface="メイリオ" panose="020B0604030504040204" pitchFamily="50" charset="-128"/>
                <a:ea typeface="メイリオ" panose="020B0604030504040204" pitchFamily="50" charset="-128"/>
                <a:cs typeface="Microsoft YaHei"/>
              </a:rPr>
              <a:t>九州のエネルギーについて大人から子どもまで色んな</a:t>
            </a:r>
            <a:r>
              <a:rPr sz="771" spc="-32" dirty="0" err="1">
                <a:latin typeface="メイリオ" panose="020B0604030504040204" pitchFamily="50" charset="-128"/>
                <a:ea typeface="メイリオ" panose="020B0604030504040204" pitchFamily="50" charset="-128"/>
                <a:cs typeface="Microsoft YaHei"/>
              </a:rPr>
              <a:t>角度から学べるテーマパーク</a:t>
            </a:r>
            <a:r>
              <a:rPr sz="771" spc="-32" dirty="0">
                <a:latin typeface="メイリオ" panose="020B0604030504040204" pitchFamily="50" charset="-128"/>
                <a:ea typeface="メイリオ" panose="020B0604030504040204" pitchFamily="50" charset="-128"/>
                <a:cs typeface="Microsoft YaHei"/>
              </a:rPr>
              <a:t> ” </a:t>
            </a:r>
            <a:r>
              <a:rPr sz="771" spc="-32" dirty="0" err="1">
                <a:latin typeface="メイリオ" panose="020B0604030504040204" pitchFamily="50" charset="-128"/>
                <a:ea typeface="メイリオ" panose="020B0604030504040204" pitchFamily="50" charset="-128"/>
                <a:cs typeface="Microsoft YaHei"/>
              </a:rPr>
              <a:t>玄海エネルギーパークもあります</a:t>
            </a:r>
            <a:r>
              <a:rPr sz="771" spc="-32" dirty="0">
                <a:latin typeface="メイリオ" panose="020B0604030504040204" pitchFamily="50" charset="-128"/>
                <a:ea typeface="メイリオ" panose="020B0604030504040204" pitchFamily="50" charset="-128"/>
                <a:cs typeface="Microsoft YaHei"/>
              </a:rPr>
              <a:t>。</a:t>
            </a:r>
            <a:endParaRPr sz="771" dirty="0">
              <a:latin typeface="メイリオ" panose="020B0604030504040204" pitchFamily="50" charset="-128"/>
              <a:ea typeface="メイリオ" panose="020B0604030504040204" pitchFamily="50" charset="-128"/>
              <a:cs typeface="Microsoft YaHei"/>
            </a:endParaRPr>
          </a:p>
        </p:txBody>
      </p:sp>
      <p:sp>
        <p:nvSpPr>
          <p:cNvPr id="92" name="object 92"/>
          <p:cNvSpPr txBox="1"/>
          <p:nvPr/>
        </p:nvSpPr>
        <p:spPr>
          <a:xfrm>
            <a:off x="265796" y="7319062"/>
            <a:ext cx="3023283" cy="797968"/>
          </a:xfrm>
          <a:prstGeom prst="rect">
            <a:avLst/>
          </a:prstGeom>
        </p:spPr>
        <p:txBody>
          <a:bodyPr vert="horz" wrap="square" lIns="0" tIns="14408" rIns="0" bIns="0" rtlCol="0">
            <a:spAutoFit/>
          </a:bodyPr>
          <a:lstStyle/>
          <a:p>
            <a:pPr marL="60514">
              <a:spcBef>
                <a:spcPts val="113"/>
              </a:spcBef>
            </a:pPr>
            <a:r>
              <a:rPr lang="ja-JP" altLang="en-US" sz="1135" b="1" spc="36" dirty="0">
                <a:solidFill>
                  <a:srgbClr val="00A8BD"/>
                </a:solidFill>
                <a:latin typeface="メイリオ" panose="020B0604030504040204" pitchFamily="50" charset="-128"/>
                <a:ea typeface="メイリオ" panose="020B0604030504040204" pitchFamily="50" charset="-128"/>
                <a:cs typeface="Microsoft YaHei"/>
              </a:rPr>
              <a:t>　 </a:t>
            </a:r>
            <a:r>
              <a:rPr sz="1135" b="1" spc="36" dirty="0" err="1">
                <a:solidFill>
                  <a:schemeClr val="accent5">
                    <a:lumMod val="50000"/>
                  </a:schemeClr>
                </a:solidFill>
                <a:latin typeface="メイリオ" panose="020B0604030504040204" pitchFamily="50" charset="-128"/>
                <a:ea typeface="メイリオ" panose="020B0604030504040204" pitchFamily="50" charset="-128"/>
                <a:cs typeface="Microsoft YaHei"/>
              </a:rPr>
              <a:t>松隈小水力発電所</a:t>
            </a:r>
            <a:endParaRPr sz="1135" dirty="0">
              <a:solidFill>
                <a:schemeClr val="accent5">
                  <a:lumMod val="50000"/>
                </a:schemeClr>
              </a:solidFill>
              <a:latin typeface="メイリオ" panose="020B0604030504040204" pitchFamily="50" charset="-128"/>
              <a:ea typeface="メイリオ" panose="020B0604030504040204" pitchFamily="50" charset="-128"/>
              <a:cs typeface="Microsoft YaHei"/>
            </a:endParaRPr>
          </a:p>
          <a:p>
            <a:pPr marL="60514">
              <a:spcBef>
                <a:spcPts val="722"/>
              </a:spcBef>
            </a:pPr>
            <a:r>
              <a:rPr sz="771" spc="82" dirty="0">
                <a:latin typeface="メイリオ" panose="020B0604030504040204" pitchFamily="50" charset="-128"/>
                <a:ea typeface="メイリオ" panose="020B0604030504040204" pitchFamily="50" charset="-128"/>
                <a:cs typeface="Microsoft YaHei"/>
              </a:rPr>
              <a:t>松隈小水力発電所は佐賀県が構築した小水力発電事業モデル</a:t>
            </a:r>
            <a:endParaRPr sz="771" dirty="0">
              <a:latin typeface="メイリオ" panose="020B0604030504040204" pitchFamily="50" charset="-128"/>
              <a:ea typeface="メイリオ" panose="020B0604030504040204" pitchFamily="50" charset="-128"/>
              <a:cs typeface="Microsoft YaHei"/>
            </a:endParaRPr>
          </a:p>
          <a:p>
            <a:pPr marL="11527">
              <a:spcBef>
                <a:spcPts val="231"/>
              </a:spcBef>
            </a:pPr>
            <a:r>
              <a:rPr sz="771" spc="41" dirty="0">
                <a:latin typeface="メイリオ" panose="020B0604030504040204" pitchFamily="50" charset="-128"/>
                <a:ea typeface="メイリオ" panose="020B0604030504040204" pitchFamily="50" charset="-128"/>
                <a:cs typeface="Microsoft YaHei"/>
              </a:rPr>
              <a:t>「佐賀モデル」の実証を行っています。</a:t>
            </a:r>
            <a:endParaRPr sz="771" dirty="0">
              <a:latin typeface="メイリオ" panose="020B0604030504040204" pitchFamily="50" charset="-128"/>
              <a:ea typeface="メイリオ" panose="020B0604030504040204" pitchFamily="50" charset="-128"/>
              <a:cs typeface="Microsoft YaHei"/>
            </a:endParaRPr>
          </a:p>
          <a:p>
            <a:pPr marL="60514" marR="13255">
              <a:lnSpc>
                <a:spcPct val="110200"/>
              </a:lnSpc>
              <a:spcBef>
                <a:spcPts val="208"/>
              </a:spcBef>
            </a:pPr>
            <a:r>
              <a:rPr sz="681" spc="14" dirty="0">
                <a:latin typeface="メイリオ" panose="020B0604030504040204" pitchFamily="50" charset="-128"/>
                <a:ea typeface="メイリオ" panose="020B0604030504040204" pitchFamily="50" charset="-128"/>
                <a:cs typeface="Microsoft YaHei"/>
              </a:rPr>
              <a:t>※松隈小水力発電所は地域住民が出資して「松隈地域づくり株式会社」を設立し、松隈小水力発電所の事業者となりました。</a:t>
            </a:r>
            <a:endParaRPr sz="681" dirty="0">
              <a:latin typeface="メイリオ" panose="020B0604030504040204" pitchFamily="50" charset="-128"/>
              <a:ea typeface="メイリオ" panose="020B0604030504040204" pitchFamily="50" charset="-128"/>
              <a:cs typeface="Microsoft YaHei"/>
            </a:endParaRPr>
          </a:p>
        </p:txBody>
      </p:sp>
      <p:sp>
        <p:nvSpPr>
          <p:cNvPr id="93" name="object 93"/>
          <p:cNvSpPr txBox="1"/>
          <p:nvPr/>
        </p:nvSpPr>
        <p:spPr>
          <a:xfrm>
            <a:off x="3582423" y="3047881"/>
            <a:ext cx="3094824" cy="1321828"/>
          </a:xfrm>
          <a:prstGeom prst="rect">
            <a:avLst/>
          </a:prstGeom>
        </p:spPr>
        <p:txBody>
          <a:bodyPr vert="horz" wrap="square" lIns="0" tIns="21899" rIns="0" bIns="0" rtlCol="0">
            <a:spAutoFit/>
          </a:bodyPr>
          <a:lstStyle/>
          <a:p>
            <a:pPr marL="11527">
              <a:spcBef>
                <a:spcPts val="172"/>
              </a:spcBef>
            </a:pPr>
            <a:r>
              <a:rPr lang="ja-JP" altLang="en-US" sz="1044" b="1" spc="-5" dirty="0">
                <a:solidFill>
                  <a:srgbClr val="00A8BD"/>
                </a:solidFill>
                <a:latin typeface="メイリオ" panose="020B0604030504040204" pitchFamily="50" charset="-128"/>
                <a:ea typeface="メイリオ" panose="020B0604030504040204" pitchFamily="50" charset="-128"/>
                <a:cs typeface="Microsoft YaHei"/>
              </a:rPr>
              <a:t>　 </a:t>
            </a:r>
            <a:r>
              <a:rPr sz="1000" b="1" spc="-5" dirty="0" err="1">
                <a:solidFill>
                  <a:schemeClr val="accent5">
                    <a:lumMod val="50000"/>
                  </a:schemeClr>
                </a:solidFill>
                <a:latin typeface="メイリオ" panose="020B0604030504040204" pitchFamily="50" charset="-128"/>
                <a:ea typeface="メイリオ" panose="020B0604030504040204" pitchFamily="50" charset="-128"/>
                <a:cs typeface="Microsoft YaHei"/>
              </a:rPr>
              <a:t>佐賀大学海洋エネルギー研究所</a:t>
            </a:r>
            <a:endParaRPr sz="1000" dirty="0">
              <a:solidFill>
                <a:schemeClr val="accent5">
                  <a:lumMod val="50000"/>
                </a:schemeClr>
              </a:solidFill>
              <a:latin typeface="メイリオ" panose="020B0604030504040204" pitchFamily="50" charset="-128"/>
              <a:ea typeface="メイリオ" panose="020B0604030504040204" pitchFamily="50" charset="-128"/>
              <a:cs typeface="Microsoft YaHei"/>
            </a:endParaRPr>
          </a:p>
          <a:p>
            <a:pPr marL="11527">
              <a:spcBef>
                <a:spcPts val="113"/>
              </a:spcBef>
            </a:pPr>
            <a:r>
              <a:rPr lang="ja-JP" altLang="en-US" sz="1135" b="1" spc="36" dirty="0">
                <a:solidFill>
                  <a:schemeClr val="accent5">
                    <a:lumMod val="50000"/>
                  </a:schemeClr>
                </a:solidFill>
                <a:latin typeface="メイリオ" panose="020B0604030504040204" pitchFamily="50" charset="-128"/>
                <a:ea typeface="メイリオ" panose="020B0604030504040204" pitchFamily="50" charset="-128"/>
                <a:cs typeface="Microsoft YaHei"/>
              </a:rPr>
              <a:t>　 </a:t>
            </a:r>
            <a:r>
              <a:rPr sz="1135" b="1" spc="36" dirty="0" err="1">
                <a:solidFill>
                  <a:schemeClr val="accent5">
                    <a:lumMod val="50000"/>
                  </a:schemeClr>
                </a:solidFill>
                <a:latin typeface="メイリオ" panose="020B0604030504040204" pitchFamily="50" charset="-128"/>
                <a:ea typeface="メイリオ" panose="020B0604030504040204" pitchFamily="50" charset="-128"/>
                <a:cs typeface="Microsoft YaHei"/>
              </a:rPr>
              <a:t>伊万里サテライト</a:t>
            </a:r>
            <a:endParaRPr sz="1135" dirty="0">
              <a:solidFill>
                <a:schemeClr val="accent5">
                  <a:lumMod val="50000"/>
                </a:schemeClr>
              </a:solidFill>
              <a:latin typeface="メイリオ" panose="020B0604030504040204" pitchFamily="50" charset="-128"/>
              <a:ea typeface="メイリオ" panose="020B0604030504040204" pitchFamily="50" charset="-128"/>
              <a:cs typeface="Microsoft YaHei"/>
            </a:endParaRPr>
          </a:p>
          <a:p>
            <a:pPr marL="11527" marR="4611">
              <a:spcBef>
                <a:spcPts val="300"/>
              </a:spcBef>
            </a:pPr>
            <a:r>
              <a:rPr lang="ja-JP" altLang="en-US" sz="700" spc="82" dirty="0">
                <a:latin typeface="メイリオ" panose="020B0604030504040204" pitchFamily="50" charset="-128"/>
                <a:ea typeface="メイリオ" panose="020B0604030504040204" pitchFamily="50" charset="-128"/>
                <a:cs typeface="Microsoft YaHei"/>
              </a:rPr>
              <a:t>海洋エネルギー研究所は、海の温度差を用いた海洋温度差発電や、波の力や潮の満ち引きを利用した波力・潮流発電の研究開発が日々様々な研究者の方々によって行われています。</a:t>
            </a:r>
          </a:p>
          <a:p>
            <a:pPr marL="11527" marR="4611">
              <a:spcBef>
                <a:spcPts val="168"/>
              </a:spcBef>
            </a:pPr>
            <a:r>
              <a:rPr lang="ja-JP" altLang="en-US" sz="700" spc="82" dirty="0">
                <a:latin typeface="メイリオ" panose="020B0604030504040204" pitchFamily="50" charset="-128"/>
                <a:ea typeface="メイリオ" panose="020B0604030504040204" pitchFamily="50" charset="-128"/>
                <a:cs typeface="Microsoft YaHei"/>
              </a:rPr>
              <a:t>海洋国家である日本での海洋エネルギーの研究は非常に重要であり、本施設にはその研究を行うために様々な実験装置が設置され、佐賀大学内だけでなく、学外とも共同研究が行われています。​</a:t>
            </a:r>
          </a:p>
          <a:p>
            <a:pPr marL="11527" marR="4611">
              <a:spcBef>
                <a:spcPts val="168"/>
              </a:spcBef>
            </a:pPr>
            <a:r>
              <a:rPr lang="ja-JP" altLang="en-US" sz="700" spc="82" dirty="0">
                <a:latin typeface="メイリオ" panose="020B0604030504040204" pitchFamily="50" charset="-128"/>
                <a:ea typeface="メイリオ" panose="020B0604030504040204" pitchFamily="50" charset="-128"/>
                <a:cs typeface="Microsoft YaHei"/>
              </a:rPr>
              <a:t>また、実験装置だけでなく、発電システム等を理解しやすい模型もあります。</a:t>
            </a:r>
          </a:p>
        </p:txBody>
      </p:sp>
      <p:sp>
        <p:nvSpPr>
          <p:cNvPr id="94" name="object 94"/>
          <p:cNvSpPr txBox="1"/>
          <p:nvPr/>
        </p:nvSpPr>
        <p:spPr>
          <a:xfrm>
            <a:off x="3526250" y="6773936"/>
            <a:ext cx="3129223" cy="1372998"/>
          </a:xfrm>
          <a:prstGeom prst="rect">
            <a:avLst/>
          </a:prstGeom>
        </p:spPr>
        <p:txBody>
          <a:bodyPr vert="horz" wrap="square" lIns="0" tIns="14408" rIns="36000" bIns="0" rtlCol="0">
            <a:spAutoFit/>
          </a:bodyPr>
          <a:lstStyle/>
          <a:p>
            <a:pPr marL="11527">
              <a:spcBef>
                <a:spcPts val="113"/>
              </a:spcBef>
            </a:pPr>
            <a:r>
              <a:rPr lang="ja-JP" altLang="en-US" sz="1135" b="1" spc="50" dirty="0">
                <a:solidFill>
                  <a:srgbClr val="00A8BD"/>
                </a:solidFill>
                <a:latin typeface="メイリオ" panose="020B0604030504040204" pitchFamily="50" charset="-128"/>
                <a:ea typeface="メイリオ" panose="020B0604030504040204" pitchFamily="50" charset="-128"/>
                <a:cs typeface="Microsoft YaHei"/>
              </a:rPr>
              <a:t>　 </a:t>
            </a:r>
            <a:r>
              <a:rPr sz="1135" b="1" spc="50" dirty="0">
                <a:solidFill>
                  <a:schemeClr val="accent5">
                    <a:lumMod val="50000"/>
                  </a:schemeClr>
                </a:solidFill>
                <a:latin typeface="メイリオ" panose="020B0604030504040204" pitchFamily="50" charset="-128"/>
                <a:ea typeface="メイリオ" panose="020B0604030504040204" pitchFamily="50" charset="-128"/>
                <a:cs typeface="Microsoft YaHei"/>
              </a:rPr>
              <a:t>SAGA</a:t>
            </a:r>
            <a:r>
              <a:rPr sz="1135" b="1" spc="-9" dirty="0">
                <a:solidFill>
                  <a:schemeClr val="accent5">
                    <a:lumMod val="50000"/>
                  </a:schemeClr>
                </a:solidFill>
                <a:latin typeface="メイリオ" panose="020B0604030504040204" pitchFamily="50" charset="-128"/>
                <a:ea typeface="メイリオ" panose="020B0604030504040204" pitchFamily="50" charset="-128"/>
                <a:cs typeface="Microsoft YaHei"/>
              </a:rPr>
              <a:t> サンライズパーク</a:t>
            </a:r>
            <a:endParaRPr sz="1135" dirty="0">
              <a:solidFill>
                <a:schemeClr val="accent5">
                  <a:lumMod val="50000"/>
                </a:schemeClr>
              </a:solidFill>
              <a:latin typeface="メイリオ" panose="020B0604030504040204" pitchFamily="50" charset="-128"/>
              <a:ea typeface="メイリオ" panose="020B0604030504040204" pitchFamily="50" charset="-128"/>
              <a:cs typeface="Microsoft YaHei"/>
            </a:endParaRPr>
          </a:p>
          <a:p>
            <a:pPr marL="11527" marR="4611" algn="just">
              <a:lnSpc>
                <a:spcPts val="800"/>
              </a:lnSpc>
              <a:spcBef>
                <a:spcPts val="300"/>
              </a:spcBef>
            </a:pPr>
            <a:r>
              <a:rPr lang="en-US" altLang="ja-JP" sz="771" dirty="0">
                <a:latin typeface="メイリオ" panose="020B0604030504040204" pitchFamily="50" charset="-128"/>
                <a:ea typeface="メイリオ" panose="020B0604030504040204" pitchFamily="50" charset="-128"/>
                <a:cs typeface="Microsoft YaHei"/>
              </a:rPr>
              <a:t>『SAGA</a:t>
            </a:r>
            <a:r>
              <a:rPr lang="ja-JP" altLang="en-US" sz="771" dirty="0">
                <a:latin typeface="メイリオ" panose="020B0604030504040204" pitchFamily="50" charset="-128"/>
                <a:ea typeface="メイリオ" panose="020B0604030504040204" pitchFamily="50" charset="-128"/>
                <a:cs typeface="Microsoft YaHei"/>
              </a:rPr>
              <a:t>サンライズパーク</a:t>
            </a:r>
            <a:r>
              <a:rPr lang="en-US" altLang="ja-JP" sz="771" dirty="0">
                <a:latin typeface="メイリオ" panose="020B0604030504040204" pitchFamily="50" charset="-128"/>
                <a:ea typeface="メイリオ" panose="020B0604030504040204" pitchFamily="50" charset="-128"/>
                <a:cs typeface="Microsoft YaHei"/>
              </a:rPr>
              <a:t>』</a:t>
            </a:r>
            <a:r>
              <a:rPr lang="ja-JP" altLang="en-US" sz="771" dirty="0">
                <a:latin typeface="メイリオ" panose="020B0604030504040204" pitchFamily="50" charset="-128"/>
                <a:ea typeface="メイリオ" panose="020B0604030504040204" pitchFamily="50" charset="-128"/>
                <a:cs typeface="Microsoft YaHei"/>
              </a:rPr>
              <a:t>は新時代のエンターテイメント施設「</a:t>
            </a:r>
            <a:r>
              <a:rPr lang="en-US" altLang="ja-JP" sz="771" dirty="0">
                <a:latin typeface="メイリオ" panose="020B0604030504040204" pitchFamily="50" charset="-128"/>
                <a:ea typeface="メイリオ" panose="020B0604030504040204" pitchFamily="50" charset="-128"/>
                <a:cs typeface="Microsoft YaHei"/>
              </a:rPr>
              <a:t>SAGA </a:t>
            </a:r>
            <a:r>
              <a:rPr lang="ja-JP" altLang="en-US" sz="771" dirty="0">
                <a:latin typeface="メイリオ" panose="020B0604030504040204" pitchFamily="50" charset="-128"/>
                <a:ea typeface="メイリオ" panose="020B0604030504040204" pitchFamily="50" charset="-128"/>
                <a:cs typeface="Microsoft YaHei"/>
              </a:rPr>
              <a:t>アリーナ」、トップクラスの大会も開催できる国際基準のプール「</a:t>
            </a:r>
            <a:r>
              <a:rPr lang="en-US" altLang="ja-JP" sz="771" dirty="0">
                <a:latin typeface="メイリオ" panose="020B0604030504040204" pitchFamily="50" charset="-128"/>
                <a:ea typeface="メイリオ" panose="020B0604030504040204" pitchFamily="50" charset="-128"/>
                <a:cs typeface="Microsoft YaHei"/>
              </a:rPr>
              <a:t>SAGA</a:t>
            </a:r>
            <a:r>
              <a:rPr lang="ja-JP" altLang="en-US" sz="771" dirty="0">
                <a:latin typeface="メイリオ" panose="020B0604030504040204" pitchFamily="50" charset="-128"/>
                <a:ea typeface="メイリオ" panose="020B0604030504040204" pitchFamily="50" charset="-128"/>
                <a:cs typeface="Microsoft YaHei"/>
              </a:rPr>
              <a:t>アクア」など、最新鋭の設備を備えた施設に加え、ウッドデッキのオープンテラスに、カフェやショップが入るくつろぎ空間「パークテラス」など、日常からそれぞれのスタイルで楽しめる心地よい空間になっています。</a:t>
            </a:r>
          </a:p>
          <a:p>
            <a:pPr marL="11527" marR="4611" algn="just">
              <a:lnSpc>
                <a:spcPts val="800"/>
              </a:lnSpc>
              <a:spcBef>
                <a:spcPts val="100"/>
              </a:spcBef>
            </a:pPr>
            <a:r>
              <a:rPr lang="ja-JP" altLang="en-US" sz="771" dirty="0">
                <a:latin typeface="メイリオ" panose="020B0604030504040204" pitchFamily="50" charset="-128"/>
                <a:ea typeface="メイリオ" panose="020B0604030504040204" pitchFamily="50" charset="-128"/>
                <a:cs typeface="Microsoft YaHei"/>
              </a:rPr>
              <a:t>そして、このサンライズパークには地中熱や井水熱、太陽エネルギー利用施設などを再生可能エネルギー機器を導入し、環境にも配慮した施設になっています。模型や動画、そして実際機械を見学することによって、どのようなエネルギーが使用されているかを勉強することができます。</a:t>
            </a:r>
          </a:p>
        </p:txBody>
      </p:sp>
      <p:grpSp>
        <p:nvGrpSpPr>
          <p:cNvPr id="96" name="object 96"/>
          <p:cNvGrpSpPr/>
          <p:nvPr/>
        </p:nvGrpSpPr>
        <p:grpSpPr>
          <a:xfrm>
            <a:off x="6109717" y="9052748"/>
            <a:ext cx="588405" cy="588405"/>
            <a:chOff x="6732003" y="9864014"/>
            <a:chExt cx="648335" cy="648335"/>
          </a:xfrm>
        </p:grpSpPr>
        <p:sp>
          <p:nvSpPr>
            <p:cNvPr id="97" name="object 97"/>
            <p:cNvSpPr/>
            <p:nvPr/>
          </p:nvSpPr>
          <p:spPr>
            <a:xfrm>
              <a:off x="6732003" y="9864014"/>
              <a:ext cx="648335" cy="648335"/>
            </a:xfrm>
            <a:custGeom>
              <a:avLst/>
              <a:gdLst/>
              <a:ahLst/>
              <a:cxnLst/>
              <a:rect l="l" t="t" r="r" b="b"/>
              <a:pathLst>
                <a:path w="648334" h="648334">
                  <a:moveTo>
                    <a:pt x="648004" y="0"/>
                  </a:moveTo>
                  <a:lnTo>
                    <a:pt x="0" y="0"/>
                  </a:lnTo>
                  <a:lnTo>
                    <a:pt x="0" y="647992"/>
                  </a:lnTo>
                  <a:lnTo>
                    <a:pt x="648004" y="647992"/>
                  </a:lnTo>
                  <a:lnTo>
                    <a:pt x="648004" y="0"/>
                  </a:lnTo>
                  <a:close/>
                </a:path>
              </a:pathLst>
            </a:custGeom>
            <a:solidFill>
              <a:srgbClr val="FFFFFF"/>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98" name="object 98"/>
            <p:cNvPicPr/>
            <p:nvPr/>
          </p:nvPicPr>
          <p:blipFill>
            <a:blip r:embed="rId9" cstate="print"/>
            <a:stretch>
              <a:fillRect/>
            </a:stretch>
          </p:blipFill>
          <p:spPr>
            <a:xfrm>
              <a:off x="6750000" y="9882593"/>
              <a:ext cx="171361" cy="170180"/>
            </a:xfrm>
            <a:prstGeom prst="rect">
              <a:avLst/>
            </a:prstGeom>
          </p:spPr>
        </p:pic>
        <p:sp>
          <p:nvSpPr>
            <p:cNvPr id="99" name="object 99"/>
            <p:cNvSpPr/>
            <p:nvPr/>
          </p:nvSpPr>
          <p:spPr>
            <a:xfrm>
              <a:off x="6749999" y="9882010"/>
              <a:ext cx="612140" cy="612140"/>
            </a:xfrm>
            <a:custGeom>
              <a:avLst/>
              <a:gdLst/>
              <a:ahLst/>
              <a:cxnLst/>
              <a:rect l="l" t="t" r="r" b="b"/>
              <a:pathLst>
                <a:path w="612140" h="612140">
                  <a:moveTo>
                    <a:pt x="122389" y="294500"/>
                  </a:moveTo>
                  <a:lnTo>
                    <a:pt x="97917" y="294500"/>
                  </a:lnTo>
                  <a:lnTo>
                    <a:pt x="97917" y="342760"/>
                  </a:lnTo>
                  <a:lnTo>
                    <a:pt x="122389" y="342760"/>
                  </a:lnTo>
                  <a:lnTo>
                    <a:pt x="122389" y="294500"/>
                  </a:lnTo>
                  <a:close/>
                </a:path>
                <a:path w="612140" h="612140">
                  <a:moveTo>
                    <a:pt x="122389" y="196710"/>
                  </a:moveTo>
                  <a:lnTo>
                    <a:pt x="73431" y="196710"/>
                  </a:lnTo>
                  <a:lnTo>
                    <a:pt x="73431" y="220840"/>
                  </a:lnTo>
                  <a:lnTo>
                    <a:pt x="48958" y="220840"/>
                  </a:lnTo>
                  <a:lnTo>
                    <a:pt x="48958" y="196710"/>
                  </a:lnTo>
                  <a:lnTo>
                    <a:pt x="0" y="196710"/>
                  </a:lnTo>
                  <a:lnTo>
                    <a:pt x="0" y="270370"/>
                  </a:lnTo>
                  <a:lnTo>
                    <a:pt x="24472" y="270370"/>
                  </a:lnTo>
                  <a:lnTo>
                    <a:pt x="24472" y="244970"/>
                  </a:lnTo>
                  <a:lnTo>
                    <a:pt x="48958" y="244970"/>
                  </a:lnTo>
                  <a:lnTo>
                    <a:pt x="48958" y="270370"/>
                  </a:lnTo>
                  <a:lnTo>
                    <a:pt x="24472" y="270370"/>
                  </a:lnTo>
                  <a:lnTo>
                    <a:pt x="24472" y="294500"/>
                  </a:lnTo>
                  <a:lnTo>
                    <a:pt x="97917" y="294500"/>
                  </a:lnTo>
                  <a:lnTo>
                    <a:pt x="97917" y="270370"/>
                  </a:lnTo>
                  <a:lnTo>
                    <a:pt x="73431" y="270370"/>
                  </a:lnTo>
                  <a:lnTo>
                    <a:pt x="73431" y="244970"/>
                  </a:lnTo>
                  <a:lnTo>
                    <a:pt x="97917" y="244970"/>
                  </a:lnTo>
                  <a:lnTo>
                    <a:pt x="97917" y="220840"/>
                  </a:lnTo>
                  <a:lnTo>
                    <a:pt x="122389" y="220840"/>
                  </a:lnTo>
                  <a:lnTo>
                    <a:pt x="122389" y="196710"/>
                  </a:lnTo>
                  <a:close/>
                </a:path>
                <a:path w="612140" h="612140">
                  <a:moveTo>
                    <a:pt x="146875" y="220840"/>
                  </a:moveTo>
                  <a:lnTo>
                    <a:pt x="122389" y="220840"/>
                  </a:lnTo>
                  <a:lnTo>
                    <a:pt x="122389" y="244970"/>
                  </a:lnTo>
                  <a:lnTo>
                    <a:pt x="146875" y="244970"/>
                  </a:lnTo>
                  <a:lnTo>
                    <a:pt x="146875" y="220840"/>
                  </a:lnTo>
                  <a:close/>
                </a:path>
                <a:path w="612140" h="612140">
                  <a:moveTo>
                    <a:pt x="171348" y="342760"/>
                  </a:moveTo>
                  <a:lnTo>
                    <a:pt x="122389" y="342760"/>
                  </a:lnTo>
                  <a:lnTo>
                    <a:pt x="122389" y="392290"/>
                  </a:lnTo>
                  <a:lnTo>
                    <a:pt x="146875" y="392290"/>
                  </a:lnTo>
                  <a:lnTo>
                    <a:pt x="146875" y="368160"/>
                  </a:lnTo>
                  <a:lnTo>
                    <a:pt x="171348" y="368160"/>
                  </a:lnTo>
                  <a:lnTo>
                    <a:pt x="171348" y="342760"/>
                  </a:lnTo>
                  <a:close/>
                </a:path>
                <a:path w="612140" h="612140">
                  <a:moveTo>
                    <a:pt x="171348" y="196710"/>
                  </a:moveTo>
                  <a:lnTo>
                    <a:pt x="146875" y="196710"/>
                  </a:lnTo>
                  <a:lnTo>
                    <a:pt x="146875" y="220840"/>
                  </a:lnTo>
                  <a:lnTo>
                    <a:pt x="171348" y="220840"/>
                  </a:lnTo>
                  <a:lnTo>
                    <a:pt x="171348" y="196710"/>
                  </a:lnTo>
                  <a:close/>
                </a:path>
                <a:path w="612140" h="612140">
                  <a:moveTo>
                    <a:pt x="195834" y="392290"/>
                  </a:moveTo>
                  <a:lnTo>
                    <a:pt x="146875" y="392290"/>
                  </a:lnTo>
                  <a:lnTo>
                    <a:pt x="146875" y="416420"/>
                  </a:lnTo>
                  <a:lnTo>
                    <a:pt x="195834" y="416420"/>
                  </a:lnTo>
                  <a:lnTo>
                    <a:pt x="195834" y="392290"/>
                  </a:lnTo>
                  <a:close/>
                </a:path>
                <a:path w="612140" h="612140">
                  <a:moveTo>
                    <a:pt x="220319" y="490080"/>
                  </a:moveTo>
                  <a:lnTo>
                    <a:pt x="195834" y="490080"/>
                  </a:lnTo>
                  <a:lnTo>
                    <a:pt x="195834" y="539610"/>
                  </a:lnTo>
                  <a:lnTo>
                    <a:pt x="220319" y="539610"/>
                  </a:lnTo>
                  <a:lnTo>
                    <a:pt x="220319" y="490080"/>
                  </a:lnTo>
                  <a:close/>
                </a:path>
                <a:path w="612140" h="612140">
                  <a:moveTo>
                    <a:pt x="244792" y="244970"/>
                  </a:moveTo>
                  <a:lnTo>
                    <a:pt x="146875" y="244970"/>
                  </a:lnTo>
                  <a:lnTo>
                    <a:pt x="146875" y="269278"/>
                  </a:lnTo>
                  <a:lnTo>
                    <a:pt x="122389" y="269278"/>
                  </a:lnTo>
                  <a:lnTo>
                    <a:pt x="122389" y="293763"/>
                  </a:lnTo>
                  <a:lnTo>
                    <a:pt x="146875" y="293763"/>
                  </a:lnTo>
                  <a:lnTo>
                    <a:pt x="146875" y="270370"/>
                  </a:lnTo>
                  <a:lnTo>
                    <a:pt x="171348" y="270370"/>
                  </a:lnTo>
                  <a:lnTo>
                    <a:pt x="171348" y="293763"/>
                  </a:lnTo>
                  <a:lnTo>
                    <a:pt x="146875" y="293763"/>
                  </a:lnTo>
                  <a:lnTo>
                    <a:pt x="146875" y="318236"/>
                  </a:lnTo>
                  <a:lnTo>
                    <a:pt x="171348" y="318236"/>
                  </a:lnTo>
                  <a:lnTo>
                    <a:pt x="171348" y="294500"/>
                  </a:lnTo>
                  <a:lnTo>
                    <a:pt x="195834" y="294500"/>
                  </a:lnTo>
                  <a:lnTo>
                    <a:pt x="195834" y="270370"/>
                  </a:lnTo>
                  <a:lnTo>
                    <a:pt x="244792" y="270370"/>
                  </a:lnTo>
                  <a:lnTo>
                    <a:pt x="244792" y="244970"/>
                  </a:lnTo>
                  <a:close/>
                </a:path>
                <a:path w="612140" h="612140">
                  <a:moveTo>
                    <a:pt x="244792" y="172580"/>
                  </a:moveTo>
                  <a:lnTo>
                    <a:pt x="220319" y="172580"/>
                  </a:lnTo>
                  <a:lnTo>
                    <a:pt x="220319" y="147180"/>
                  </a:lnTo>
                  <a:lnTo>
                    <a:pt x="195834" y="147180"/>
                  </a:lnTo>
                  <a:lnTo>
                    <a:pt x="195834" y="196710"/>
                  </a:lnTo>
                  <a:lnTo>
                    <a:pt x="220319" y="196710"/>
                  </a:lnTo>
                  <a:lnTo>
                    <a:pt x="220319" y="220840"/>
                  </a:lnTo>
                  <a:lnTo>
                    <a:pt x="244792" y="220840"/>
                  </a:lnTo>
                  <a:lnTo>
                    <a:pt x="244792" y="172580"/>
                  </a:lnTo>
                  <a:close/>
                </a:path>
                <a:path w="612140" h="612140">
                  <a:moveTo>
                    <a:pt x="244792" y="49390"/>
                  </a:moveTo>
                  <a:lnTo>
                    <a:pt x="220319" y="49390"/>
                  </a:lnTo>
                  <a:lnTo>
                    <a:pt x="220319" y="73520"/>
                  </a:lnTo>
                  <a:lnTo>
                    <a:pt x="244792" y="73520"/>
                  </a:lnTo>
                  <a:lnTo>
                    <a:pt x="244792" y="49390"/>
                  </a:lnTo>
                  <a:close/>
                </a:path>
                <a:path w="612140" h="612140">
                  <a:moveTo>
                    <a:pt x="269278" y="220840"/>
                  </a:moveTo>
                  <a:lnTo>
                    <a:pt x="244792" y="220840"/>
                  </a:lnTo>
                  <a:lnTo>
                    <a:pt x="244792" y="244970"/>
                  </a:lnTo>
                  <a:lnTo>
                    <a:pt x="269278" y="244970"/>
                  </a:lnTo>
                  <a:lnTo>
                    <a:pt x="269278" y="220840"/>
                  </a:lnTo>
                  <a:close/>
                </a:path>
                <a:path w="612140" h="612140">
                  <a:moveTo>
                    <a:pt x="367195" y="49390"/>
                  </a:moveTo>
                  <a:lnTo>
                    <a:pt x="318236" y="49390"/>
                  </a:lnTo>
                  <a:lnTo>
                    <a:pt x="318236" y="98920"/>
                  </a:lnTo>
                  <a:lnTo>
                    <a:pt x="293751" y="98920"/>
                  </a:lnTo>
                  <a:lnTo>
                    <a:pt x="293751" y="49390"/>
                  </a:lnTo>
                  <a:lnTo>
                    <a:pt x="318236" y="49390"/>
                  </a:lnTo>
                  <a:lnTo>
                    <a:pt x="318236" y="25260"/>
                  </a:lnTo>
                  <a:lnTo>
                    <a:pt x="293751" y="25260"/>
                  </a:lnTo>
                  <a:lnTo>
                    <a:pt x="293751" y="1130"/>
                  </a:lnTo>
                  <a:lnTo>
                    <a:pt x="195834" y="1130"/>
                  </a:lnTo>
                  <a:lnTo>
                    <a:pt x="195834" y="25260"/>
                  </a:lnTo>
                  <a:lnTo>
                    <a:pt x="269278" y="25260"/>
                  </a:lnTo>
                  <a:lnTo>
                    <a:pt x="269278" y="73520"/>
                  </a:lnTo>
                  <a:lnTo>
                    <a:pt x="244792" y="73520"/>
                  </a:lnTo>
                  <a:lnTo>
                    <a:pt x="244792" y="123050"/>
                  </a:lnTo>
                  <a:lnTo>
                    <a:pt x="269278" y="123050"/>
                  </a:lnTo>
                  <a:lnTo>
                    <a:pt x="269278" y="146875"/>
                  </a:lnTo>
                  <a:lnTo>
                    <a:pt x="244792" y="146875"/>
                  </a:lnTo>
                  <a:lnTo>
                    <a:pt x="244792" y="123050"/>
                  </a:lnTo>
                  <a:lnTo>
                    <a:pt x="220319" y="123050"/>
                  </a:lnTo>
                  <a:lnTo>
                    <a:pt x="220319" y="147180"/>
                  </a:lnTo>
                  <a:lnTo>
                    <a:pt x="244792" y="147180"/>
                  </a:lnTo>
                  <a:lnTo>
                    <a:pt x="244792" y="159118"/>
                  </a:lnTo>
                  <a:lnTo>
                    <a:pt x="244792" y="171361"/>
                  </a:lnTo>
                  <a:lnTo>
                    <a:pt x="269278" y="171361"/>
                  </a:lnTo>
                  <a:lnTo>
                    <a:pt x="269278" y="147180"/>
                  </a:lnTo>
                  <a:lnTo>
                    <a:pt x="293751" y="147180"/>
                  </a:lnTo>
                  <a:lnTo>
                    <a:pt x="293751" y="183603"/>
                  </a:lnTo>
                  <a:lnTo>
                    <a:pt x="293751" y="220319"/>
                  </a:lnTo>
                  <a:lnTo>
                    <a:pt x="318236" y="220319"/>
                  </a:lnTo>
                  <a:lnTo>
                    <a:pt x="318236" y="195846"/>
                  </a:lnTo>
                  <a:lnTo>
                    <a:pt x="342709" y="195846"/>
                  </a:lnTo>
                  <a:lnTo>
                    <a:pt x="342709" y="172580"/>
                  </a:lnTo>
                  <a:lnTo>
                    <a:pt x="367195" y="172580"/>
                  </a:lnTo>
                  <a:lnTo>
                    <a:pt x="367195" y="98920"/>
                  </a:lnTo>
                  <a:lnTo>
                    <a:pt x="342709" y="98920"/>
                  </a:lnTo>
                  <a:lnTo>
                    <a:pt x="342709" y="123050"/>
                  </a:lnTo>
                  <a:lnTo>
                    <a:pt x="342709" y="171361"/>
                  </a:lnTo>
                  <a:lnTo>
                    <a:pt x="318236" y="171361"/>
                  </a:lnTo>
                  <a:lnTo>
                    <a:pt x="318236" y="146888"/>
                  </a:lnTo>
                  <a:lnTo>
                    <a:pt x="293751" y="146888"/>
                  </a:lnTo>
                  <a:lnTo>
                    <a:pt x="293751" y="123050"/>
                  </a:lnTo>
                  <a:lnTo>
                    <a:pt x="342709" y="123050"/>
                  </a:lnTo>
                  <a:lnTo>
                    <a:pt x="342709" y="98920"/>
                  </a:lnTo>
                  <a:lnTo>
                    <a:pt x="342709" y="73520"/>
                  </a:lnTo>
                  <a:lnTo>
                    <a:pt x="367195" y="73520"/>
                  </a:lnTo>
                  <a:lnTo>
                    <a:pt x="367195" y="49390"/>
                  </a:lnTo>
                  <a:close/>
                </a:path>
                <a:path w="612140" h="612140">
                  <a:moveTo>
                    <a:pt x="367195" y="0"/>
                  </a:moveTo>
                  <a:lnTo>
                    <a:pt x="342709" y="0"/>
                  </a:lnTo>
                  <a:lnTo>
                    <a:pt x="342709" y="12242"/>
                  </a:lnTo>
                  <a:lnTo>
                    <a:pt x="342709" y="24485"/>
                  </a:lnTo>
                  <a:lnTo>
                    <a:pt x="367195" y="24485"/>
                  </a:lnTo>
                  <a:lnTo>
                    <a:pt x="367195" y="0"/>
                  </a:lnTo>
                  <a:close/>
                </a:path>
                <a:path w="612140" h="612140">
                  <a:moveTo>
                    <a:pt x="416153" y="587870"/>
                  </a:moveTo>
                  <a:lnTo>
                    <a:pt x="367195" y="587870"/>
                  </a:lnTo>
                  <a:lnTo>
                    <a:pt x="367195" y="612000"/>
                  </a:lnTo>
                  <a:lnTo>
                    <a:pt x="416153" y="612000"/>
                  </a:lnTo>
                  <a:lnTo>
                    <a:pt x="416153" y="587870"/>
                  </a:lnTo>
                  <a:close/>
                </a:path>
                <a:path w="612140" h="612140">
                  <a:moveTo>
                    <a:pt x="416153" y="318630"/>
                  </a:moveTo>
                  <a:lnTo>
                    <a:pt x="391668" y="318630"/>
                  </a:lnTo>
                  <a:lnTo>
                    <a:pt x="391668" y="294500"/>
                  </a:lnTo>
                  <a:lnTo>
                    <a:pt x="367195" y="294500"/>
                  </a:lnTo>
                  <a:lnTo>
                    <a:pt x="367195" y="270370"/>
                  </a:lnTo>
                  <a:lnTo>
                    <a:pt x="342709" y="270370"/>
                  </a:lnTo>
                  <a:lnTo>
                    <a:pt x="342709" y="294500"/>
                  </a:lnTo>
                  <a:lnTo>
                    <a:pt x="318236" y="294500"/>
                  </a:lnTo>
                  <a:lnTo>
                    <a:pt x="318236" y="318236"/>
                  </a:lnTo>
                  <a:lnTo>
                    <a:pt x="293751" y="318236"/>
                  </a:lnTo>
                  <a:lnTo>
                    <a:pt x="293751" y="330479"/>
                  </a:lnTo>
                  <a:lnTo>
                    <a:pt x="293751" y="342722"/>
                  </a:lnTo>
                  <a:lnTo>
                    <a:pt x="318236" y="342722"/>
                  </a:lnTo>
                  <a:lnTo>
                    <a:pt x="318236" y="318630"/>
                  </a:lnTo>
                  <a:lnTo>
                    <a:pt x="342709" y="318630"/>
                  </a:lnTo>
                  <a:lnTo>
                    <a:pt x="342709" y="368160"/>
                  </a:lnTo>
                  <a:lnTo>
                    <a:pt x="293751" y="368160"/>
                  </a:lnTo>
                  <a:lnTo>
                    <a:pt x="293751" y="392290"/>
                  </a:lnTo>
                  <a:lnTo>
                    <a:pt x="269278" y="392290"/>
                  </a:lnTo>
                  <a:lnTo>
                    <a:pt x="269278" y="342760"/>
                  </a:lnTo>
                  <a:lnTo>
                    <a:pt x="269278" y="294500"/>
                  </a:lnTo>
                  <a:lnTo>
                    <a:pt x="220319" y="294500"/>
                  </a:lnTo>
                  <a:lnTo>
                    <a:pt x="220319" y="318630"/>
                  </a:lnTo>
                  <a:lnTo>
                    <a:pt x="195834" y="318630"/>
                  </a:lnTo>
                  <a:lnTo>
                    <a:pt x="195834" y="392290"/>
                  </a:lnTo>
                  <a:lnTo>
                    <a:pt x="220319" y="392290"/>
                  </a:lnTo>
                  <a:lnTo>
                    <a:pt x="220319" y="342760"/>
                  </a:lnTo>
                  <a:lnTo>
                    <a:pt x="244792" y="342760"/>
                  </a:lnTo>
                  <a:lnTo>
                    <a:pt x="244792" y="416420"/>
                  </a:lnTo>
                  <a:lnTo>
                    <a:pt x="195834" y="416420"/>
                  </a:lnTo>
                  <a:lnTo>
                    <a:pt x="195834" y="441820"/>
                  </a:lnTo>
                  <a:lnTo>
                    <a:pt x="220319" y="441820"/>
                  </a:lnTo>
                  <a:lnTo>
                    <a:pt x="220319" y="490080"/>
                  </a:lnTo>
                  <a:lnTo>
                    <a:pt x="244792" y="490080"/>
                  </a:lnTo>
                  <a:lnTo>
                    <a:pt x="244792" y="539610"/>
                  </a:lnTo>
                  <a:lnTo>
                    <a:pt x="220319" y="539610"/>
                  </a:lnTo>
                  <a:lnTo>
                    <a:pt x="220319" y="563740"/>
                  </a:lnTo>
                  <a:lnTo>
                    <a:pt x="195834" y="563740"/>
                  </a:lnTo>
                  <a:lnTo>
                    <a:pt x="195834" y="612000"/>
                  </a:lnTo>
                  <a:lnTo>
                    <a:pt x="220319" y="612000"/>
                  </a:lnTo>
                  <a:lnTo>
                    <a:pt x="220319" y="587870"/>
                  </a:lnTo>
                  <a:lnTo>
                    <a:pt x="244792" y="587870"/>
                  </a:lnTo>
                  <a:lnTo>
                    <a:pt x="244792" y="563740"/>
                  </a:lnTo>
                  <a:lnTo>
                    <a:pt x="269278" y="563740"/>
                  </a:lnTo>
                  <a:lnTo>
                    <a:pt x="269278" y="587870"/>
                  </a:lnTo>
                  <a:lnTo>
                    <a:pt x="244792" y="587870"/>
                  </a:lnTo>
                  <a:lnTo>
                    <a:pt x="244792" y="612000"/>
                  </a:lnTo>
                  <a:lnTo>
                    <a:pt x="342709" y="612000"/>
                  </a:lnTo>
                  <a:lnTo>
                    <a:pt x="342709" y="465950"/>
                  </a:lnTo>
                  <a:lnTo>
                    <a:pt x="367195" y="465950"/>
                  </a:lnTo>
                  <a:lnTo>
                    <a:pt x="367195" y="441820"/>
                  </a:lnTo>
                  <a:lnTo>
                    <a:pt x="293751" y="441820"/>
                  </a:lnTo>
                  <a:lnTo>
                    <a:pt x="293751" y="465950"/>
                  </a:lnTo>
                  <a:lnTo>
                    <a:pt x="318236" y="465950"/>
                  </a:lnTo>
                  <a:lnTo>
                    <a:pt x="318236" y="514210"/>
                  </a:lnTo>
                  <a:lnTo>
                    <a:pt x="293751" y="514210"/>
                  </a:lnTo>
                  <a:lnTo>
                    <a:pt x="293751" y="539610"/>
                  </a:lnTo>
                  <a:lnTo>
                    <a:pt x="318236" y="539610"/>
                  </a:lnTo>
                  <a:lnTo>
                    <a:pt x="318236" y="563740"/>
                  </a:lnTo>
                  <a:lnTo>
                    <a:pt x="293751" y="563740"/>
                  </a:lnTo>
                  <a:lnTo>
                    <a:pt x="293751" y="539610"/>
                  </a:lnTo>
                  <a:lnTo>
                    <a:pt x="269278" y="539610"/>
                  </a:lnTo>
                  <a:lnTo>
                    <a:pt x="269278" y="514210"/>
                  </a:lnTo>
                  <a:lnTo>
                    <a:pt x="293751" y="514210"/>
                  </a:lnTo>
                  <a:lnTo>
                    <a:pt x="293751" y="465950"/>
                  </a:lnTo>
                  <a:lnTo>
                    <a:pt x="244792" y="465950"/>
                  </a:lnTo>
                  <a:lnTo>
                    <a:pt x="244792" y="441820"/>
                  </a:lnTo>
                  <a:lnTo>
                    <a:pt x="293751" y="441820"/>
                  </a:lnTo>
                  <a:lnTo>
                    <a:pt x="293751" y="416420"/>
                  </a:lnTo>
                  <a:lnTo>
                    <a:pt x="318236" y="416420"/>
                  </a:lnTo>
                  <a:lnTo>
                    <a:pt x="318236" y="392290"/>
                  </a:lnTo>
                  <a:lnTo>
                    <a:pt x="367195" y="392290"/>
                  </a:lnTo>
                  <a:lnTo>
                    <a:pt x="367195" y="368160"/>
                  </a:lnTo>
                  <a:lnTo>
                    <a:pt x="391668" y="368160"/>
                  </a:lnTo>
                  <a:lnTo>
                    <a:pt x="391668" y="342760"/>
                  </a:lnTo>
                  <a:lnTo>
                    <a:pt x="416153" y="342760"/>
                  </a:lnTo>
                  <a:lnTo>
                    <a:pt x="416153" y="318630"/>
                  </a:lnTo>
                  <a:close/>
                </a:path>
                <a:path w="612140" h="612140">
                  <a:moveTo>
                    <a:pt x="416153" y="25260"/>
                  </a:moveTo>
                  <a:lnTo>
                    <a:pt x="391668" y="25260"/>
                  </a:lnTo>
                  <a:lnTo>
                    <a:pt x="391668" y="172580"/>
                  </a:lnTo>
                  <a:lnTo>
                    <a:pt x="367195" y="172580"/>
                  </a:lnTo>
                  <a:lnTo>
                    <a:pt x="367195" y="196710"/>
                  </a:lnTo>
                  <a:lnTo>
                    <a:pt x="391668" y="196710"/>
                  </a:lnTo>
                  <a:lnTo>
                    <a:pt x="391668" y="220840"/>
                  </a:lnTo>
                  <a:lnTo>
                    <a:pt x="318236" y="220840"/>
                  </a:lnTo>
                  <a:lnTo>
                    <a:pt x="318236" y="244970"/>
                  </a:lnTo>
                  <a:lnTo>
                    <a:pt x="293751" y="244970"/>
                  </a:lnTo>
                  <a:lnTo>
                    <a:pt x="293751" y="270370"/>
                  </a:lnTo>
                  <a:lnTo>
                    <a:pt x="342709" y="270370"/>
                  </a:lnTo>
                  <a:lnTo>
                    <a:pt x="342709" y="244970"/>
                  </a:lnTo>
                  <a:lnTo>
                    <a:pt x="367195" y="244970"/>
                  </a:lnTo>
                  <a:lnTo>
                    <a:pt x="367195" y="270370"/>
                  </a:lnTo>
                  <a:lnTo>
                    <a:pt x="391668" y="270370"/>
                  </a:lnTo>
                  <a:lnTo>
                    <a:pt x="391668" y="244970"/>
                  </a:lnTo>
                  <a:lnTo>
                    <a:pt x="416153" y="244970"/>
                  </a:lnTo>
                  <a:lnTo>
                    <a:pt x="416153" y="25260"/>
                  </a:lnTo>
                  <a:close/>
                </a:path>
                <a:path w="612140" h="612140">
                  <a:moveTo>
                    <a:pt x="465112" y="196710"/>
                  </a:moveTo>
                  <a:lnTo>
                    <a:pt x="440639" y="196710"/>
                  </a:lnTo>
                  <a:lnTo>
                    <a:pt x="440639" y="220840"/>
                  </a:lnTo>
                  <a:lnTo>
                    <a:pt x="465112" y="220840"/>
                  </a:lnTo>
                  <a:lnTo>
                    <a:pt x="465112" y="196710"/>
                  </a:lnTo>
                  <a:close/>
                </a:path>
                <a:path w="612140" h="612140">
                  <a:moveTo>
                    <a:pt x="465124" y="440639"/>
                  </a:moveTo>
                  <a:lnTo>
                    <a:pt x="440639" y="440639"/>
                  </a:lnTo>
                  <a:lnTo>
                    <a:pt x="440639" y="452882"/>
                  </a:lnTo>
                  <a:lnTo>
                    <a:pt x="440639" y="465124"/>
                  </a:lnTo>
                  <a:lnTo>
                    <a:pt x="465124" y="465124"/>
                  </a:lnTo>
                  <a:lnTo>
                    <a:pt x="465124" y="440639"/>
                  </a:lnTo>
                  <a:close/>
                </a:path>
                <a:path w="612140" h="612140">
                  <a:moveTo>
                    <a:pt x="538556" y="587870"/>
                  </a:moveTo>
                  <a:lnTo>
                    <a:pt x="514070" y="587870"/>
                  </a:lnTo>
                  <a:lnTo>
                    <a:pt x="514070" y="612000"/>
                  </a:lnTo>
                  <a:lnTo>
                    <a:pt x="538556" y="612000"/>
                  </a:lnTo>
                  <a:lnTo>
                    <a:pt x="538556" y="587870"/>
                  </a:lnTo>
                  <a:close/>
                </a:path>
                <a:path w="612140" h="612140">
                  <a:moveTo>
                    <a:pt x="611987" y="441820"/>
                  </a:moveTo>
                  <a:lnTo>
                    <a:pt x="587514" y="441820"/>
                  </a:lnTo>
                  <a:lnTo>
                    <a:pt x="587514" y="490080"/>
                  </a:lnTo>
                  <a:lnTo>
                    <a:pt x="563029" y="490080"/>
                  </a:lnTo>
                  <a:lnTo>
                    <a:pt x="563029" y="539610"/>
                  </a:lnTo>
                  <a:lnTo>
                    <a:pt x="489597" y="539610"/>
                  </a:lnTo>
                  <a:lnTo>
                    <a:pt x="489597" y="563740"/>
                  </a:lnTo>
                  <a:lnTo>
                    <a:pt x="440639" y="563740"/>
                  </a:lnTo>
                  <a:lnTo>
                    <a:pt x="440639" y="539610"/>
                  </a:lnTo>
                  <a:lnTo>
                    <a:pt x="465112" y="539610"/>
                  </a:lnTo>
                  <a:lnTo>
                    <a:pt x="465112" y="514210"/>
                  </a:lnTo>
                  <a:lnTo>
                    <a:pt x="514070" y="514210"/>
                  </a:lnTo>
                  <a:lnTo>
                    <a:pt x="514070" y="490080"/>
                  </a:lnTo>
                  <a:lnTo>
                    <a:pt x="514070" y="392290"/>
                  </a:lnTo>
                  <a:lnTo>
                    <a:pt x="489597" y="392290"/>
                  </a:lnTo>
                  <a:lnTo>
                    <a:pt x="489597" y="416420"/>
                  </a:lnTo>
                  <a:lnTo>
                    <a:pt x="489597" y="490080"/>
                  </a:lnTo>
                  <a:lnTo>
                    <a:pt x="416153" y="490080"/>
                  </a:lnTo>
                  <a:lnTo>
                    <a:pt x="416153" y="416420"/>
                  </a:lnTo>
                  <a:lnTo>
                    <a:pt x="489597" y="416420"/>
                  </a:lnTo>
                  <a:lnTo>
                    <a:pt x="489597" y="392290"/>
                  </a:lnTo>
                  <a:lnTo>
                    <a:pt x="489597" y="368160"/>
                  </a:lnTo>
                  <a:lnTo>
                    <a:pt x="465112" y="368160"/>
                  </a:lnTo>
                  <a:lnTo>
                    <a:pt x="465112" y="392290"/>
                  </a:lnTo>
                  <a:lnTo>
                    <a:pt x="440639" y="392290"/>
                  </a:lnTo>
                  <a:lnTo>
                    <a:pt x="440639" y="368160"/>
                  </a:lnTo>
                  <a:lnTo>
                    <a:pt x="465112" y="368160"/>
                  </a:lnTo>
                  <a:lnTo>
                    <a:pt x="465112" y="342760"/>
                  </a:lnTo>
                  <a:lnTo>
                    <a:pt x="416153" y="342760"/>
                  </a:lnTo>
                  <a:lnTo>
                    <a:pt x="416153" y="392290"/>
                  </a:lnTo>
                  <a:lnTo>
                    <a:pt x="367195" y="392290"/>
                  </a:lnTo>
                  <a:lnTo>
                    <a:pt x="367195" y="416420"/>
                  </a:lnTo>
                  <a:lnTo>
                    <a:pt x="391668" y="416420"/>
                  </a:lnTo>
                  <a:lnTo>
                    <a:pt x="391668" y="465950"/>
                  </a:lnTo>
                  <a:lnTo>
                    <a:pt x="367195" y="465950"/>
                  </a:lnTo>
                  <a:lnTo>
                    <a:pt x="367195" y="539610"/>
                  </a:lnTo>
                  <a:lnTo>
                    <a:pt x="391668" y="539610"/>
                  </a:lnTo>
                  <a:lnTo>
                    <a:pt x="391668" y="563740"/>
                  </a:lnTo>
                  <a:lnTo>
                    <a:pt x="416153" y="563740"/>
                  </a:lnTo>
                  <a:lnTo>
                    <a:pt x="416153" y="587870"/>
                  </a:lnTo>
                  <a:lnTo>
                    <a:pt x="440639" y="587870"/>
                  </a:lnTo>
                  <a:lnTo>
                    <a:pt x="440639" y="612000"/>
                  </a:lnTo>
                  <a:lnTo>
                    <a:pt x="465112" y="612000"/>
                  </a:lnTo>
                  <a:lnTo>
                    <a:pt x="465112" y="587870"/>
                  </a:lnTo>
                  <a:lnTo>
                    <a:pt x="514070" y="587870"/>
                  </a:lnTo>
                  <a:lnTo>
                    <a:pt x="514070" y="563740"/>
                  </a:lnTo>
                  <a:lnTo>
                    <a:pt x="538556" y="563740"/>
                  </a:lnTo>
                  <a:lnTo>
                    <a:pt x="538556" y="587870"/>
                  </a:lnTo>
                  <a:lnTo>
                    <a:pt x="587514" y="587870"/>
                  </a:lnTo>
                  <a:lnTo>
                    <a:pt x="587514" y="612000"/>
                  </a:lnTo>
                  <a:lnTo>
                    <a:pt x="611987" y="612000"/>
                  </a:lnTo>
                  <a:lnTo>
                    <a:pt x="611987" y="441820"/>
                  </a:lnTo>
                  <a:close/>
                </a:path>
                <a:path w="612140" h="612140">
                  <a:moveTo>
                    <a:pt x="611987" y="342760"/>
                  </a:moveTo>
                  <a:lnTo>
                    <a:pt x="587514" y="342760"/>
                  </a:lnTo>
                  <a:lnTo>
                    <a:pt x="587514" y="318630"/>
                  </a:lnTo>
                  <a:lnTo>
                    <a:pt x="563029" y="318630"/>
                  </a:lnTo>
                  <a:lnTo>
                    <a:pt x="563029" y="342760"/>
                  </a:lnTo>
                  <a:lnTo>
                    <a:pt x="514070" y="342760"/>
                  </a:lnTo>
                  <a:lnTo>
                    <a:pt x="514070" y="318630"/>
                  </a:lnTo>
                  <a:lnTo>
                    <a:pt x="489597" y="318630"/>
                  </a:lnTo>
                  <a:lnTo>
                    <a:pt x="489597" y="368160"/>
                  </a:lnTo>
                  <a:lnTo>
                    <a:pt x="514070" y="368160"/>
                  </a:lnTo>
                  <a:lnTo>
                    <a:pt x="514070" y="392290"/>
                  </a:lnTo>
                  <a:lnTo>
                    <a:pt x="538556" y="392290"/>
                  </a:lnTo>
                  <a:lnTo>
                    <a:pt x="538556" y="441820"/>
                  </a:lnTo>
                  <a:lnTo>
                    <a:pt x="587514" y="441820"/>
                  </a:lnTo>
                  <a:lnTo>
                    <a:pt x="587514" y="392290"/>
                  </a:lnTo>
                  <a:lnTo>
                    <a:pt x="563029" y="392290"/>
                  </a:lnTo>
                  <a:lnTo>
                    <a:pt x="563029" y="368160"/>
                  </a:lnTo>
                  <a:lnTo>
                    <a:pt x="587514" y="368160"/>
                  </a:lnTo>
                  <a:lnTo>
                    <a:pt x="587514" y="392290"/>
                  </a:lnTo>
                  <a:lnTo>
                    <a:pt x="611987" y="392290"/>
                  </a:lnTo>
                  <a:lnTo>
                    <a:pt x="611987" y="342760"/>
                  </a:lnTo>
                  <a:close/>
                </a:path>
                <a:path w="612140" h="612140">
                  <a:moveTo>
                    <a:pt x="611987" y="244970"/>
                  </a:moveTo>
                  <a:lnTo>
                    <a:pt x="587514" y="244970"/>
                  </a:lnTo>
                  <a:lnTo>
                    <a:pt x="587514" y="270370"/>
                  </a:lnTo>
                  <a:lnTo>
                    <a:pt x="538556" y="270370"/>
                  </a:lnTo>
                  <a:lnTo>
                    <a:pt x="538556" y="244970"/>
                  </a:lnTo>
                  <a:lnTo>
                    <a:pt x="587514" y="244970"/>
                  </a:lnTo>
                  <a:lnTo>
                    <a:pt x="587514" y="220840"/>
                  </a:lnTo>
                  <a:lnTo>
                    <a:pt x="465112" y="220840"/>
                  </a:lnTo>
                  <a:lnTo>
                    <a:pt x="465112" y="244970"/>
                  </a:lnTo>
                  <a:lnTo>
                    <a:pt x="416153" y="244970"/>
                  </a:lnTo>
                  <a:lnTo>
                    <a:pt x="416153" y="270370"/>
                  </a:lnTo>
                  <a:lnTo>
                    <a:pt x="440639" y="270370"/>
                  </a:lnTo>
                  <a:lnTo>
                    <a:pt x="440639" y="318630"/>
                  </a:lnTo>
                  <a:lnTo>
                    <a:pt x="465112" y="318630"/>
                  </a:lnTo>
                  <a:lnTo>
                    <a:pt x="465112" y="270370"/>
                  </a:lnTo>
                  <a:lnTo>
                    <a:pt x="489597" y="270370"/>
                  </a:lnTo>
                  <a:lnTo>
                    <a:pt x="489597" y="244970"/>
                  </a:lnTo>
                  <a:lnTo>
                    <a:pt x="514070" y="244970"/>
                  </a:lnTo>
                  <a:lnTo>
                    <a:pt x="514070" y="294500"/>
                  </a:lnTo>
                  <a:lnTo>
                    <a:pt x="587514" y="294500"/>
                  </a:lnTo>
                  <a:lnTo>
                    <a:pt x="587514" y="318630"/>
                  </a:lnTo>
                  <a:lnTo>
                    <a:pt x="611987" y="318630"/>
                  </a:lnTo>
                  <a:lnTo>
                    <a:pt x="611987" y="270370"/>
                  </a:lnTo>
                  <a:lnTo>
                    <a:pt x="611987" y="244970"/>
                  </a:lnTo>
                  <a:close/>
                </a:path>
                <a:path w="612140" h="612140">
                  <a:moveTo>
                    <a:pt x="611987" y="196710"/>
                  </a:moveTo>
                  <a:lnTo>
                    <a:pt x="587514" y="196710"/>
                  </a:lnTo>
                  <a:lnTo>
                    <a:pt x="587514" y="220840"/>
                  </a:lnTo>
                  <a:lnTo>
                    <a:pt x="611987" y="220840"/>
                  </a:lnTo>
                  <a:lnTo>
                    <a:pt x="611987" y="196710"/>
                  </a:lnTo>
                  <a:close/>
                </a:path>
              </a:pathLst>
            </a:custGeom>
            <a:solidFill>
              <a:srgbClr val="000000"/>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100" name="object 100"/>
            <p:cNvPicPr/>
            <p:nvPr/>
          </p:nvPicPr>
          <p:blipFill>
            <a:blip r:embed="rId9" cstate="print"/>
            <a:stretch>
              <a:fillRect/>
            </a:stretch>
          </p:blipFill>
          <p:spPr>
            <a:xfrm>
              <a:off x="7190639" y="9882593"/>
              <a:ext cx="171361" cy="170180"/>
            </a:xfrm>
            <a:prstGeom prst="rect">
              <a:avLst/>
            </a:prstGeom>
          </p:spPr>
        </p:pic>
        <p:pic>
          <p:nvPicPr>
            <p:cNvPr id="101" name="object 101"/>
            <p:cNvPicPr/>
            <p:nvPr/>
          </p:nvPicPr>
          <p:blipFill>
            <a:blip r:embed="rId10" cstate="print"/>
            <a:stretch>
              <a:fillRect/>
            </a:stretch>
          </p:blipFill>
          <p:spPr>
            <a:xfrm>
              <a:off x="6750000" y="10200245"/>
              <a:ext cx="97917" cy="97916"/>
            </a:xfrm>
            <a:prstGeom prst="rect">
              <a:avLst/>
            </a:prstGeom>
          </p:spPr>
        </p:pic>
        <p:pic>
          <p:nvPicPr>
            <p:cNvPr id="102" name="object 102"/>
            <p:cNvPicPr/>
            <p:nvPr/>
          </p:nvPicPr>
          <p:blipFill>
            <a:blip r:embed="rId11" cstate="print"/>
            <a:stretch>
              <a:fillRect/>
            </a:stretch>
          </p:blipFill>
          <p:spPr>
            <a:xfrm>
              <a:off x="6750000" y="10323233"/>
              <a:ext cx="171361" cy="170179"/>
            </a:xfrm>
            <a:prstGeom prst="rect">
              <a:avLst/>
            </a:prstGeom>
          </p:spPr>
        </p:pic>
      </p:grpSp>
      <p:sp>
        <p:nvSpPr>
          <p:cNvPr id="103" name="object 103"/>
          <p:cNvSpPr txBox="1"/>
          <p:nvPr/>
        </p:nvSpPr>
        <p:spPr>
          <a:xfrm>
            <a:off x="3446507" y="9130767"/>
            <a:ext cx="1012127" cy="406213"/>
          </a:xfrm>
          <a:prstGeom prst="rect">
            <a:avLst/>
          </a:prstGeom>
        </p:spPr>
        <p:txBody>
          <a:bodyPr vert="horz" wrap="square" lIns="0" tIns="24205" rIns="0" bIns="0" rtlCol="0">
            <a:spAutoFit/>
          </a:bodyPr>
          <a:lstStyle/>
          <a:p>
            <a:pPr marL="11527">
              <a:spcBef>
                <a:spcPts val="191"/>
              </a:spcBef>
            </a:pPr>
            <a:r>
              <a:rPr sz="771" dirty="0">
                <a:solidFill>
                  <a:srgbClr val="FFFFFF"/>
                </a:solidFill>
                <a:latin typeface="メイリオ" panose="020B0604030504040204" pitchFamily="50" charset="-128"/>
                <a:ea typeface="メイリオ" panose="020B0604030504040204" pitchFamily="50" charset="-128"/>
                <a:cs typeface="Microsoft YaHei"/>
              </a:rPr>
              <a:t>〒</a:t>
            </a:r>
            <a:r>
              <a:rPr sz="1157" spc="-40" baseline="3267" dirty="0">
                <a:solidFill>
                  <a:srgbClr val="FFFFFF"/>
                </a:solidFill>
                <a:latin typeface="メイリオ" panose="020B0604030504040204" pitchFamily="50" charset="-128"/>
                <a:ea typeface="メイリオ" panose="020B0604030504040204" pitchFamily="50" charset="-128"/>
                <a:cs typeface="Tahoma"/>
              </a:rPr>
              <a:t>847-</a:t>
            </a:r>
            <a:r>
              <a:rPr sz="1157" spc="-27" baseline="3267" dirty="0">
                <a:solidFill>
                  <a:srgbClr val="FFFFFF"/>
                </a:solidFill>
                <a:latin typeface="メイリオ" panose="020B0604030504040204" pitchFamily="50" charset="-128"/>
                <a:ea typeface="メイリオ" panose="020B0604030504040204" pitchFamily="50" charset="-128"/>
                <a:cs typeface="Tahoma"/>
              </a:rPr>
              <a:t>0303</a:t>
            </a:r>
            <a:endParaRPr sz="1157" baseline="3267" dirty="0">
              <a:latin typeface="メイリオ" panose="020B0604030504040204" pitchFamily="50" charset="-128"/>
              <a:ea typeface="メイリオ" panose="020B0604030504040204" pitchFamily="50" charset="-128"/>
              <a:cs typeface="Tahoma"/>
            </a:endParaRPr>
          </a:p>
          <a:p>
            <a:pPr marL="32851">
              <a:spcBef>
                <a:spcPts val="103"/>
              </a:spcBef>
            </a:pPr>
            <a:r>
              <a:rPr sz="771" spc="-9" dirty="0">
                <a:solidFill>
                  <a:srgbClr val="FFFFFF"/>
                </a:solidFill>
                <a:latin typeface="メイリオ" panose="020B0604030504040204" pitchFamily="50" charset="-128"/>
                <a:ea typeface="メイリオ" panose="020B0604030504040204" pitchFamily="50" charset="-128"/>
                <a:cs typeface="Microsoft YaHei"/>
              </a:rPr>
              <a:t>佐賀県唐津市</a:t>
            </a:r>
            <a:endParaRPr sz="771" dirty="0">
              <a:latin typeface="メイリオ" panose="020B0604030504040204" pitchFamily="50" charset="-128"/>
              <a:ea typeface="メイリオ" panose="020B0604030504040204" pitchFamily="50" charset="-128"/>
              <a:cs typeface="Microsoft YaHei"/>
            </a:endParaRPr>
          </a:p>
          <a:p>
            <a:pPr marL="32851">
              <a:spcBef>
                <a:spcPts val="103"/>
              </a:spcBef>
            </a:pPr>
            <a:r>
              <a:rPr sz="771" spc="5" dirty="0">
                <a:solidFill>
                  <a:srgbClr val="FFFFFF"/>
                </a:solidFill>
                <a:latin typeface="メイリオ" panose="020B0604030504040204" pitchFamily="50" charset="-128"/>
                <a:ea typeface="メイリオ" panose="020B0604030504040204" pitchFamily="50" charset="-128"/>
                <a:cs typeface="Microsoft YaHei"/>
              </a:rPr>
              <a:t>呼子町呼子</a:t>
            </a:r>
            <a:r>
              <a:rPr sz="1157" spc="-27" baseline="3267" dirty="0">
                <a:solidFill>
                  <a:srgbClr val="FFFFFF"/>
                </a:solidFill>
                <a:latin typeface="メイリオ" panose="020B0604030504040204" pitchFamily="50" charset="-128"/>
                <a:ea typeface="メイリオ" panose="020B0604030504040204" pitchFamily="50" charset="-128"/>
                <a:cs typeface="Tahoma"/>
              </a:rPr>
              <a:t>3646</a:t>
            </a:r>
            <a:r>
              <a:rPr sz="1157" spc="-81" baseline="3267" dirty="0">
                <a:solidFill>
                  <a:srgbClr val="FFFFFF"/>
                </a:solidFill>
                <a:latin typeface="メイリオ" panose="020B0604030504040204" pitchFamily="50" charset="-128"/>
                <a:ea typeface="メイリオ" panose="020B0604030504040204" pitchFamily="50" charset="-128"/>
                <a:cs typeface="Tahoma"/>
              </a:rPr>
              <a:t> -</a:t>
            </a:r>
            <a:r>
              <a:rPr sz="1157" spc="-68" baseline="3267" dirty="0">
                <a:solidFill>
                  <a:srgbClr val="FFFFFF"/>
                </a:solidFill>
                <a:latin typeface="メイリオ" panose="020B0604030504040204" pitchFamily="50" charset="-128"/>
                <a:ea typeface="メイリオ" panose="020B0604030504040204" pitchFamily="50" charset="-128"/>
                <a:cs typeface="Tahoma"/>
              </a:rPr>
              <a:t>6</a:t>
            </a:r>
            <a:endParaRPr sz="1157" baseline="3267" dirty="0">
              <a:latin typeface="メイリオ" panose="020B0604030504040204" pitchFamily="50" charset="-128"/>
              <a:ea typeface="メイリオ" panose="020B0604030504040204" pitchFamily="50" charset="-128"/>
              <a:cs typeface="Tahoma"/>
            </a:endParaRPr>
          </a:p>
        </p:txBody>
      </p:sp>
      <p:sp>
        <p:nvSpPr>
          <p:cNvPr id="104" name="object 104"/>
          <p:cNvSpPr txBox="1"/>
          <p:nvPr/>
        </p:nvSpPr>
        <p:spPr>
          <a:xfrm>
            <a:off x="607728" y="9519534"/>
            <a:ext cx="2081028" cy="130261"/>
          </a:xfrm>
          <a:prstGeom prst="rect">
            <a:avLst/>
          </a:prstGeom>
        </p:spPr>
        <p:txBody>
          <a:bodyPr vert="horz" wrap="square" lIns="0" tIns="11526" rIns="0" bIns="0" rtlCol="0">
            <a:spAutoFit/>
          </a:bodyPr>
          <a:lstStyle/>
          <a:p>
            <a:pPr marL="11527">
              <a:spcBef>
                <a:spcPts val="91"/>
              </a:spcBef>
            </a:pPr>
            <a:r>
              <a:rPr sz="1021" spc="6" baseline="3703" dirty="0">
                <a:solidFill>
                  <a:srgbClr val="FFFFFF"/>
                </a:solidFill>
                <a:latin typeface="メイリオ" panose="020B0604030504040204" pitchFamily="50" charset="-128"/>
                <a:ea typeface="メイリオ" panose="020B0604030504040204" pitchFamily="50" charset="-128"/>
                <a:cs typeface="Microsoft YaHei"/>
              </a:rPr>
              <a:t>一般社団法人</a:t>
            </a:r>
            <a:r>
              <a:rPr sz="771" spc="-45" dirty="0">
                <a:solidFill>
                  <a:srgbClr val="FFFFFF"/>
                </a:solidFill>
                <a:latin typeface="メイリオ" panose="020B0604030504040204" pitchFamily="50" charset="-128"/>
                <a:ea typeface="メイリオ" panose="020B0604030504040204" pitchFamily="50" charset="-128"/>
                <a:cs typeface="Microsoft YaHei"/>
              </a:rPr>
              <a:t>佐賀エナジーツーリズム推進協議会</a:t>
            </a:r>
            <a:endParaRPr sz="771" dirty="0">
              <a:latin typeface="メイリオ" panose="020B0604030504040204" pitchFamily="50" charset="-128"/>
              <a:ea typeface="メイリオ" panose="020B0604030504040204" pitchFamily="50" charset="-128"/>
              <a:cs typeface="Microsoft YaHei"/>
            </a:endParaRPr>
          </a:p>
        </p:txBody>
      </p:sp>
      <p:sp>
        <p:nvSpPr>
          <p:cNvPr id="105" name="object 105"/>
          <p:cNvSpPr txBox="1"/>
          <p:nvPr/>
        </p:nvSpPr>
        <p:spPr>
          <a:xfrm>
            <a:off x="4688732" y="9010839"/>
            <a:ext cx="1555505" cy="610839"/>
          </a:xfrm>
          <a:prstGeom prst="rect">
            <a:avLst/>
          </a:prstGeom>
        </p:spPr>
        <p:txBody>
          <a:bodyPr vert="horz" wrap="square" lIns="0" tIns="26509" rIns="0" bIns="0" rtlCol="0">
            <a:spAutoFit/>
          </a:bodyPr>
          <a:lstStyle/>
          <a:p>
            <a:pPr marL="64549">
              <a:spcBef>
                <a:spcPts val="208"/>
              </a:spcBef>
            </a:pPr>
            <a:r>
              <a:rPr sz="771" spc="-9" dirty="0">
                <a:solidFill>
                  <a:srgbClr val="FFFFFF"/>
                </a:solidFill>
                <a:latin typeface="メイリオ" panose="020B0604030504040204" pitchFamily="50" charset="-128"/>
                <a:ea typeface="メイリオ" panose="020B0604030504040204" pitchFamily="50" charset="-128"/>
                <a:cs typeface="Tahoma"/>
              </a:rPr>
              <a:t>0955-</a:t>
            </a:r>
            <a:r>
              <a:rPr sz="771" spc="-23" dirty="0">
                <a:solidFill>
                  <a:srgbClr val="FFFFFF"/>
                </a:solidFill>
                <a:latin typeface="メイリオ" panose="020B0604030504040204" pitchFamily="50" charset="-128"/>
                <a:ea typeface="メイリオ" panose="020B0604030504040204" pitchFamily="50" charset="-128"/>
                <a:cs typeface="Tahoma"/>
              </a:rPr>
              <a:t>82-</a:t>
            </a:r>
            <a:r>
              <a:rPr sz="771" spc="-18" dirty="0">
                <a:solidFill>
                  <a:srgbClr val="FFFFFF"/>
                </a:solidFill>
                <a:latin typeface="メイリオ" panose="020B0604030504040204" pitchFamily="50" charset="-128"/>
                <a:ea typeface="メイリオ" panose="020B0604030504040204" pitchFamily="50" charset="-128"/>
                <a:cs typeface="Tahoma"/>
              </a:rPr>
              <a:t>2811</a:t>
            </a:r>
            <a:endParaRPr sz="771" dirty="0">
              <a:latin typeface="メイリオ" panose="020B0604030504040204" pitchFamily="50" charset="-128"/>
              <a:ea typeface="メイリオ" panose="020B0604030504040204" pitchFamily="50" charset="-128"/>
              <a:cs typeface="Tahoma"/>
            </a:endParaRPr>
          </a:p>
          <a:p>
            <a:pPr marL="11527">
              <a:spcBef>
                <a:spcPts val="127"/>
              </a:spcBef>
            </a:pPr>
            <a:r>
              <a:rPr sz="590" dirty="0">
                <a:solidFill>
                  <a:srgbClr val="FFFFFF"/>
                </a:solidFill>
                <a:latin typeface="メイリオ" panose="020B0604030504040204" pitchFamily="50" charset="-128"/>
                <a:ea typeface="メイリオ" panose="020B0604030504040204" pitchFamily="50" charset="-128"/>
                <a:cs typeface="SimSun"/>
              </a:rPr>
              <a:t>（</a:t>
            </a:r>
            <a:r>
              <a:rPr sz="590" dirty="0">
                <a:solidFill>
                  <a:srgbClr val="FFFFFF"/>
                </a:solidFill>
                <a:latin typeface="メイリオ" panose="020B0604030504040204" pitchFamily="50" charset="-128"/>
                <a:ea typeface="メイリオ" panose="020B0604030504040204" pitchFamily="50" charset="-128"/>
                <a:cs typeface="Tahoma"/>
              </a:rPr>
              <a:t>NPO</a:t>
            </a:r>
            <a:r>
              <a:rPr sz="590" spc="-5" dirty="0">
                <a:solidFill>
                  <a:srgbClr val="FFFFFF"/>
                </a:solidFill>
                <a:latin typeface="メイリオ" panose="020B0604030504040204" pitchFamily="50" charset="-128"/>
                <a:ea typeface="メイリオ" panose="020B0604030504040204" pitchFamily="50" charset="-128"/>
                <a:cs typeface="SimSun"/>
              </a:rPr>
              <a:t>法人唐津• 玄海観光交流社内</a:t>
            </a:r>
            <a:r>
              <a:rPr sz="590" spc="-45" dirty="0">
                <a:solidFill>
                  <a:srgbClr val="FFFFFF"/>
                </a:solidFill>
                <a:latin typeface="メイリオ" panose="020B0604030504040204" pitchFamily="50" charset="-128"/>
                <a:ea typeface="メイリオ" panose="020B0604030504040204" pitchFamily="50" charset="-128"/>
                <a:cs typeface="SimSun"/>
              </a:rPr>
              <a:t>）</a:t>
            </a:r>
            <a:endParaRPr sz="590" dirty="0">
              <a:latin typeface="メイリオ" panose="020B0604030504040204" pitchFamily="50" charset="-128"/>
              <a:ea typeface="メイリオ" panose="020B0604030504040204" pitchFamily="50" charset="-128"/>
              <a:cs typeface="SimSun"/>
            </a:endParaRPr>
          </a:p>
          <a:p>
            <a:pPr marL="64549" marR="299690">
              <a:lnSpc>
                <a:spcPct val="159800"/>
              </a:lnSpc>
              <a:spcBef>
                <a:spcPts val="5"/>
              </a:spcBef>
            </a:pPr>
            <a:r>
              <a:rPr sz="771" dirty="0">
                <a:solidFill>
                  <a:schemeClr val="bg1"/>
                </a:solidFill>
                <a:latin typeface="メイリオ" panose="020B0604030504040204" pitchFamily="50" charset="-128"/>
                <a:ea typeface="メイリオ" panose="020B0604030504040204" pitchFamily="50" charset="-128"/>
                <a:cs typeface="Tahoma"/>
                <a:hlinkClick r:id="rId12">
                  <a:extLst>
                    <a:ext uri="{A12FA001-AC4F-418D-AE19-62706E023703}">
                      <ahyp:hlinkClr xmlns:ahyp="http://schemas.microsoft.com/office/drawing/2018/hyperlinkcolor" val="tx"/>
                    </a:ext>
                  </a:extLst>
                </a:hlinkClick>
              </a:rPr>
              <a:t>contact@saga-</a:t>
            </a:r>
            <a:r>
              <a:rPr sz="771" spc="-9" dirty="0">
                <a:solidFill>
                  <a:schemeClr val="bg1"/>
                </a:solidFill>
                <a:latin typeface="メイリオ" panose="020B0604030504040204" pitchFamily="50" charset="-128"/>
                <a:ea typeface="メイリオ" panose="020B0604030504040204" pitchFamily="50" charset="-128"/>
                <a:cs typeface="Tahoma"/>
                <a:hlinkClick r:id="rId12">
                  <a:extLst>
                    <a:ext uri="{A12FA001-AC4F-418D-AE19-62706E023703}">
                      <ahyp:hlinkClr xmlns:ahyp="http://schemas.microsoft.com/office/drawing/2018/hyperlinkcolor" val="tx"/>
                    </a:ext>
                  </a:extLst>
                </a:hlinkClick>
              </a:rPr>
              <a:t>et.com</a:t>
            </a:r>
            <a:r>
              <a:rPr sz="771" spc="-9" dirty="0">
                <a:solidFill>
                  <a:schemeClr val="bg1"/>
                </a:solidFill>
                <a:latin typeface="メイリオ" panose="020B0604030504040204" pitchFamily="50" charset="-128"/>
                <a:ea typeface="メイリオ" panose="020B0604030504040204" pitchFamily="50" charset="-128"/>
                <a:cs typeface="Tahoma"/>
              </a:rPr>
              <a:t> </a:t>
            </a:r>
            <a:r>
              <a:rPr sz="771" spc="-23" dirty="0">
                <a:solidFill>
                  <a:srgbClr val="FFFFFF"/>
                </a:solidFill>
                <a:latin typeface="メイリオ" panose="020B0604030504040204" pitchFamily="50" charset="-128"/>
                <a:ea typeface="メイリオ" panose="020B0604030504040204" pitchFamily="50" charset="-128"/>
                <a:cs typeface="Tahoma"/>
              </a:rPr>
              <a:t>https://saga-</a:t>
            </a:r>
            <a:r>
              <a:rPr sz="771" spc="-9" dirty="0">
                <a:solidFill>
                  <a:srgbClr val="FFFFFF"/>
                </a:solidFill>
                <a:latin typeface="メイリオ" panose="020B0604030504040204" pitchFamily="50" charset="-128"/>
                <a:ea typeface="メイリオ" panose="020B0604030504040204" pitchFamily="50" charset="-128"/>
                <a:cs typeface="Tahoma"/>
              </a:rPr>
              <a:t>et.com/</a:t>
            </a:r>
            <a:endParaRPr sz="771" dirty="0">
              <a:latin typeface="メイリオ" panose="020B0604030504040204" pitchFamily="50" charset="-128"/>
              <a:ea typeface="メイリオ" panose="020B0604030504040204" pitchFamily="50" charset="-128"/>
              <a:cs typeface="Tahoma"/>
            </a:endParaRPr>
          </a:p>
        </p:txBody>
      </p:sp>
      <p:pic>
        <p:nvPicPr>
          <p:cNvPr id="106" name="object 106"/>
          <p:cNvPicPr/>
          <p:nvPr/>
        </p:nvPicPr>
        <p:blipFill>
          <a:blip r:embed="rId13" cstate="print"/>
          <a:stretch>
            <a:fillRect/>
          </a:stretch>
        </p:blipFill>
        <p:spPr>
          <a:xfrm>
            <a:off x="4499220" y="9126249"/>
            <a:ext cx="149798" cy="65345"/>
          </a:xfrm>
          <a:prstGeom prst="rect">
            <a:avLst/>
          </a:prstGeom>
        </p:spPr>
      </p:pic>
      <p:grpSp>
        <p:nvGrpSpPr>
          <p:cNvPr id="107" name="object 107"/>
          <p:cNvGrpSpPr/>
          <p:nvPr/>
        </p:nvGrpSpPr>
        <p:grpSpPr>
          <a:xfrm>
            <a:off x="4478544" y="9363126"/>
            <a:ext cx="191332" cy="65698"/>
            <a:chOff x="4934692" y="10206005"/>
            <a:chExt cx="210820" cy="72390"/>
          </a:xfrm>
        </p:grpSpPr>
        <p:sp>
          <p:nvSpPr>
            <p:cNvPr id="108" name="object 108"/>
            <p:cNvSpPr/>
            <p:nvPr/>
          </p:nvSpPr>
          <p:spPr>
            <a:xfrm>
              <a:off x="4936490" y="10207807"/>
              <a:ext cx="57785" cy="68580"/>
            </a:xfrm>
            <a:custGeom>
              <a:avLst/>
              <a:gdLst/>
              <a:ahLst/>
              <a:cxnLst/>
              <a:rect l="l" t="t" r="r" b="b"/>
              <a:pathLst>
                <a:path w="57785" h="68579">
                  <a:moveTo>
                    <a:pt x="57200" y="0"/>
                  </a:moveTo>
                  <a:lnTo>
                    <a:pt x="45313" y="0"/>
                  </a:lnTo>
                  <a:lnTo>
                    <a:pt x="40057" y="16594"/>
                  </a:lnTo>
                  <a:lnTo>
                    <a:pt x="34820" y="33635"/>
                  </a:lnTo>
                  <a:lnTo>
                    <a:pt x="30568" y="48134"/>
                  </a:lnTo>
                  <a:lnTo>
                    <a:pt x="28270" y="57099"/>
                  </a:lnTo>
                  <a:lnTo>
                    <a:pt x="28143" y="57099"/>
                  </a:lnTo>
                  <a:lnTo>
                    <a:pt x="25678" y="47213"/>
                  </a:lnTo>
                  <a:lnTo>
                    <a:pt x="21778" y="32883"/>
                  </a:lnTo>
                  <a:lnTo>
                    <a:pt x="17057" y="16386"/>
                  </a:lnTo>
                  <a:lnTo>
                    <a:pt x="12128" y="0"/>
                  </a:lnTo>
                  <a:lnTo>
                    <a:pt x="0" y="0"/>
                  </a:lnTo>
                  <a:lnTo>
                    <a:pt x="0" y="68402"/>
                  </a:lnTo>
                  <a:lnTo>
                    <a:pt x="7632" y="68402"/>
                  </a:lnTo>
                  <a:lnTo>
                    <a:pt x="7583" y="31835"/>
                  </a:lnTo>
                  <a:lnTo>
                    <a:pt x="7209" y="13406"/>
                  </a:lnTo>
                  <a:lnTo>
                    <a:pt x="6896" y="6261"/>
                  </a:lnTo>
                  <a:lnTo>
                    <a:pt x="7213" y="6261"/>
                  </a:lnTo>
                  <a:lnTo>
                    <a:pt x="10401" y="18947"/>
                  </a:lnTo>
                  <a:lnTo>
                    <a:pt x="14878" y="35612"/>
                  </a:lnTo>
                  <a:lnTo>
                    <a:pt x="23914" y="68402"/>
                  </a:lnTo>
                  <a:lnTo>
                    <a:pt x="31521" y="68402"/>
                  </a:lnTo>
                  <a:lnTo>
                    <a:pt x="36604" y="51756"/>
                  </a:lnTo>
                  <a:lnTo>
                    <a:pt x="41789" y="34239"/>
                  </a:lnTo>
                  <a:lnTo>
                    <a:pt x="46326" y="18303"/>
                  </a:lnTo>
                  <a:lnTo>
                    <a:pt x="49466" y="6400"/>
                  </a:lnTo>
                  <a:lnTo>
                    <a:pt x="49695" y="6400"/>
                  </a:lnTo>
                  <a:lnTo>
                    <a:pt x="49522" y="12791"/>
                  </a:lnTo>
                  <a:lnTo>
                    <a:pt x="49275" y="39242"/>
                  </a:lnTo>
                  <a:lnTo>
                    <a:pt x="49275" y="68402"/>
                  </a:lnTo>
                  <a:lnTo>
                    <a:pt x="57200" y="68402"/>
                  </a:lnTo>
                  <a:lnTo>
                    <a:pt x="57200" y="0"/>
                  </a:lnTo>
                  <a:close/>
                </a:path>
              </a:pathLst>
            </a:custGeom>
            <a:solidFill>
              <a:srgbClr val="32ADC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09" name="object 109"/>
            <p:cNvSpPr/>
            <p:nvPr/>
          </p:nvSpPr>
          <p:spPr>
            <a:xfrm>
              <a:off x="4936490" y="10207807"/>
              <a:ext cx="57785" cy="68580"/>
            </a:xfrm>
            <a:custGeom>
              <a:avLst/>
              <a:gdLst/>
              <a:ahLst/>
              <a:cxnLst/>
              <a:rect l="l" t="t" r="r" b="b"/>
              <a:pathLst>
                <a:path w="57785" h="68579">
                  <a:moveTo>
                    <a:pt x="49275" y="39242"/>
                  </a:moveTo>
                  <a:lnTo>
                    <a:pt x="49305" y="29773"/>
                  </a:lnTo>
                  <a:lnTo>
                    <a:pt x="49390" y="20769"/>
                  </a:lnTo>
                  <a:lnTo>
                    <a:pt x="49522" y="12791"/>
                  </a:lnTo>
                  <a:lnTo>
                    <a:pt x="49695" y="6400"/>
                  </a:lnTo>
                  <a:lnTo>
                    <a:pt x="49466" y="6400"/>
                  </a:lnTo>
                  <a:lnTo>
                    <a:pt x="46326" y="18303"/>
                  </a:lnTo>
                  <a:lnTo>
                    <a:pt x="41789" y="34239"/>
                  </a:lnTo>
                  <a:lnTo>
                    <a:pt x="36604" y="51756"/>
                  </a:lnTo>
                  <a:lnTo>
                    <a:pt x="31521" y="68402"/>
                  </a:lnTo>
                  <a:lnTo>
                    <a:pt x="23914" y="68402"/>
                  </a:lnTo>
                  <a:lnTo>
                    <a:pt x="19697" y="53136"/>
                  </a:lnTo>
                  <a:lnTo>
                    <a:pt x="14878" y="35612"/>
                  </a:lnTo>
                  <a:lnTo>
                    <a:pt x="10401" y="18947"/>
                  </a:lnTo>
                  <a:lnTo>
                    <a:pt x="7213" y="6261"/>
                  </a:lnTo>
                  <a:lnTo>
                    <a:pt x="6896" y="6261"/>
                  </a:lnTo>
                  <a:lnTo>
                    <a:pt x="7632" y="68402"/>
                  </a:lnTo>
                  <a:lnTo>
                    <a:pt x="0" y="68402"/>
                  </a:lnTo>
                  <a:lnTo>
                    <a:pt x="0" y="0"/>
                  </a:lnTo>
                  <a:lnTo>
                    <a:pt x="12128" y="0"/>
                  </a:lnTo>
                  <a:lnTo>
                    <a:pt x="17057" y="16386"/>
                  </a:lnTo>
                  <a:lnTo>
                    <a:pt x="21778" y="32883"/>
                  </a:lnTo>
                  <a:lnTo>
                    <a:pt x="25678" y="47213"/>
                  </a:lnTo>
                  <a:lnTo>
                    <a:pt x="28143" y="57099"/>
                  </a:lnTo>
                  <a:lnTo>
                    <a:pt x="28270" y="57099"/>
                  </a:lnTo>
                  <a:lnTo>
                    <a:pt x="30568" y="48134"/>
                  </a:lnTo>
                  <a:lnTo>
                    <a:pt x="34820" y="33635"/>
                  </a:lnTo>
                  <a:lnTo>
                    <a:pt x="40057" y="16594"/>
                  </a:lnTo>
                  <a:lnTo>
                    <a:pt x="45313" y="0"/>
                  </a:lnTo>
                  <a:lnTo>
                    <a:pt x="57200" y="0"/>
                  </a:lnTo>
                  <a:lnTo>
                    <a:pt x="57200" y="68402"/>
                  </a:lnTo>
                  <a:lnTo>
                    <a:pt x="49275" y="68402"/>
                  </a:lnTo>
                  <a:lnTo>
                    <a:pt x="49275" y="39242"/>
                  </a:lnTo>
                  <a:close/>
                </a:path>
              </a:pathLst>
            </a:custGeom>
            <a:ln w="3594">
              <a:solidFill>
                <a:srgbClr val="32ADC6"/>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10" name="object 110"/>
            <p:cNvSpPr/>
            <p:nvPr/>
          </p:nvSpPr>
          <p:spPr>
            <a:xfrm>
              <a:off x="5009541" y="10207806"/>
              <a:ext cx="51435" cy="68580"/>
            </a:xfrm>
            <a:custGeom>
              <a:avLst/>
              <a:gdLst/>
              <a:ahLst/>
              <a:cxnLst/>
              <a:rect l="l" t="t" r="r" b="b"/>
              <a:pathLst>
                <a:path w="51435" h="68579">
                  <a:moveTo>
                    <a:pt x="30251" y="0"/>
                  </a:moveTo>
                  <a:lnTo>
                    <a:pt x="19875" y="0"/>
                  </a:lnTo>
                  <a:lnTo>
                    <a:pt x="15875" y="13379"/>
                  </a:lnTo>
                  <a:lnTo>
                    <a:pt x="3821" y="55615"/>
                  </a:lnTo>
                  <a:lnTo>
                    <a:pt x="0" y="68402"/>
                  </a:lnTo>
                  <a:lnTo>
                    <a:pt x="8115" y="68402"/>
                  </a:lnTo>
                  <a:lnTo>
                    <a:pt x="14071" y="47193"/>
                  </a:lnTo>
                  <a:lnTo>
                    <a:pt x="44481" y="47193"/>
                  </a:lnTo>
                  <a:lnTo>
                    <a:pt x="42359" y="40157"/>
                  </a:lnTo>
                  <a:lnTo>
                    <a:pt x="15811" y="40157"/>
                  </a:lnTo>
                  <a:lnTo>
                    <a:pt x="18748" y="29797"/>
                  </a:lnTo>
                  <a:lnTo>
                    <a:pt x="21261" y="20772"/>
                  </a:lnTo>
                  <a:lnTo>
                    <a:pt x="23271" y="13159"/>
                  </a:lnTo>
                  <a:lnTo>
                    <a:pt x="24701" y="7035"/>
                  </a:lnTo>
                  <a:lnTo>
                    <a:pt x="32372" y="7035"/>
                  </a:lnTo>
                  <a:lnTo>
                    <a:pt x="30251" y="0"/>
                  </a:lnTo>
                  <a:close/>
                </a:path>
                <a:path w="51435" h="68579">
                  <a:moveTo>
                    <a:pt x="44481" y="47193"/>
                  </a:moveTo>
                  <a:lnTo>
                    <a:pt x="36106" y="47193"/>
                  </a:lnTo>
                  <a:lnTo>
                    <a:pt x="42214" y="68402"/>
                  </a:lnTo>
                  <a:lnTo>
                    <a:pt x="50876" y="68402"/>
                  </a:lnTo>
                  <a:lnTo>
                    <a:pt x="44481" y="47193"/>
                  </a:lnTo>
                  <a:close/>
                </a:path>
                <a:path w="51435" h="68579">
                  <a:moveTo>
                    <a:pt x="32372" y="7035"/>
                  </a:moveTo>
                  <a:lnTo>
                    <a:pt x="24904" y="7035"/>
                  </a:lnTo>
                  <a:lnTo>
                    <a:pt x="26149" y="12077"/>
                  </a:lnTo>
                  <a:lnTo>
                    <a:pt x="28138" y="19162"/>
                  </a:lnTo>
                  <a:lnTo>
                    <a:pt x="34277" y="40157"/>
                  </a:lnTo>
                  <a:lnTo>
                    <a:pt x="42359" y="40157"/>
                  </a:lnTo>
                  <a:lnTo>
                    <a:pt x="32372" y="7035"/>
                  </a:lnTo>
                  <a:close/>
                </a:path>
              </a:pathLst>
            </a:custGeom>
            <a:solidFill>
              <a:srgbClr val="32ADC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11" name="object 111"/>
            <p:cNvSpPr/>
            <p:nvPr/>
          </p:nvSpPr>
          <p:spPr>
            <a:xfrm>
              <a:off x="5009541" y="10207806"/>
              <a:ext cx="51435" cy="68580"/>
            </a:xfrm>
            <a:custGeom>
              <a:avLst/>
              <a:gdLst/>
              <a:ahLst/>
              <a:cxnLst/>
              <a:rect l="l" t="t" r="r" b="b"/>
              <a:pathLst>
                <a:path w="51435" h="68579">
                  <a:moveTo>
                    <a:pt x="14071" y="47193"/>
                  </a:moveTo>
                  <a:lnTo>
                    <a:pt x="8115" y="68402"/>
                  </a:lnTo>
                  <a:lnTo>
                    <a:pt x="0" y="68402"/>
                  </a:lnTo>
                  <a:lnTo>
                    <a:pt x="3821" y="55615"/>
                  </a:lnTo>
                  <a:lnTo>
                    <a:pt x="9818" y="34596"/>
                  </a:lnTo>
                  <a:lnTo>
                    <a:pt x="15875" y="13379"/>
                  </a:lnTo>
                  <a:lnTo>
                    <a:pt x="19875" y="0"/>
                  </a:lnTo>
                  <a:lnTo>
                    <a:pt x="30251" y="0"/>
                  </a:lnTo>
                  <a:lnTo>
                    <a:pt x="50876" y="68402"/>
                  </a:lnTo>
                  <a:lnTo>
                    <a:pt x="42214" y="68402"/>
                  </a:lnTo>
                  <a:lnTo>
                    <a:pt x="36106" y="47193"/>
                  </a:lnTo>
                  <a:lnTo>
                    <a:pt x="14071" y="47193"/>
                  </a:lnTo>
                  <a:close/>
                </a:path>
                <a:path w="51435" h="68579">
                  <a:moveTo>
                    <a:pt x="34277" y="40157"/>
                  </a:moveTo>
                  <a:lnTo>
                    <a:pt x="30853" y="28465"/>
                  </a:lnTo>
                  <a:lnTo>
                    <a:pt x="28138" y="19162"/>
                  </a:lnTo>
                  <a:lnTo>
                    <a:pt x="26149" y="12077"/>
                  </a:lnTo>
                  <a:lnTo>
                    <a:pt x="24904" y="7035"/>
                  </a:lnTo>
                  <a:lnTo>
                    <a:pt x="24701" y="7035"/>
                  </a:lnTo>
                  <a:lnTo>
                    <a:pt x="23271" y="13159"/>
                  </a:lnTo>
                  <a:lnTo>
                    <a:pt x="21261" y="20772"/>
                  </a:lnTo>
                  <a:lnTo>
                    <a:pt x="18748" y="29797"/>
                  </a:lnTo>
                  <a:lnTo>
                    <a:pt x="15811" y="40157"/>
                  </a:lnTo>
                  <a:lnTo>
                    <a:pt x="34277" y="40157"/>
                  </a:lnTo>
                  <a:close/>
                </a:path>
              </a:pathLst>
            </a:custGeom>
            <a:ln w="3594">
              <a:solidFill>
                <a:srgbClr val="32ADC6"/>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12" name="object 112"/>
            <p:cNvSpPr/>
            <p:nvPr/>
          </p:nvSpPr>
          <p:spPr>
            <a:xfrm>
              <a:off x="5077256" y="10207802"/>
              <a:ext cx="9525" cy="68580"/>
            </a:xfrm>
            <a:custGeom>
              <a:avLst/>
              <a:gdLst/>
              <a:ahLst/>
              <a:cxnLst/>
              <a:rect l="l" t="t" r="r" b="b"/>
              <a:pathLst>
                <a:path w="9525" h="68579">
                  <a:moveTo>
                    <a:pt x="9182" y="68402"/>
                  </a:moveTo>
                  <a:lnTo>
                    <a:pt x="0" y="68402"/>
                  </a:lnTo>
                  <a:lnTo>
                    <a:pt x="0" y="0"/>
                  </a:lnTo>
                  <a:lnTo>
                    <a:pt x="9182" y="0"/>
                  </a:lnTo>
                  <a:lnTo>
                    <a:pt x="9182" y="68402"/>
                  </a:lnTo>
                  <a:close/>
                </a:path>
              </a:pathLst>
            </a:custGeom>
            <a:ln w="3594">
              <a:solidFill>
                <a:srgbClr val="32ADC6"/>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13" name="object 113"/>
            <p:cNvSpPr/>
            <p:nvPr/>
          </p:nvSpPr>
          <p:spPr>
            <a:xfrm>
              <a:off x="5105694" y="10207802"/>
              <a:ext cx="38100" cy="68580"/>
            </a:xfrm>
            <a:custGeom>
              <a:avLst/>
              <a:gdLst/>
              <a:ahLst/>
              <a:cxnLst/>
              <a:rect l="l" t="t" r="r" b="b"/>
              <a:pathLst>
                <a:path w="38100" h="68579">
                  <a:moveTo>
                    <a:pt x="8166" y="0"/>
                  </a:moveTo>
                  <a:lnTo>
                    <a:pt x="0" y="0"/>
                  </a:lnTo>
                  <a:lnTo>
                    <a:pt x="0" y="68402"/>
                  </a:lnTo>
                  <a:lnTo>
                    <a:pt x="36652" y="68402"/>
                  </a:lnTo>
                  <a:lnTo>
                    <a:pt x="37807" y="61442"/>
                  </a:lnTo>
                  <a:lnTo>
                    <a:pt x="8166" y="61442"/>
                  </a:lnTo>
                  <a:lnTo>
                    <a:pt x="8166" y="0"/>
                  </a:lnTo>
                  <a:close/>
                </a:path>
              </a:pathLst>
            </a:custGeom>
            <a:solidFill>
              <a:srgbClr val="32ADC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14" name="object 114"/>
            <p:cNvSpPr/>
            <p:nvPr/>
          </p:nvSpPr>
          <p:spPr>
            <a:xfrm>
              <a:off x="5105694" y="10207802"/>
              <a:ext cx="38100" cy="68580"/>
            </a:xfrm>
            <a:custGeom>
              <a:avLst/>
              <a:gdLst/>
              <a:ahLst/>
              <a:cxnLst/>
              <a:rect l="l" t="t" r="r" b="b"/>
              <a:pathLst>
                <a:path w="38100" h="68579">
                  <a:moveTo>
                    <a:pt x="0" y="0"/>
                  </a:moveTo>
                  <a:lnTo>
                    <a:pt x="8166" y="0"/>
                  </a:lnTo>
                  <a:lnTo>
                    <a:pt x="8166" y="61442"/>
                  </a:lnTo>
                  <a:lnTo>
                    <a:pt x="37807" y="61442"/>
                  </a:lnTo>
                  <a:lnTo>
                    <a:pt x="36652" y="68402"/>
                  </a:lnTo>
                  <a:lnTo>
                    <a:pt x="0" y="68402"/>
                  </a:lnTo>
                  <a:lnTo>
                    <a:pt x="0" y="0"/>
                  </a:lnTo>
                  <a:close/>
                </a:path>
              </a:pathLst>
            </a:custGeom>
            <a:ln w="3594">
              <a:solidFill>
                <a:srgbClr val="32ADC6"/>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grpSp>
      <p:grpSp>
        <p:nvGrpSpPr>
          <p:cNvPr id="115" name="object 115"/>
          <p:cNvGrpSpPr/>
          <p:nvPr/>
        </p:nvGrpSpPr>
        <p:grpSpPr>
          <a:xfrm>
            <a:off x="4521655" y="9550991"/>
            <a:ext cx="105463" cy="65698"/>
            <a:chOff x="4982193" y="10413005"/>
            <a:chExt cx="116205" cy="72390"/>
          </a:xfrm>
        </p:grpSpPr>
        <p:sp>
          <p:nvSpPr>
            <p:cNvPr id="116" name="object 116"/>
            <p:cNvSpPr/>
            <p:nvPr/>
          </p:nvSpPr>
          <p:spPr>
            <a:xfrm>
              <a:off x="4983990" y="10414802"/>
              <a:ext cx="44450" cy="68580"/>
            </a:xfrm>
            <a:custGeom>
              <a:avLst/>
              <a:gdLst/>
              <a:ahLst/>
              <a:cxnLst/>
              <a:rect l="l" t="t" r="r" b="b"/>
              <a:pathLst>
                <a:path w="44450" h="68579">
                  <a:moveTo>
                    <a:pt x="44246" y="0"/>
                  </a:moveTo>
                  <a:lnTo>
                    <a:pt x="36068" y="0"/>
                  </a:lnTo>
                  <a:lnTo>
                    <a:pt x="36068" y="28829"/>
                  </a:lnTo>
                  <a:lnTo>
                    <a:pt x="8128" y="28829"/>
                  </a:lnTo>
                  <a:lnTo>
                    <a:pt x="8128" y="0"/>
                  </a:lnTo>
                  <a:lnTo>
                    <a:pt x="0" y="0"/>
                  </a:lnTo>
                  <a:lnTo>
                    <a:pt x="0" y="68402"/>
                  </a:lnTo>
                  <a:lnTo>
                    <a:pt x="8128" y="68402"/>
                  </a:lnTo>
                  <a:lnTo>
                    <a:pt x="8128" y="35864"/>
                  </a:lnTo>
                  <a:lnTo>
                    <a:pt x="36068" y="35864"/>
                  </a:lnTo>
                  <a:lnTo>
                    <a:pt x="36068" y="68402"/>
                  </a:lnTo>
                  <a:lnTo>
                    <a:pt x="44246" y="68402"/>
                  </a:lnTo>
                  <a:lnTo>
                    <a:pt x="44246" y="0"/>
                  </a:lnTo>
                  <a:close/>
                </a:path>
              </a:pathLst>
            </a:custGeom>
            <a:solidFill>
              <a:srgbClr val="32ADC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17" name="object 117"/>
            <p:cNvSpPr/>
            <p:nvPr/>
          </p:nvSpPr>
          <p:spPr>
            <a:xfrm>
              <a:off x="4983990" y="10414802"/>
              <a:ext cx="44450" cy="68580"/>
            </a:xfrm>
            <a:custGeom>
              <a:avLst/>
              <a:gdLst/>
              <a:ahLst/>
              <a:cxnLst/>
              <a:rect l="l" t="t" r="r" b="b"/>
              <a:pathLst>
                <a:path w="44450" h="68579">
                  <a:moveTo>
                    <a:pt x="0" y="0"/>
                  </a:moveTo>
                  <a:lnTo>
                    <a:pt x="8128" y="0"/>
                  </a:lnTo>
                  <a:lnTo>
                    <a:pt x="8128" y="28829"/>
                  </a:lnTo>
                  <a:lnTo>
                    <a:pt x="36068" y="28829"/>
                  </a:lnTo>
                  <a:lnTo>
                    <a:pt x="36068" y="0"/>
                  </a:lnTo>
                  <a:lnTo>
                    <a:pt x="44246" y="0"/>
                  </a:lnTo>
                  <a:lnTo>
                    <a:pt x="44246" y="68402"/>
                  </a:lnTo>
                  <a:lnTo>
                    <a:pt x="36068" y="68402"/>
                  </a:lnTo>
                  <a:lnTo>
                    <a:pt x="36068" y="35864"/>
                  </a:lnTo>
                  <a:lnTo>
                    <a:pt x="8128" y="35864"/>
                  </a:lnTo>
                  <a:lnTo>
                    <a:pt x="8128" y="68402"/>
                  </a:lnTo>
                  <a:lnTo>
                    <a:pt x="0" y="68402"/>
                  </a:lnTo>
                  <a:lnTo>
                    <a:pt x="0" y="0"/>
                  </a:lnTo>
                  <a:close/>
                </a:path>
              </a:pathLst>
            </a:custGeom>
            <a:ln w="3594">
              <a:solidFill>
                <a:srgbClr val="32ADC6"/>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18" name="object 118"/>
            <p:cNvSpPr/>
            <p:nvPr/>
          </p:nvSpPr>
          <p:spPr>
            <a:xfrm>
              <a:off x="5054494" y="10414802"/>
              <a:ext cx="41910" cy="68580"/>
            </a:xfrm>
            <a:custGeom>
              <a:avLst/>
              <a:gdLst/>
              <a:ahLst/>
              <a:cxnLst/>
              <a:rect l="l" t="t" r="r" b="b"/>
              <a:pathLst>
                <a:path w="41910" h="68579">
                  <a:moveTo>
                    <a:pt x="20878" y="0"/>
                  </a:moveTo>
                  <a:lnTo>
                    <a:pt x="0" y="0"/>
                  </a:lnTo>
                  <a:lnTo>
                    <a:pt x="0" y="68402"/>
                  </a:lnTo>
                  <a:lnTo>
                    <a:pt x="8178" y="68402"/>
                  </a:lnTo>
                  <a:lnTo>
                    <a:pt x="8178" y="38900"/>
                  </a:lnTo>
                  <a:lnTo>
                    <a:pt x="19748" y="38900"/>
                  </a:lnTo>
                  <a:lnTo>
                    <a:pt x="28818" y="37599"/>
                  </a:lnTo>
                  <a:lnTo>
                    <a:pt x="35671" y="33772"/>
                  </a:lnTo>
                  <a:lnTo>
                    <a:pt x="36784" y="32169"/>
                  </a:lnTo>
                  <a:lnTo>
                    <a:pt x="8178" y="32169"/>
                  </a:lnTo>
                  <a:lnTo>
                    <a:pt x="8178" y="6731"/>
                  </a:lnTo>
                  <a:lnTo>
                    <a:pt x="37030" y="6731"/>
                  </a:lnTo>
                  <a:lnTo>
                    <a:pt x="35693" y="4873"/>
                  </a:lnTo>
                  <a:lnTo>
                    <a:pt x="29161" y="1234"/>
                  </a:lnTo>
                  <a:lnTo>
                    <a:pt x="20878" y="0"/>
                  </a:lnTo>
                  <a:close/>
                </a:path>
                <a:path w="41910" h="68579">
                  <a:moveTo>
                    <a:pt x="37030" y="6731"/>
                  </a:moveTo>
                  <a:lnTo>
                    <a:pt x="28003" y="6731"/>
                  </a:lnTo>
                  <a:lnTo>
                    <a:pt x="33159" y="11074"/>
                  </a:lnTo>
                  <a:lnTo>
                    <a:pt x="33159" y="28536"/>
                  </a:lnTo>
                  <a:lnTo>
                    <a:pt x="27889" y="32169"/>
                  </a:lnTo>
                  <a:lnTo>
                    <a:pt x="36784" y="32169"/>
                  </a:lnTo>
                  <a:lnTo>
                    <a:pt x="40004" y="27530"/>
                  </a:lnTo>
                  <a:lnTo>
                    <a:pt x="41516" y="18986"/>
                  </a:lnTo>
                  <a:lnTo>
                    <a:pt x="39977" y="10822"/>
                  </a:lnTo>
                  <a:lnTo>
                    <a:pt x="37030" y="6731"/>
                  </a:lnTo>
                  <a:close/>
                </a:path>
              </a:pathLst>
            </a:custGeom>
            <a:solidFill>
              <a:srgbClr val="32ADC6"/>
            </a:solidFill>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sp>
          <p:nvSpPr>
            <p:cNvPr id="119" name="object 119"/>
            <p:cNvSpPr/>
            <p:nvPr/>
          </p:nvSpPr>
          <p:spPr>
            <a:xfrm>
              <a:off x="5054494" y="10414802"/>
              <a:ext cx="41910" cy="68580"/>
            </a:xfrm>
            <a:custGeom>
              <a:avLst/>
              <a:gdLst/>
              <a:ahLst/>
              <a:cxnLst/>
              <a:rect l="l" t="t" r="r" b="b"/>
              <a:pathLst>
                <a:path w="41910" h="68579">
                  <a:moveTo>
                    <a:pt x="0" y="0"/>
                  </a:moveTo>
                  <a:lnTo>
                    <a:pt x="20878" y="0"/>
                  </a:lnTo>
                  <a:lnTo>
                    <a:pt x="29161" y="1234"/>
                  </a:lnTo>
                  <a:lnTo>
                    <a:pt x="35693" y="4873"/>
                  </a:lnTo>
                  <a:lnTo>
                    <a:pt x="39977" y="10822"/>
                  </a:lnTo>
                  <a:lnTo>
                    <a:pt x="41516" y="18986"/>
                  </a:lnTo>
                  <a:lnTo>
                    <a:pt x="40004" y="27530"/>
                  </a:lnTo>
                  <a:lnTo>
                    <a:pt x="35671" y="33772"/>
                  </a:lnTo>
                  <a:lnTo>
                    <a:pt x="28818" y="37599"/>
                  </a:lnTo>
                  <a:lnTo>
                    <a:pt x="19748" y="38900"/>
                  </a:lnTo>
                  <a:lnTo>
                    <a:pt x="8178" y="38900"/>
                  </a:lnTo>
                  <a:lnTo>
                    <a:pt x="8178" y="68402"/>
                  </a:lnTo>
                  <a:lnTo>
                    <a:pt x="0" y="68402"/>
                  </a:lnTo>
                  <a:lnTo>
                    <a:pt x="0" y="0"/>
                  </a:lnTo>
                  <a:close/>
                </a:path>
                <a:path w="41910" h="68579">
                  <a:moveTo>
                    <a:pt x="8178" y="32169"/>
                  </a:moveTo>
                  <a:lnTo>
                    <a:pt x="19189" y="32169"/>
                  </a:lnTo>
                  <a:lnTo>
                    <a:pt x="27889" y="32169"/>
                  </a:lnTo>
                  <a:lnTo>
                    <a:pt x="33159" y="28536"/>
                  </a:lnTo>
                  <a:lnTo>
                    <a:pt x="33159" y="19037"/>
                  </a:lnTo>
                  <a:lnTo>
                    <a:pt x="33159" y="11074"/>
                  </a:lnTo>
                  <a:lnTo>
                    <a:pt x="28003" y="6731"/>
                  </a:lnTo>
                  <a:lnTo>
                    <a:pt x="19646" y="6731"/>
                  </a:lnTo>
                  <a:lnTo>
                    <a:pt x="8178" y="6731"/>
                  </a:lnTo>
                  <a:lnTo>
                    <a:pt x="8178" y="32169"/>
                  </a:lnTo>
                  <a:close/>
                </a:path>
              </a:pathLst>
            </a:custGeom>
            <a:ln w="3594">
              <a:solidFill>
                <a:srgbClr val="32ADC6"/>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grpSp>
      <p:sp>
        <p:nvSpPr>
          <p:cNvPr id="120" name="object 120"/>
          <p:cNvSpPr/>
          <p:nvPr/>
        </p:nvSpPr>
        <p:spPr>
          <a:xfrm>
            <a:off x="3308067" y="9052744"/>
            <a:ext cx="0" cy="588405"/>
          </a:xfrm>
          <a:custGeom>
            <a:avLst/>
            <a:gdLst/>
            <a:ahLst/>
            <a:cxnLst/>
            <a:rect l="l" t="t" r="r" b="b"/>
            <a:pathLst>
              <a:path h="648334">
                <a:moveTo>
                  <a:pt x="0" y="647992"/>
                </a:moveTo>
                <a:lnTo>
                  <a:pt x="0" y="0"/>
                </a:lnTo>
              </a:path>
            </a:pathLst>
          </a:custGeom>
          <a:ln w="17995">
            <a:solidFill>
              <a:srgbClr val="FFFFFF"/>
            </a:solidFill>
          </a:ln>
        </p:spPr>
        <p:txBody>
          <a:bodyPr wrap="square" lIns="0" tIns="0" rIns="0" bIns="0" rtlCol="0"/>
          <a:lstStyle/>
          <a:p>
            <a:endParaRPr sz="1634" dirty="0">
              <a:latin typeface="メイリオ" panose="020B0604030504040204" pitchFamily="50" charset="-128"/>
              <a:ea typeface="メイリオ" panose="020B0604030504040204" pitchFamily="50" charset="-128"/>
            </a:endParaRPr>
          </a:p>
        </p:txBody>
      </p:sp>
      <p:pic>
        <p:nvPicPr>
          <p:cNvPr id="123" name="object 123"/>
          <p:cNvPicPr/>
          <p:nvPr/>
        </p:nvPicPr>
        <p:blipFill>
          <a:blip r:embed="rId14" cstate="print"/>
          <a:stretch>
            <a:fillRect/>
          </a:stretch>
        </p:blipFill>
        <p:spPr>
          <a:xfrm>
            <a:off x="2455202" y="7285746"/>
            <a:ext cx="759362" cy="200182"/>
          </a:xfrm>
          <a:prstGeom prst="rect">
            <a:avLst/>
          </a:prstGeom>
        </p:spPr>
      </p:pic>
      <p:pic>
        <p:nvPicPr>
          <p:cNvPr id="124" name="object 124"/>
          <p:cNvPicPr/>
          <p:nvPr/>
        </p:nvPicPr>
        <p:blipFill>
          <a:blip r:embed="rId15" cstate="print"/>
          <a:stretch>
            <a:fillRect/>
          </a:stretch>
        </p:blipFill>
        <p:spPr>
          <a:xfrm>
            <a:off x="2399950" y="3009155"/>
            <a:ext cx="889129" cy="171214"/>
          </a:xfrm>
          <a:prstGeom prst="rect">
            <a:avLst/>
          </a:prstGeom>
        </p:spPr>
      </p:pic>
      <p:sp>
        <p:nvSpPr>
          <p:cNvPr id="125" name="object 125"/>
          <p:cNvSpPr txBox="1"/>
          <p:nvPr/>
        </p:nvSpPr>
        <p:spPr>
          <a:xfrm>
            <a:off x="2034983" y="292557"/>
            <a:ext cx="317543" cy="99581"/>
          </a:xfrm>
          <a:prstGeom prst="rect">
            <a:avLst/>
          </a:prstGeom>
        </p:spPr>
        <p:txBody>
          <a:bodyPr vert="horz" wrap="square" lIns="0" tIns="15560" rIns="0" bIns="0" rtlCol="0">
            <a:spAutoFit/>
          </a:bodyPr>
          <a:lstStyle/>
          <a:p>
            <a:pPr marL="11527">
              <a:spcBef>
                <a:spcPts val="123"/>
              </a:spcBef>
            </a:pPr>
            <a:r>
              <a:rPr sz="545" b="1" spc="-14" dirty="0">
                <a:solidFill>
                  <a:srgbClr val="005178"/>
                </a:solidFill>
                <a:latin typeface="メイリオ" panose="020B0604030504040204" pitchFamily="50" charset="-128"/>
                <a:ea typeface="メイリオ" panose="020B0604030504040204" pitchFamily="50" charset="-128"/>
                <a:cs typeface="Microsoft YaHei"/>
              </a:rPr>
              <a:t>エナジー</a:t>
            </a:r>
            <a:endParaRPr sz="545" dirty="0">
              <a:latin typeface="メイリオ" panose="020B0604030504040204" pitchFamily="50" charset="-128"/>
              <a:ea typeface="メイリオ" panose="020B0604030504040204" pitchFamily="50" charset="-128"/>
              <a:cs typeface="Microsoft YaHei"/>
            </a:endParaRPr>
          </a:p>
        </p:txBody>
      </p:sp>
      <p:sp>
        <p:nvSpPr>
          <p:cNvPr id="126" name="object 126"/>
          <p:cNvSpPr txBox="1"/>
          <p:nvPr/>
        </p:nvSpPr>
        <p:spPr>
          <a:xfrm>
            <a:off x="2924491" y="292557"/>
            <a:ext cx="390733" cy="99581"/>
          </a:xfrm>
          <a:prstGeom prst="rect">
            <a:avLst/>
          </a:prstGeom>
        </p:spPr>
        <p:txBody>
          <a:bodyPr vert="horz" wrap="square" lIns="0" tIns="15560" rIns="0" bIns="0" rtlCol="0">
            <a:spAutoFit/>
          </a:bodyPr>
          <a:lstStyle/>
          <a:p>
            <a:pPr marL="11527">
              <a:spcBef>
                <a:spcPts val="123"/>
              </a:spcBef>
            </a:pPr>
            <a:r>
              <a:rPr sz="545" b="1" spc="-9" dirty="0">
                <a:solidFill>
                  <a:srgbClr val="005178"/>
                </a:solidFill>
                <a:latin typeface="メイリオ" panose="020B0604030504040204" pitchFamily="50" charset="-128"/>
                <a:ea typeface="メイリオ" panose="020B0604030504040204" pitchFamily="50" charset="-128"/>
                <a:cs typeface="Microsoft YaHei"/>
              </a:rPr>
              <a:t>ツーリズム</a:t>
            </a:r>
            <a:endParaRPr sz="545" dirty="0">
              <a:latin typeface="メイリオ" panose="020B0604030504040204" pitchFamily="50" charset="-128"/>
              <a:ea typeface="メイリオ" panose="020B0604030504040204" pitchFamily="50" charset="-128"/>
              <a:cs typeface="Microsoft YaHei"/>
            </a:endParaRPr>
          </a:p>
        </p:txBody>
      </p:sp>
      <p:pic>
        <p:nvPicPr>
          <p:cNvPr id="127" name="object 127"/>
          <p:cNvPicPr/>
          <p:nvPr/>
        </p:nvPicPr>
        <p:blipFill>
          <a:blip r:embed="rId16" cstate="print"/>
          <a:stretch>
            <a:fillRect/>
          </a:stretch>
        </p:blipFill>
        <p:spPr>
          <a:xfrm>
            <a:off x="505658" y="9216096"/>
            <a:ext cx="2287867" cy="299677"/>
          </a:xfrm>
          <a:prstGeom prst="rect">
            <a:avLst/>
          </a:prstGeom>
        </p:spPr>
      </p:pic>
      <p:sp>
        <p:nvSpPr>
          <p:cNvPr id="128" name="object 128"/>
          <p:cNvSpPr txBox="1"/>
          <p:nvPr/>
        </p:nvSpPr>
        <p:spPr>
          <a:xfrm>
            <a:off x="677811" y="9029453"/>
            <a:ext cx="1944445" cy="251448"/>
          </a:xfrm>
          <a:prstGeom prst="rect">
            <a:avLst/>
          </a:prstGeom>
        </p:spPr>
        <p:txBody>
          <a:bodyPr vert="horz" wrap="square" lIns="0" tIns="11526" rIns="0" bIns="0" rtlCol="0">
            <a:spAutoFit/>
          </a:bodyPr>
          <a:lstStyle/>
          <a:p>
            <a:pPr marL="11527">
              <a:spcBef>
                <a:spcPts val="91"/>
              </a:spcBef>
            </a:pPr>
            <a:r>
              <a:rPr sz="771" b="1" spc="27" dirty="0">
                <a:solidFill>
                  <a:srgbClr val="FFFFFF"/>
                </a:solidFill>
                <a:latin typeface="メイリオ" panose="020B0604030504040204" pitchFamily="50" charset="-128"/>
                <a:ea typeface="メイリオ" panose="020B0604030504040204" pitchFamily="50" charset="-128"/>
                <a:cs typeface="Microsoft YaHei"/>
              </a:rPr>
              <a:t>施設見学 の 予約 </a:t>
            </a:r>
            <a:r>
              <a:rPr sz="771" b="1" spc="27" dirty="0" err="1">
                <a:solidFill>
                  <a:srgbClr val="FFFFFF"/>
                </a:solidFill>
                <a:latin typeface="メイリオ" panose="020B0604030504040204" pitchFamily="50" charset="-128"/>
                <a:ea typeface="メイリオ" panose="020B0604030504040204" pitchFamily="50" charset="-128"/>
                <a:cs typeface="Microsoft YaHei"/>
              </a:rPr>
              <a:t>などお問合せは</a:t>
            </a:r>
            <a:r>
              <a:rPr sz="771" b="1" spc="27" dirty="0">
                <a:solidFill>
                  <a:srgbClr val="FFFFFF"/>
                </a:solidFill>
                <a:latin typeface="メイリオ" panose="020B0604030504040204" pitchFamily="50" charset="-128"/>
                <a:ea typeface="メイリオ" panose="020B0604030504040204" pitchFamily="50" charset="-128"/>
                <a:cs typeface="Microsoft YaHei"/>
              </a:rPr>
              <a:t> コチラ</a:t>
            </a:r>
            <a:endParaRPr sz="771" dirty="0">
              <a:latin typeface="メイリオ" panose="020B0604030504040204" pitchFamily="50" charset="-128"/>
              <a:ea typeface="メイリオ" panose="020B0604030504040204" pitchFamily="50" charset="-128"/>
              <a:cs typeface="Microsoft YaHei"/>
            </a:endParaRPr>
          </a:p>
          <a:p>
            <a:pPr marL="818383">
              <a:spcBef>
                <a:spcPts val="427"/>
              </a:spcBef>
              <a:tabLst>
                <a:tab pos="1491532" algn="l"/>
              </a:tabLst>
            </a:pPr>
            <a:r>
              <a:rPr sz="454" b="1" spc="-14" dirty="0">
                <a:solidFill>
                  <a:srgbClr val="005178"/>
                </a:solidFill>
                <a:latin typeface="メイリオ" panose="020B0604030504040204" pitchFamily="50" charset="-128"/>
                <a:ea typeface="メイリオ" panose="020B0604030504040204" pitchFamily="50" charset="-128"/>
                <a:cs typeface="Microsoft YaHei"/>
              </a:rPr>
              <a:t>エナジ</a:t>
            </a:r>
            <a:r>
              <a:rPr sz="454" b="1" spc="-45" dirty="0">
                <a:solidFill>
                  <a:srgbClr val="005178"/>
                </a:solidFill>
                <a:latin typeface="メイリオ" panose="020B0604030504040204" pitchFamily="50" charset="-128"/>
                <a:ea typeface="メイリオ" panose="020B0604030504040204" pitchFamily="50" charset="-128"/>
                <a:cs typeface="Microsoft YaHei"/>
              </a:rPr>
              <a:t>ー</a:t>
            </a:r>
            <a:r>
              <a:rPr sz="454" b="1" dirty="0">
                <a:solidFill>
                  <a:srgbClr val="005178"/>
                </a:solidFill>
                <a:latin typeface="メイリオ" panose="020B0604030504040204" pitchFamily="50" charset="-128"/>
                <a:ea typeface="メイリオ" panose="020B0604030504040204" pitchFamily="50" charset="-128"/>
                <a:cs typeface="Microsoft YaHei"/>
              </a:rPr>
              <a:t>	</a:t>
            </a:r>
            <a:r>
              <a:rPr sz="454" b="1" spc="-14" dirty="0">
                <a:solidFill>
                  <a:srgbClr val="005178"/>
                </a:solidFill>
                <a:latin typeface="メイリオ" panose="020B0604030504040204" pitchFamily="50" charset="-128"/>
                <a:ea typeface="メイリオ" panose="020B0604030504040204" pitchFamily="50" charset="-128"/>
                <a:cs typeface="Microsoft YaHei"/>
              </a:rPr>
              <a:t>ツーリズ</a:t>
            </a:r>
            <a:r>
              <a:rPr sz="454" b="1" spc="-45" dirty="0">
                <a:solidFill>
                  <a:srgbClr val="005178"/>
                </a:solidFill>
                <a:latin typeface="メイリオ" panose="020B0604030504040204" pitchFamily="50" charset="-128"/>
                <a:ea typeface="メイリオ" panose="020B0604030504040204" pitchFamily="50" charset="-128"/>
                <a:cs typeface="Microsoft YaHei"/>
              </a:rPr>
              <a:t>ム</a:t>
            </a:r>
            <a:endParaRPr sz="454" dirty="0">
              <a:latin typeface="メイリオ" panose="020B0604030504040204" pitchFamily="50" charset="-128"/>
              <a:ea typeface="メイリオ" panose="020B0604030504040204" pitchFamily="50" charset="-128"/>
              <a:cs typeface="Microsoft YaHei"/>
            </a:endParaRPr>
          </a:p>
        </p:txBody>
      </p:sp>
      <p:sp>
        <p:nvSpPr>
          <p:cNvPr id="89" name="object 89"/>
          <p:cNvSpPr txBox="1"/>
          <p:nvPr/>
        </p:nvSpPr>
        <p:spPr>
          <a:xfrm>
            <a:off x="356473" y="4862096"/>
            <a:ext cx="3092439" cy="906114"/>
          </a:xfrm>
          <a:prstGeom prst="rect">
            <a:avLst/>
          </a:prstGeom>
        </p:spPr>
        <p:txBody>
          <a:bodyPr vert="horz" wrap="square" lIns="0" tIns="11526" rIns="0" bIns="0" rtlCol="0">
            <a:spAutoFit/>
          </a:bodyPr>
          <a:lstStyle/>
          <a:p>
            <a:pPr marR="121028">
              <a:lnSpc>
                <a:spcPts val="1824"/>
              </a:lnSpc>
              <a:spcBef>
                <a:spcPts val="91"/>
              </a:spcBef>
            </a:pPr>
            <a:r>
              <a:rPr lang="ja-JP" altLang="en-US" sz="1400" b="1" spc="-5" dirty="0">
                <a:latin typeface="メイリオ" panose="020B0604030504040204" pitchFamily="50" charset="-128"/>
                <a:ea typeface="メイリオ" panose="020B0604030504040204" pitchFamily="50" charset="-128"/>
                <a:cs typeface="Microsoft YaHei"/>
              </a:rPr>
              <a:t>　　</a:t>
            </a:r>
            <a:r>
              <a:rPr sz="1400" b="1" spc="-5" dirty="0" err="1">
                <a:latin typeface="メイリオ" panose="020B0604030504040204" pitchFamily="50" charset="-128"/>
                <a:ea typeface="メイリオ" panose="020B0604030504040204" pitchFamily="50" charset="-128"/>
                <a:cs typeface="Microsoft YaHei"/>
              </a:rPr>
              <a:t>里山にさした希望の灯り</a:t>
            </a:r>
            <a:endParaRPr sz="1400" dirty="0">
              <a:latin typeface="メイリオ" panose="020B0604030504040204" pitchFamily="50" charset="-128"/>
              <a:ea typeface="メイリオ" panose="020B0604030504040204" pitchFamily="50" charset="-128"/>
              <a:cs typeface="Microsoft YaHei"/>
            </a:endParaRPr>
          </a:p>
          <a:p>
            <a:pPr marL="11527">
              <a:lnSpc>
                <a:spcPts val="1824"/>
              </a:lnSpc>
            </a:pPr>
            <a:r>
              <a:rPr lang="ja-JP" altLang="en-US" sz="1400" b="1" spc="-145" dirty="0">
                <a:latin typeface="メイリオ" panose="020B0604030504040204" pitchFamily="50" charset="-128"/>
                <a:ea typeface="メイリオ" panose="020B0604030504040204" pitchFamily="50" charset="-128"/>
                <a:cs typeface="Microsoft YaHei"/>
              </a:rPr>
              <a:t>　　</a:t>
            </a:r>
            <a:r>
              <a:rPr sz="1400" b="1" spc="-145" dirty="0" err="1">
                <a:latin typeface="メイリオ" panose="020B0604030504040204" pitchFamily="50" charset="-128"/>
                <a:ea typeface="メイリオ" panose="020B0604030504040204" pitchFamily="50" charset="-128"/>
                <a:cs typeface="Microsoft YaHei"/>
              </a:rPr>
              <a:t>地域の水路を活かした「小水力発電</a:t>
            </a:r>
            <a:r>
              <a:rPr sz="1400" b="1" spc="-145" dirty="0">
                <a:latin typeface="メイリオ" panose="020B0604030504040204" pitchFamily="50" charset="-128"/>
                <a:ea typeface="メイリオ" panose="020B0604030504040204" pitchFamily="50" charset="-128"/>
                <a:cs typeface="Microsoft YaHei"/>
              </a:rPr>
              <a:t>」</a:t>
            </a:r>
            <a:endParaRPr sz="1400" dirty="0">
              <a:latin typeface="メイリオ" panose="020B0604030504040204" pitchFamily="50" charset="-128"/>
              <a:ea typeface="メイリオ" panose="020B0604030504040204" pitchFamily="50" charset="-128"/>
              <a:cs typeface="Microsoft YaHei"/>
            </a:endParaRPr>
          </a:p>
          <a:p>
            <a:pPr marR="116418">
              <a:spcBef>
                <a:spcPts val="600"/>
              </a:spcBef>
            </a:pPr>
            <a:r>
              <a:rPr sz="771" spc="-5" dirty="0">
                <a:solidFill>
                  <a:srgbClr val="006D94"/>
                </a:solidFill>
                <a:latin typeface="メイリオ" panose="020B0604030504040204" pitchFamily="50" charset="-128"/>
                <a:ea typeface="メイリオ" panose="020B0604030504040204" pitchFamily="50" charset="-128"/>
                <a:cs typeface="Microsoft YaHei"/>
              </a:rPr>
              <a:t>「小水力発電」とは一般的に、</a:t>
            </a:r>
            <a:r>
              <a:rPr sz="771" spc="14" dirty="0">
                <a:solidFill>
                  <a:srgbClr val="006D94"/>
                </a:solidFill>
                <a:latin typeface="メイリオ" panose="020B0604030504040204" pitchFamily="50" charset="-128"/>
                <a:ea typeface="メイリオ" panose="020B0604030504040204" pitchFamily="50" charset="-128"/>
                <a:cs typeface="Microsoft YaHei"/>
              </a:rPr>
              <a:t>出力が </a:t>
            </a:r>
            <a:r>
              <a:rPr sz="771" spc="59" dirty="0">
                <a:solidFill>
                  <a:srgbClr val="006D94"/>
                </a:solidFill>
                <a:latin typeface="メイリオ" panose="020B0604030504040204" pitchFamily="50" charset="-128"/>
                <a:ea typeface="メイリオ" panose="020B0604030504040204" pitchFamily="50" charset="-128"/>
                <a:cs typeface="Microsoft YaHei"/>
              </a:rPr>
              <a:t>1,000kW</a:t>
            </a:r>
            <a:r>
              <a:rPr sz="771" spc="27" dirty="0">
                <a:solidFill>
                  <a:srgbClr val="006D94"/>
                </a:solidFill>
                <a:latin typeface="メイリオ" panose="020B0604030504040204" pitchFamily="50" charset="-128"/>
                <a:ea typeface="メイリオ" panose="020B0604030504040204" pitchFamily="50" charset="-128"/>
                <a:cs typeface="Microsoft YaHei"/>
              </a:rPr>
              <a:t> 以下の水力発電のことをいいます。</a:t>
            </a:r>
            <a:r>
              <a:rPr sz="771" spc="36" dirty="0">
                <a:solidFill>
                  <a:srgbClr val="006D94"/>
                </a:solidFill>
                <a:latin typeface="メイリオ" panose="020B0604030504040204" pitchFamily="50" charset="-128"/>
                <a:ea typeface="メイリオ" panose="020B0604030504040204" pitchFamily="50" charset="-128"/>
                <a:cs typeface="Microsoft YaHei"/>
              </a:rPr>
              <a:t> ダムなどの大規模開発を伴わないので環境にやさしく、ある程度の流量と落差があれば発電できます。</a:t>
            </a:r>
            <a:endParaRPr sz="771" dirty="0">
              <a:latin typeface="メイリオ" panose="020B0604030504040204" pitchFamily="50" charset="-128"/>
              <a:ea typeface="メイリオ" panose="020B0604030504040204" pitchFamily="50" charset="-128"/>
              <a:cs typeface="Microsoft YaHei"/>
            </a:endParaRPr>
          </a:p>
        </p:txBody>
      </p:sp>
      <p:sp>
        <p:nvSpPr>
          <p:cNvPr id="135" name="テキスト ボックス 134">
            <a:extLst>
              <a:ext uri="{FF2B5EF4-FFF2-40B4-BE49-F238E27FC236}">
                <a16:creationId xmlns:a16="http://schemas.microsoft.com/office/drawing/2014/main" id="{DAED6A6C-ACE2-9F3E-EAB7-E29451D82684}"/>
              </a:ext>
            </a:extLst>
          </p:cNvPr>
          <p:cNvSpPr txBox="1"/>
          <p:nvPr/>
        </p:nvSpPr>
        <p:spPr>
          <a:xfrm>
            <a:off x="6077042" y="724734"/>
            <a:ext cx="287258" cy="215444"/>
          </a:xfrm>
          <a:prstGeom prst="rect">
            <a:avLst/>
          </a:prstGeom>
          <a:noFill/>
        </p:spPr>
        <p:txBody>
          <a:bodyPr wrap="none" rtlCol="0">
            <a:spAutoFit/>
          </a:bodyPr>
          <a:lstStyle/>
          <a:p>
            <a:r>
              <a:rPr kumimoji="1" lang="en-US" altLang="ja-JP" sz="800" dirty="0">
                <a:latin typeface="メイリオ" panose="020B0604030504040204" pitchFamily="50" charset="-128"/>
                <a:ea typeface="メイリオ" panose="020B0604030504040204" pitchFamily="50" charset="-128"/>
              </a:rPr>
              <a:t>※</a:t>
            </a:r>
            <a:endParaRPr kumimoji="1" lang="ja-JP" altLang="en-US" sz="80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54D69361-F1FA-A66B-7E4F-A160D297352A}"/>
              </a:ext>
            </a:extLst>
          </p:cNvPr>
          <p:cNvPicPr>
            <a:picLocks/>
          </p:cNvPicPr>
          <p:nvPr/>
        </p:nvPicPr>
        <p:blipFill rotWithShape="1">
          <a:blip r:embed="rId17" cstate="print">
            <a:extLst>
              <a:ext uri="{28A0092B-C50C-407E-A947-70E740481C1C}">
                <a14:useLocalDpi xmlns:a14="http://schemas.microsoft.com/office/drawing/2010/main" val="0"/>
              </a:ext>
            </a:extLst>
          </a:blip>
          <a:srcRect l="13291" r="8051"/>
          <a:stretch/>
        </p:blipFill>
        <p:spPr>
          <a:xfrm>
            <a:off x="315197" y="1510005"/>
            <a:ext cx="1456716" cy="1389600"/>
          </a:xfrm>
          <a:prstGeom prst="rect">
            <a:avLst/>
          </a:prstGeom>
        </p:spPr>
      </p:pic>
      <p:pic>
        <p:nvPicPr>
          <p:cNvPr id="18" name="図 17">
            <a:extLst>
              <a:ext uri="{FF2B5EF4-FFF2-40B4-BE49-F238E27FC236}">
                <a16:creationId xmlns:a16="http://schemas.microsoft.com/office/drawing/2014/main" id="{741C5E8A-E766-6C58-354F-EDDD036CC76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690" r="22181"/>
          <a:stretch/>
        </p:blipFill>
        <p:spPr>
          <a:xfrm>
            <a:off x="1848575" y="1510005"/>
            <a:ext cx="1440896" cy="1389600"/>
          </a:xfrm>
          <a:prstGeom prst="rect">
            <a:avLst/>
          </a:prstGeom>
        </p:spPr>
      </p:pic>
      <p:sp>
        <p:nvSpPr>
          <p:cNvPr id="136" name="テキスト ボックス 135">
            <a:extLst>
              <a:ext uri="{FF2B5EF4-FFF2-40B4-BE49-F238E27FC236}">
                <a16:creationId xmlns:a16="http://schemas.microsoft.com/office/drawing/2014/main" id="{17C46EDF-9D4E-1B54-2489-933378868CAD}"/>
              </a:ext>
            </a:extLst>
          </p:cNvPr>
          <p:cNvSpPr txBox="1"/>
          <p:nvPr/>
        </p:nvSpPr>
        <p:spPr>
          <a:xfrm>
            <a:off x="258499" y="4232423"/>
            <a:ext cx="748923" cy="153888"/>
          </a:xfrm>
          <a:prstGeom prst="rect">
            <a:avLst/>
          </a:prstGeom>
          <a:noFill/>
        </p:spPr>
        <p:txBody>
          <a:bodyPr wrap="none" rtlCol="0">
            <a:spAutoFit/>
          </a:bodyPr>
          <a:lstStyle/>
          <a:p>
            <a:r>
              <a:rPr kumimoji="1" lang="en-US" altLang="ja-JP" sz="400" dirty="0">
                <a:latin typeface="メイリオ" panose="020B0604030504040204" pitchFamily="50" charset="-128"/>
                <a:ea typeface="メイリオ" panose="020B0604030504040204" pitchFamily="50" charset="-128"/>
              </a:rPr>
              <a:t>※</a:t>
            </a:r>
            <a:r>
              <a:rPr kumimoji="1" lang="ja-JP" altLang="en-US" sz="400" dirty="0">
                <a:latin typeface="メイリオ" panose="020B0604030504040204" pitchFamily="50" charset="-128"/>
                <a:ea typeface="メイリオ" panose="020B0604030504040204" pitchFamily="50" charset="-128"/>
              </a:rPr>
              <a:t>一部有料プログラム有</a:t>
            </a:r>
          </a:p>
        </p:txBody>
      </p:sp>
      <p:sp>
        <p:nvSpPr>
          <p:cNvPr id="14" name="正方形/長方形 13">
            <a:extLst>
              <a:ext uri="{FF2B5EF4-FFF2-40B4-BE49-F238E27FC236}">
                <a16:creationId xmlns:a16="http://schemas.microsoft.com/office/drawing/2014/main" id="{D0F13BD0-6A5D-FD37-111C-11EC5AC52BA4}"/>
              </a:ext>
            </a:extLst>
          </p:cNvPr>
          <p:cNvSpPr/>
          <p:nvPr/>
        </p:nvSpPr>
        <p:spPr>
          <a:xfrm>
            <a:off x="3613427" y="8571171"/>
            <a:ext cx="2902094" cy="184664"/>
          </a:xfrm>
          <a:prstGeom prst="rect">
            <a:avLst/>
          </a:prstGeom>
          <a:solidFill>
            <a:srgbClr val="FFFFFF"/>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SAGA</a:t>
            </a:r>
            <a:r>
              <a:rPr kumimoji="0" lang="ja-JP" altLang="en-US" sz="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サンライズパークの見学受け入れは、</a:t>
            </a:r>
            <a:r>
              <a:rPr lang="en-US" altLang="ja-JP" sz="600" b="1" dirty="0">
                <a:latin typeface="メイリオ" panose="020B0604030504040204" pitchFamily="50" charset="-128"/>
                <a:ea typeface="メイリオ" panose="020B0604030504040204" pitchFamily="50" charset="-128"/>
              </a:rPr>
              <a:t>2024</a:t>
            </a:r>
            <a:r>
              <a:rPr lang="ja-JP" altLang="en-US" sz="600" b="1" dirty="0">
                <a:latin typeface="メイリオ" panose="020B0604030504040204" pitchFamily="50" charset="-128"/>
                <a:ea typeface="メイリオ" panose="020B0604030504040204" pitchFamily="50" charset="-128"/>
              </a:rPr>
              <a:t>年冬以降を予定しております。</a:t>
            </a:r>
            <a:endParaRPr lang="en-US" altLang="ja-JP" sz="600" b="1" dirty="0">
              <a:latin typeface="メイリオ" panose="020B0604030504040204" pitchFamily="50" charset="-128"/>
              <a:ea typeface="メイリオ" panose="020B0604030504040204" pitchFamily="50" charset="-128"/>
            </a:endParaRPr>
          </a:p>
        </p:txBody>
      </p:sp>
      <p:sp>
        <p:nvSpPr>
          <p:cNvPr id="138" name="object 95">
            <a:extLst>
              <a:ext uri="{FF2B5EF4-FFF2-40B4-BE49-F238E27FC236}">
                <a16:creationId xmlns:a16="http://schemas.microsoft.com/office/drawing/2014/main" id="{EC447399-3F80-A469-94C6-A1570B857E68}"/>
              </a:ext>
            </a:extLst>
          </p:cNvPr>
          <p:cNvSpPr txBox="1"/>
          <p:nvPr/>
        </p:nvSpPr>
        <p:spPr>
          <a:xfrm>
            <a:off x="3237280" y="4858732"/>
            <a:ext cx="3245637" cy="512336"/>
          </a:xfrm>
          <a:prstGeom prst="rect">
            <a:avLst/>
          </a:prstGeom>
        </p:spPr>
        <p:txBody>
          <a:bodyPr vert="horz" wrap="square" lIns="0" tIns="24781" rIns="0" bIns="0" rtlCol="0">
            <a:spAutoFit/>
          </a:bodyPr>
          <a:lstStyle/>
          <a:p>
            <a:pPr marL="383257" marR="394207" lvl="0" indent="-38614" defTabSz="914400" rtl="0" eaLnBrk="1" fontAlgn="auto" latinLnBrk="0" hangingPunct="1">
              <a:lnSpc>
                <a:spcPts val="1797"/>
              </a:lnSpc>
              <a:spcBef>
                <a:spcPts val="195"/>
              </a:spcBef>
              <a:spcAft>
                <a:spcPts val="0"/>
              </a:spcAft>
              <a:buClrTx/>
              <a:buSzTx/>
              <a:buFontTx/>
              <a:buNone/>
              <a:tabLst/>
              <a:defRPr/>
            </a:pPr>
            <a:r>
              <a:rPr kumimoji="1" lang="ja-JP" altLang="en-US" sz="1400" b="1" i="0" u="none" strike="noStrike" kern="1200" cap="none" spc="-14"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rPr>
              <a:t>地面と太陽で冷暖房 </a:t>
            </a:r>
            <a:r>
              <a:rPr kumimoji="1" lang="en-US" altLang="ja-JP" sz="1400" b="1" i="0" u="none" strike="noStrike" kern="1200" cap="none" spc="-14"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rPr>
              <a:t>!?</a:t>
            </a:r>
          </a:p>
          <a:p>
            <a:pPr marL="383257" marR="394207" lvl="0" indent="-38614" defTabSz="914400" rtl="0" eaLnBrk="1" fontAlgn="auto" latinLnBrk="0" hangingPunct="1">
              <a:lnSpc>
                <a:spcPts val="1797"/>
              </a:lnSpc>
              <a:spcBef>
                <a:spcPts val="195"/>
              </a:spcBef>
              <a:spcAft>
                <a:spcPts val="0"/>
              </a:spcAft>
              <a:buClrTx/>
              <a:buSzTx/>
              <a:buFontTx/>
              <a:buNone/>
              <a:tabLst/>
              <a:defRPr/>
            </a:pPr>
            <a:r>
              <a:rPr kumimoji="1" lang="en-US" sz="1400" b="1" i="0" u="none" strike="noStrike" kern="1200" cap="none" spc="-45"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rPr>
              <a:t>SAGA</a:t>
            </a:r>
            <a:r>
              <a:rPr kumimoji="1" lang="ja-JP" altLang="en-US" sz="1400" b="1" i="0" u="none" strike="noStrike" kern="1200" cap="none" spc="-91"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rPr>
              <a:t> サンライズパーク</a:t>
            </a:r>
            <a:endParaRPr kumimoji="1" lang="ja-JP" altLang="en-US" sz="66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grpSp>
        <p:nvGrpSpPr>
          <p:cNvPr id="95" name="グループ化 94">
            <a:extLst>
              <a:ext uri="{FF2B5EF4-FFF2-40B4-BE49-F238E27FC236}">
                <a16:creationId xmlns:a16="http://schemas.microsoft.com/office/drawing/2014/main" id="{88A49BD9-06F9-5631-72FE-B41F3FB671D9}"/>
              </a:ext>
            </a:extLst>
          </p:cNvPr>
          <p:cNvGrpSpPr/>
          <p:nvPr/>
        </p:nvGrpSpPr>
        <p:grpSpPr>
          <a:xfrm>
            <a:off x="5804140" y="6752208"/>
            <a:ext cx="734716" cy="190798"/>
            <a:chOff x="3920912" y="965695"/>
            <a:chExt cx="1427141" cy="357800"/>
          </a:xfrm>
        </p:grpSpPr>
        <p:pic>
          <p:nvPicPr>
            <p:cNvPr id="139" name="図 44" descr="図 44">
              <a:extLst>
                <a:ext uri="{FF2B5EF4-FFF2-40B4-BE49-F238E27FC236}">
                  <a16:creationId xmlns:a16="http://schemas.microsoft.com/office/drawing/2014/main" id="{0EABA096-7C47-7007-309F-EDAA0CA88F53}"/>
                </a:ext>
              </a:extLst>
            </p:cNvPr>
            <p:cNvPicPr>
              <a:picLocks noChangeAspect="1"/>
            </p:cNvPicPr>
            <p:nvPr/>
          </p:nvPicPr>
          <p:blipFill>
            <a:blip r:embed="rId19"/>
            <a:stretch>
              <a:fillRect/>
            </a:stretch>
          </p:blipFill>
          <p:spPr>
            <a:xfrm>
              <a:off x="4637435" y="965695"/>
              <a:ext cx="355603" cy="355604"/>
            </a:xfrm>
            <a:prstGeom prst="rect">
              <a:avLst/>
            </a:prstGeom>
            <a:ln w="12700">
              <a:miter lim="400000"/>
            </a:ln>
          </p:spPr>
        </p:pic>
        <p:pic>
          <p:nvPicPr>
            <p:cNvPr id="140" name="図 45" descr="図 45">
              <a:extLst>
                <a:ext uri="{FF2B5EF4-FFF2-40B4-BE49-F238E27FC236}">
                  <a16:creationId xmlns:a16="http://schemas.microsoft.com/office/drawing/2014/main" id="{0F9AFF37-4D97-2235-3E51-72310161F771}"/>
                </a:ext>
              </a:extLst>
            </p:cNvPr>
            <p:cNvPicPr>
              <a:picLocks noChangeAspect="1"/>
            </p:cNvPicPr>
            <p:nvPr/>
          </p:nvPicPr>
          <p:blipFill>
            <a:blip r:embed="rId20"/>
            <a:stretch>
              <a:fillRect/>
            </a:stretch>
          </p:blipFill>
          <p:spPr>
            <a:xfrm>
              <a:off x="4993037" y="965695"/>
              <a:ext cx="355016" cy="357800"/>
            </a:xfrm>
            <a:prstGeom prst="rect">
              <a:avLst/>
            </a:prstGeom>
            <a:ln w="12700">
              <a:miter lim="400000"/>
            </a:ln>
          </p:spPr>
        </p:pic>
        <p:pic>
          <p:nvPicPr>
            <p:cNvPr id="141" name="sdg_icon_09_ja_2-290x290.png" descr="sdg_icon_09_ja_2-290x290.png">
              <a:extLst>
                <a:ext uri="{FF2B5EF4-FFF2-40B4-BE49-F238E27FC236}">
                  <a16:creationId xmlns:a16="http://schemas.microsoft.com/office/drawing/2014/main" id="{7D05732D-0548-79CC-5197-335637B9F7F2}"/>
                </a:ext>
              </a:extLst>
            </p:cNvPr>
            <p:cNvPicPr>
              <a:picLocks noChangeAspect="1"/>
            </p:cNvPicPr>
            <p:nvPr/>
          </p:nvPicPr>
          <p:blipFill>
            <a:blip r:embed="rId21"/>
            <a:stretch>
              <a:fillRect/>
            </a:stretch>
          </p:blipFill>
          <p:spPr>
            <a:xfrm>
              <a:off x="4281592" y="965695"/>
              <a:ext cx="355602" cy="355604"/>
            </a:xfrm>
            <a:prstGeom prst="rect">
              <a:avLst/>
            </a:prstGeom>
            <a:ln w="12700">
              <a:miter lim="400000"/>
            </a:ln>
          </p:spPr>
        </p:pic>
        <p:pic>
          <p:nvPicPr>
            <p:cNvPr id="142" name="sdg_icon_07_ja_2.png" descr="sdg_icon_07_ja_2.png">
              <a:extLst>
                <a:ext uri="{FF2B5EF4-FFF2-40B4-BE49-F238E27FC236}">
                  <a16:creationId xmlns:a16="http://schemas.microsoft.com/office/drawing/2014/main" id="{75D1BD0B-296B-CCD2-C067-623CC784B2A7}"/>
                </a:ext>
              </a:extLst>
            </p:cNvPr>
            <p:cNvPicPr>
              <a:picLocks noChangeAspect="1"/>
            </p:cNvPicPr>
            <p:nvPr/>
          </p:nvPicPr>
          <p:blipFill>
            <a:blip r:embed="rId22"/>
            <a:stretch>
              <a:fillRect/>
            </a:stretch>
          </p:blipFill>
          <p:spPr>
            <a:xfrm>
              <a:off x="3920912" y="965695"/>
              <a:ext cx="355604" cy="355604"/>
            </a:xfrm>
            <a:prstGeom prst="rect">
              <a:avLst/>
            </a:prstGeom>
            <a:ln w="12700">
              <a:miter lim="400000"/>
            </a:ln>
          </p:spPr>
        </p:pic>
      </p:grpSp>
      <p:grpSp>
        <p:nvGrpSpPr>
          <p:cNvPr id="156" name="グループ化 155">
            <a:extLst>
              <a:ext uri="{FF2B5EF4-FFF2-40B4-BE49-F238E27FC236}">
                <a16:creationId xmlns:a16="http://schemas.microsoft.com/office/drawing/2014/main" id="{47E510A4-7336-0E87-616F-2CBBC303A8E2}"/>
              </a:ext>
            </a:extLst>
          </p:cNvPr>
          <p:cNvGrpSpPr/>
          <p:nvPr/>
        </p:nvGrpSpPr>
        <p:grpSpPr>
          <a:xfrm>
            <a:off x="5713349" y="3075899"/>
            <a:ext cx="888593" cy="182479"/>
            <a:chOff x="5526256" y="3299715"/>
            <a:chExt cx="1077374" cy="216000"/>
          </a:xfrm>
        </p:grpSpPr>
        <p:pic>
          <p:nvPicPr>
            <p:cNvPr id="157" name="図 45" descr="図 45">
              <a:extLst>
                <a:ext uri="{FF2B5EF4-FFF2-40B4-BE49-F238E27FC236}">
                  <a16:creationId xmlns:a16="http://schemas.microsoft.com/office/drawing/2014/main" id="{74B4E486-1523-27CB-EF23-E109AC07FA17}"/>
                </a:ext>
              </a:extLst>
            </p:cNvPr>
            <p:cNvPicPr>
              <a:picLocks noChangeAspect="1"/>
            </p:cNvPicPr>
            <p:nvPr/>
          </p:nvPicPr>
          <p:blipFill>
            <a:blip r:embed="rId20"/>
            <a:stretch>
              <a:fillRect/>
            </a:stretch>
          </p:blipFill>
          <p:spPr>
            <a:xfrm>
              <a:off x="6173966" y="3299715"/>
              <a:ext cx="216000" cy="213649"/>
            </a:xfrm>
            <a:prstGeom prst="rect">
              <a:avLst/>
            </a:prstGeom>
            <a:ln w="12700">
              <a:miter lim="400000"/>
            </a:ln>
          </p:spPr>
        </p:pic>
        <p:pic>
          <p:nvPicPr>
            <p:cNvPr id="158" name="図 95" descr="図 95">
              <a:extLst>
                <a:ext uri="{FF2B5EF4-FFF2-40B4-BE49-F238E27FC236}">
                  <a16:creationId xmlns:a16="http://schemas.microsoft.com/office/drawing/2014/main" id="{98058800-4BF6-1F32-66CE-9D055BD46DDA}"/>
                </a:ext>
              </a:extLst>
            </p:cNvPr>
            <p:cNvPicPr>
              <a:picLocks noChangeAspect="1"/>
            </p:cNvPicPr>
            <p:nvPr/>
          </p:nvPicPr>
          <p:blipFill>
            <a:blip r:embed="rId23"/>
            <a:stretch>
              <a:fillRect/>
            </a:stretch>
          </p:blipFill>
          <p:spPr>
            <a:xfrm>
              <a:off x="6387630" y="3299715"/>
              <a:ext cx="216000" cy="216000"/>
            </a:xfrm>
            <a:prstGeom prst="rect">
              <a:avLst/>
            </a:prstGeom>
            <a:ln w="12700">
              <a:miter lim="400000"/>
            </a:ln>
          </p:spPr>
        </p:pic>
        <p:pic>
          <p:nvPicPr>
            <p:cNvPr id="159" name="図 158">
              <a:extLst>
                <a:ext uri="{FF2B5EF4-FFF2-40B4-BE49-F238E27FC236}">
                  <a16:creationId xmlns:a16="http://schemas.microsoft.com/office/drawing/2014/main" id="{ACDE9E28-3D3E-51E5-503F-AD1F068733C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526256" y="3299715"/>
              <a:ext cx="216000" cy="216000"/>
            </a:xfrm>
            <a:prstGeom prst="rect">
              <a:avLst/>
            </a:prstGeom>
          </p:spPr>
        </p:pic>
        <p:pic>
          <p:nvPicPr>
            <p:cNvPr id="160" name="図 159">
              <a:extLst>
                <a:ext uri="{FF2B5EF4-FFF2-40B4-BE49-F238E27FC236}">
                  <a16:creationId xmlns:a16="http://schemas.microsoft.com/office/drawing/2014/main" id="{B3260C94-4DD9-33D9-F19B-9301BC7A0E2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42256" y="3299715"/>
              <a:ext cx="216000" cy="216000"/>
            </a:xfrm>
            <a:prstGeom prst="rect">
              <a:avLst/>
            </a:prstGeom>
          </p:spPr>
        </p:pic>
        <p:pic>
          <p:nvPicPr>
            <p:cNvPr id="161" name="図 160">
              <a:extLst>
                <a:ext uri="{FF2B5EF4-FFF2-40B4-BE49-F238E27FC236}">
                  <a16:creationId xmlns:a16="http://schemas.microsoft.com/office/drawing/2014/main" id="{ACE955D4-9651-D924-23A0-C0255669D6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58256" y="3299715"/>
              <a:ext cx="216000" cy="216000"/>
            </a:xfrm>
            <a:prstGeom prst="rect">
              <a:avLst/>
            </a:prstGeom>
          </p:spPr>
        </p:pic>
      </p:grpSp>
      <p:sp>
        <p:nvSpPr>
          <p:cNvPr id="121" name="楕円 120">
            <a:extLst>
              <a:ext uri="{FF2B5EF4-FFF2-40B4-BE49-F238E27FC236}">
                <a16:creationId xmlns:a16="http://schemas.microsoft.com/office/drawing/2014/main" id="{B258F31C-AA8F-826B-4895-7E9BFC9CE1FB}"/>
              </a:ext>
            </a:extLst>
          </p:cNvPr>
          <p:cNvSpPr>
            <a:spLocks noChangeAspect="1"/>
          </p:cNvSpPr>
          <p:nvPr/>
        </p:nvSpPr>
        <p:spPr>
          <a:xfrm>
            <a:off x="3551610" y="3067127"/>
            <a:ext cx="170602" cy="170602"/>
          </a:xfrm>
          <a:prstGeom prst="ellipse">
            <a:avLst/>
          </a:prstGeom>
          <a:solidFill>
            <a:srgbClr val="FFC000"/>
          </a:solid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36000" rIns="0" bIns="0" numCol="1" spcCol="38100" rtlCol="0" anchor="ctr" anchorCtr="1">
            <a:no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ja-JP" sz="800" dirty="0">
                <a:solidFill>
                  <a:schemeClr val="bg1"/>
                </a:solidFill>
                <a:latin typeface="メイリオ" panose="020B0604030504040204" pitchFamily="50" charset="-128"/>
                <a:ea typeface="メイリオ" panose="020B0604030504040204" pitchFamily="50" charset="-128"/>
              </a:rPr>
              <a:t>13</a:t>
            </a:r>
            <a:endParaRPr kumimoji="0" lang="ja-JP" altLang="en-US" sz="800" i="0" u="none" strike="noStrike" cap="none" spc="0" normalizeH="0" baseline="0" dirty="0">
              <a:ln>
                <a:noFill/>
              </a:ln>
              <a:solidFill>
                <a:schemeClr val="bg1"/>
              </a:solidFill>
              <a:effectLst/>
              <a:uFillTx/>
              <a:latin typeface="メイリオ" panose="020B0604030504040204" pitchFamily="50" charset="-128"/>
              <a:ea typeface="メイリオ" panose="020B0604030504040204" pitchFamily="50" charset="-128"/>
              <a:sym typeface="游ゴシック"/>
            </a:endParaRPr>
          </a:p>
        </p:txBody>
      </p:sp>
      <p:sp>
        <p:nvSpPr>
          <p:cNvPr id="122" name="楕円 121">
            <a:extLst>
              <a:ext uri="{FF2B5EF4-FFF2-40B4-BE49-F238E27FC236}">
                <a16:creationId xmlns:a16="http://schemas.microsoft.com/office/drawing/2014/main" id="{70378F9A-53F8-C36E-F3A1-7BDDA6D3F768}"/>
              </a:ext>
            </a:extLst>
          </p:cNvPr>
          <p:cNvSpPr>
            <a:spLocks noChangeAspect="1"/>
          </p:cNvSpPr>
          <p:nvPr/>
        </p:nvSpPr>
        <p:spPr>
          <a:xfrm>
            <a:off x="284500" y="2999876"/>
            <a:ext cx="170602" cy="170602"/>
          </a:xfrm>
          <a:prstGeom prst="ellipse">
            <a:avLst/>
          </a:prstGeom>
          <a:solidFill>
            <a:srgbClr val="0070C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36000" rIns="0" bIns="0" numCol="1" spcCol="38100" rtlCol="0" anchor="ctr" anchorCtr="1">
            <a:no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ja-JP" sz="800" dirty="0">
                <a:solidFill>
                  <a:schemeClr val="bg1"/>
                </a:solidFill>
                <a:latin typeface="メイリオ" panose="020B0604030504040204" pitchFamily="50" charset="-128"/>
                <a:ea typeface="メイリオ" panose="020B0604030504040204" pitchFamily="50" charset="-128"/>
              </a:rPr>
              <a:t>03</a:t>
            </a:r>
            <a:endParaRPr kumimoji="0" lang="ja-JP" altLang="en-US" sz="800" i="0" u="none" strike="noStrike" cap="none" spc="0" normalizeH="0" baseline="0" dirty="0">
              <a:ln>
                <a:noFill/>
              </a:ln>
              <a:solidFill>
                <a:schemeClr val="bg1"/>
              </a:solidFill>
              <a:effectLst/>
              <a:uFillTx/>
              <a:latin typeface="メイリオ" panose="020B0604030504040204" pitchFamily="50" charset="-128"/>
              <a:ea typeface="メイリオ" panose="020B0604030504040204" pitchFamily="50" charset="-128"/>
              <a:sym typeface="游ゴシック"/>
            </a:endParaRPr>
          </a:p>
        </p:txBody>
      </p:sp>
      <p:sp>
        <p:nvSpPr>
          <p:cNvPr id="145" name="楕円 144">
            <a:extLst>
              <a:ext uri="{FF2B5EF4-FFF2-40B4-BE49-F238E27FC236}">
                <a16:creationId xmlns:a16="http://schemas.microsoft.com/office/drawing/2014/main" id="{197AD161-5B54-50B6-A4B3-0CA4DDA74420}"/>
              </a:ext>
            </a:extLst>
          </p:cNvPr>
          <p:cNvSpPr>
            <a:spLocks noChangeAspect="1"/>
          </p:cNvSpPr>
          <p:nvPr/>
        </p:nvSpPr>
        <p:spPr>
          <a:xfrm>
            <a:off x="292177" y="7334375"/>
            <a:ext cx="170602" cy="170602"/>
          </a:xfrm>
          <a:prstGeom prst="ellipse">
            <a:avLst/>
          </a:prstGeom>
          <a:solidFill>
            <a:schemeClr val="tx1">
              <a:lumMod val="50000"/>
              <a:lumOff val="50000"/>
            </a:schemeClr>
          </a:solid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36000" rIns="0" bIns="0" numCol="1" spcCol="38100" rtlCol="0" anchor="ctr" anchorCtr="1">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800" i="0" u="none" strike="noStrike" cap="none" spc="0" normalizeH="0" baseline="0" dirty="0">
                <a:ln>
                  <a:noFill/>
                </a:ln>
                <a:solidFill>
                  <a:schemeClr val="bg1"/>
                </a:solidFill>
                <a:effectLst/>
                <a:uFillTx/>
                <a:latin typeface="メイリオ" panose="020B0604030504040204" pitchFamily="50" charset="-128"/>
                <a:ea typeface="メイリオ" panose="020B0604030504040204" pitchFamily="50" charset="-128"/>
                <a:sym typeface="游ゴシック"/>
              </a:rPr>
              <a:t>26</a:t>
            </a:r>
            <a:endParaRPr kumimoji="0" lang="ja-JP" altLang="en-US" sz="800" i="0" u="none" strike="noStrike" cap="none" spc="0" normalizeH="0" baseline="0" dirty="0">
              <a:ln>
                <a:noFill/>
              </a:ln>
              <a:solidFill>
                <a:schemeClr val="bg1"/>
              </a:solidFill>
              <a:effectLst/>
              <a:uFillTx/>
              <a:latin typeface="メイリオ" panose="020B0604030504040204" pitchFamily="50" charset="-128"/>
              <a:ea typeface="メイリオ" panose="020B0604030504040204" pitchFamily="50" charset="-128"/>
              <a:sym typeface="游ゴシック"/>
            </a:endParaRPr>
          </a:p>
        </p:txBody>
      </p:sp>
      <p:sp>
        <p:nvSpPr>
          <p:cNvPr id="146" name="楕円 145">
            <a:extLst>
              <a:ext uri="{FF2B5EF4-FFF2-40B4-BE49-F238E27FC236}">
                <a16:creationId xmlns:a16="http://schemas.microsoft.com/office/drawing/2014/main" id="{01308285-BEBE-E642-1676-424978475B7B}"/>
              </a:ext>
            </a:extLst>
          </p:cNvPr>
          <p:cNvSpPr>
            <a:spLocks noChangeAspect="1"/>
          </p:cNvSpPr>
          <p:nvPr/>
        </p:nvSpPr>
        <p:spPr>
          <a:xfrm>
            <a:off x="3562198" y="6762306"/>
            <a:ext cx="170602" cy="170602"/>
          </a:xfrm>
          <a:prstGeom prst="ellipse">
            <a:avLst/>
          </a:prstGeom>
          <a:solidFill>
            <a:srgbClr val="9966FF"/>
          </a:solidFill>
          <a:ln w="25400" cap="flat">
            <a:solidFill>
              <a:srgbClr val="9966F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36000" rIns="0" bIns="0" numCol="1" spcCol="38100" rtlCol="0" anchor="ctr" anchorCtr="1">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800" i="0" u="none" strike="noStrike" cap="none" spc="0" normalizeH="0" baseline="0" dirty="0">
                <a:ln>
                  <a:noFill/>
                </a:ln>
                <a:solidFill>
                  <a:schemeClr val="bg1"/>
                </a:solidFill>
                <a:effectLst/>
                <a:uFillTx/>
                <a:latin typeface="メイリオ" panose="020B0604030504040204" pitchFamily="50" charset="-128"/>
                <a:ea typeface="メイリオ" panose="020B0604030504040204" pitchFamily="50" charset="-128"/>
                <a:sym typeface="游ゴシック"/>
              </a:rPr>
              <a:t>24</a:t>
            </a:r>
            <a:endParaRPr kumimoji="0" lang="ja-JP" altLang="en-US" sz="800" i="0" u="none" strike="noStrike" cap="none" spc="0" normalizeH="0" baseline="0" dirty="0">
              <a:ln>
                <a:noFill/>
              </a:ln>
              <a:solidFill>
                <a:schemeClr val="bg1"/>
              </a:solidFill>
              <a:effectLst/>
              <a:uFillTx/>
              <a:latin typeface="メイリオ" panose="020B0604030504040204" pitchFamily="50" charset="-128"/>
              <a:ea typeface="メイリオ" panose="020B0604030504040204" pitchFamily="50" charset="-128"/>
              <a:sym typeface="游ゴシック"/>
            </a:endParaRPr>
          </a:p>
        </p:txBody>
      </p:sp>
      <p:sp>
        <p:nvSpPr>
          <p:cNvPr id="143" name="object 95">
            <a:extLst>
              <a:ext uri="{FF2B5EF4-FFF2-40B4-BE49-F238E27FC236}">
                <a16:creationId xmlns:a16="http://schemas.microsoft.com/office/drawing/2014/main" id="{34B446A1-0464-7D6C-DB8F-AA05388E8EF1}"/>
              </a:ext>
            </a:extLst>
          </p:cNvPr>
          <p:cNvSpPr txBox="1"/>
          <p:nvPr/>
        </p:nvSpPr>
        <p:spPr>
          <a:xfrm>
            <a:off x="3598029" y="5409000"/>
            <a:ext cx="2986074" cy="228156"/>
          </a:xfrm>
          <a:prstGeom prst="rect">
            <a:avLst/>
          </a:prstGeom>
        </p:spPr>
        <p:txBody>
          <a:bodyPr vert="horz" wrap="square" lIns="0" tIns="24781" rIns="0" bIns="0" rtlCol="0">
            <a:spAutoFit/>
          </a:bodyPr>
          <a:lstStyle/>
          <a:p>
            <a:pPr marL="0" marR="0" lvl="0" indent="0" defTabSz="914400" rtl="0" eaLnBrk="1" fontAlgn="auto" latinLnBrk="0" hangingPunct="1">
              <a:lnSpc>
                <a:spcPct val="100000"/>
              </a:lnSpc>
              <a:spcBef>
                <a:spcPts val="381"/>
              </a:spcBef>
              <a:spcAft>
                <a:spcPts val="0"/>
              </a:spcAft>
              <a:buClrTx/>
              <a:buSzTx/>
              <a:buFontTx/>
              <a:buNone/>
              <a:tabLst/>
              <a:defRPr/>
            </a:pPr>
            <a:r>
              <a:rPr kumimoji="1" lang="ja-JP" altLang="en-US" sz="660" kern="1200" spc="50" dirty="0">
                <a:solidFill>
                  <a:srgbClr val="006D94"/>
                </a:solidFill>
                <a:latin typeface="メイリオ" panose="020B0604030504040204" pitchFamily="50" charset="-128"/>
                <a:ea typeface="メイリオ" panose="020B0604030504040204" pitchFamily="50" charset="-128"/>
                <a:cs typeface="Microsoft YaHei"/>
              </a:rPr>
              <a:t>日常も非日常も楽しめる新たな価値を創造するエリアを目指す</a:t>
            </a:r>
            <a:r>
              <a:rPr kumimoji="1" lang="ja-JP" altLang="en-US" sz="660" b="0" i="0" u="none" strike="noStrike" kern="1200" cap="none" spc="50" normalizeH="0" baseline="0" noProof="0" dirty="0">
                <a:ln>
                  <a:noFill/>
                </a:ln>
                <a:solidFill>
                  <a:srgbClr val="006D94"/>
                </a:solidFill>
                <a:effectLst/>
                <a:uLnTx/>
                <a:uFillTx/>
                <a:latin typeface="メイリオ" panose="020B0604030504040204" pitchFamily="50" charset="-128"/>
                <a:ea typeface="メイリオ" panose="020B0604030504040204" pitchFamily="50" charset="-128"/>
                <a:cs typeface="Microsoft YaHei"/>
              </a:rPr>
              <a:t>この施設では、地中熱等の未利用エネルギーの有効性や可能性を学べます。</a:t>
            </a:r>
            <a:endParaRPr kumimoji="1" lang="ja-JP" altLang="en-US" sz="66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crosoft YaHei"/>
            </a:endParaRPr>
          </a:p>
        </p:txBody>
      </p:sp>
      <p:pic>
        <p:nvPicPr>
          <p:cNvPr id="144" name="object 11" descr="object 11">
            <a:extLst>
              <a:ext uri="{FF2B5EF4-FFF2-40B4-BE49-F238E27FC236}">
                <a16:creationId xmlns:a16="http://schemas.microsoft.com/office/drawing/2014/main" id="{C4B9D12C-2B4A-31AE-99E7-75C45AB90A6D}"/>
              </a:ext>
            </a:extLst>
          </p:cNvPr>
          <p:cNvPicPr>
            <a:picLocks noChangeAspect="1"/>
          </p:cNvPicPr>
          <p:nvPr/>
        </p:nvPicPr>
        <p:blipFill rotWithShape="1">
          <a:blip r:embed="rId27"/>
          <a:srcRect t="13109" b="8964"/>
          <a:stretch/>
        </p:blipFill>
        <p:spPr>
          <a:xfrm>
            <a:off x="3475378" y="5681881"/>
            <a:ext cx="1539129" cy="997458"/>
          </a:xfrm>
          <a:prstGeom prst="rect">
            <a:avLst/>
          </a:prstGeom>
          <a:ln w="12700" cap="flat">
            <a:noFill/>
            <a:miter lim="400000"/>
          </a:ln>
          <a:effectLst/>
        </p:spPr>
      </p:pic>
      <p:pic>
        <p:nvPicPr>
          <p:cNvPr id="147" name="object 13" descr="object 13">
            <a:extLst>
              <a:ext uri="{FF2B5EF4-FFF2-40B4-BE49-F238E27FC236}">
                <a16:creationId xmlns:a16="http://schemas.microsoft.com/office/drawing/2014/main" id="{A6CC97C4-06C5-EDDC-CAAA-76FD54040C80}"/>
              </a:ext>
            </a:extLst>
          </p:cNvPr>
          <p:cNvPicPr>
            <a:picLocks noChangeAspect="1"/>
          </p:cNvPicPr>
          <p:nvPr/>
        </p:nvPicPr>
        <p:blipFill>
          <a:blip r:embed="rId28"/>
          <a:stretch>
            <a:fillRect/>
          </a:stretch>
        </p:blipFill>
        <p:spPr>
          <a:xfrm>
            <a:off x="5010777" y="5689858"/>
            <a:ext cx="1578167" cy="985935"/>
          </a:xfrm>
          <a:prstGeom prst="rect">
            <a:avLst/>
          </a:prstGeom>
          <a:ln w="12700" cap="flat">
            <a:noFill/>
            <a:miter lim="400000"/>
          </a:ln>
          <a:effectLst/>
        </p:spPr>
      </p:pic>
      <p:sp>
        <p:nvSpPr>
          <p:cNvPr id="11" name="楕円 10">
            <a:extLst>
              <a:ext uri="{FF2B5EF4-FFF2-40B4-BE49-F238E27FC236}">
                <a16:creationId xmlns:a16="http://schemas.microsoft.com/office/drawing/2014/main" id="{531A08DF-8D36-BA25-F479-13F8762D6868}"/>
              </a:ext>
            </a:extLst>
          </p:cNvPr>
          <p:cNvSpPr/>
          <p:nvPr/>
        </p:nvSpPr>
        <p:spPr>
          <a:xfrm>
            <a:off x="6075595" y="458433"/>
            <a:ext cx="658501" cy="576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00" b="1" dirty="0">
                <a:latin typeface="Microsoft Tai Le" panose="020B0502040204020203" pitchFamily="34" charset="0"/>
                <a:ea typeface="メイリオ" panose="020B0604030504040204" pitchFamily="50" charset="-128"/>
                <a:cs typeface="Microsoft Tai Le" panose="020B0502040204020203" pitchFamily="34" charset="0"/>
              </a:rPr>
              <a:t>モデルルート</a:t>
            </a:r>
            <a:endParaRPr lang="en-US" altLang="ja-JP" sz="700" b="1" dirty="0">
              <a:latin typeface="Microsoft Tai Le" panose="020B0502040204020203" pitchFamily="34" charset="0"/>
              <a:ea typeface="メイリオ" panose="020B0604030504040204" pitchFamily="50" charset="-128"/>
              <a:cs typeface="Microsoft Tai Le" panose="020B0502040204020203" pitchFamily="34" charset="0"/>
            </a:endParaRPr>
          </a:p>
          <a:p>
            <a:pPr algn="ctr"/>
            <a:r>
              <a:rPr kumimoji="1" lang="en-US" altLang="ja-JP" sz="700" b="1" dirty="0">
                <a:latin typeface="Microsoft Tai Le" panose="020B0502040204020203" pitchFamily="34" charset="0"/>
                <a:ea typeface="メイリオ" panose="020B0604030504040204" pitchFamily="50" charset="-128"/>
                <a:cs typeface="Microsoft Tai Le" panose="020B0502040204020203" pitchFamily="34" charset="0"/>
              </a:rPr>
              <a:t>8-9P</a:t>
            </a:r>
            <a:endParaRPr kumimoji="1" lang="ja-JP" altLang="en-US" sz="700" b="1" dirty="0">
              <a:latin typeface="Microsoft Tai Le" panose="020B0502040204020203" pitchFamily="34" charset="0"/>
              <a:ea typeface="メイリオ" panose="020B0604030504040204" pitchFamily="50" charset="-128"/>
              <a:cs typeface="Microsoft Tai Le" panose="020B0502040204020203" pitchFamily="34" charset="0"/>
            </a:endParaRPr>
          </a:p>
        </p:txBody>
      </p:sp>
      <p:grpSp>
        <p:nvGrpSpPr>
          <p:cNvPr id="12" name="グループ化 11">
            <a:extLst>
              <a:ext uri="{FF2B5EF4-FFF2-40B4-BE49-F238E27FC236}">
                <a16:creationId xmlns:a16="http://schemas.microsoft.com/office/drawing/2014/main" id="{4E61E5DB-BBA8-4CDA-E2E1-5476088E56B1}"/>
              </a:ext>
            </a:extLst>
          </p:cNvPr>
          <p:cNvGrpSpPr/>
          <p:nvPr/>
        </p:nvGrpSpPr>
        <p:grpSpPr>
          <a:xfrm>
            <a:off x="67814" y="458433"/>
            <a:ext cx="722921" cy="574670"/>
            <a:chOff x="6113616" y="4764505"/>
            <a:chExt cx="722921" cy="574670"/>
          </a:xfrm>
        </p:grpSpPr>
        <p:sp>
          <p:nvSpPr>
            <p:cNvPr id="13" name="楕円 12">
              <a:extLst>
                <a:ext uri="{FF2B5EF4-FFF2-40B4-BE49-F238E27FC236}">
                  <a16:creationId xmlns:a16="http://schemas.microsoft.com/office/drawing/2014/main" id="{34B4B696-C13D-C6F6-891F-C9F7DB2C8E48}"/>
                </a:ext>
              </a:extLst>
            </p:cNvPr>
            <p:cNvSpPr/>
            <p:nvPr/>
          </p:nvSpPr>
          <p:spPr>
            <a:xfrm>
              <a:off x="6113616" y="4764505"/>
              <a:ext cx="722921" cy="57467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 b="1" dirty="0">
                  <a:latin typeface="メイリオ" panose="020B0604030504040204" pitchFamily="50" charset="-128"/>
                  <a:ea typeface="メイリオ" panose="020B0604030504040204" pitchFamily="50" charset="-128"/>
                  <a:cs typeface="Microsoft Tai Le" panose="020B0502040204020203" pitchFamily="34" charset="0"/>
                </a:rPr>
                <a:t>教育向け</a:t>
              </a:r>
              <a:endParaRPr lang="en-US" altLang="ja-JP" sz="600" b="1" dirty="0">
                <a:latin typeface="メイリオ" panose="020B0604030504040204" pitchFamily="50" charset="-128"/>
                <a:ea typeface="メイリオ" panose="020B0604030504040204" pitchFamily="50" charset="-128"/>
                <a:cs typeface="Microsoft Tai Le" panose="020B0502040204020203" pitchFamily="34" charset="0"/>
              </a:endParaRPr>
            </a:p>
            <a:p>
              <a:pPr algn="ctr"/>
              <a:r>
                <a:rPr lang="ja-JP" altLang="en-US" sz="600" b="1" dirty="0">
                  <a:latin typeface="メイリオ" panose="020B0604030504040204" pitchFamily="50" charset="-128"/>
                  <a:ea typeface="メイリオ" panose="020B0604030504040204" pitchFamily="50" charset="-128"/>
                  <a:cs typeface="Microsoft Tai Le" panose="020B0502040204020203" pitchFamily="34" charset="0"/>
                </a:rPr>
                <a:t>モデルルート</a:t>
              </a:r>
              <a:endParaRPr lang="en-US" altLang="ja-JP" sz="600" b="1" dirty="0">
                <a:latin typeface="メイリオ" panose="020B0604030504040204" pitchFamily="50" charset="-128"/>
                <a:ea typeface="メイリオ" panose="020B0604030504040204" pitchFamily="50" charset="-128"/>
                <a:cs typeface="Microsoft Tai Le" panose="020B0502040204020203" pitchFamily="34" charset="0"/>
              </a:endParaRPr>
            </a:p>
            <a:p>
              <a:pPr algn="ctr"/>
              <a:r>
                <a:rPr lang="ja-JP" altLang="en-US" sz="600" b="1" dirty="0">
                  <a:latin typeface="メイリオ" panose="020B0604030504040204" pitchFamily="50" charset="-128"/>
                  <a:ea typeface="メイリオ" panose="020B0604030504040204" pitchFamily="50" charset="-128"/>
                  <a:cs typeface="Microsoft Tai Le" panose="020B0502040204020203" pitchFamily="34" charset="0"/>
                </a:rPr>
                <a:t>あり</a:t>
              </a:r>
              <a:endParaRPr lang="en-US" altLang="ja-JP" sz="600" b="1" dirty="0">
                <a:latin typeface="メイリオ" panose="020B0604030504040204" pitchFamily="50" charset="-128"/>
                <a:ea typeface="メイリオ" panose="020B0604030504040204" pitchFamily="50" charset="-128"/>
                <a:cs typeface="Microsoft Tai Le" panose="020B0502040204020203" pitchFamily="34" charset="0"/>
              </a:endParaRPr>
            </a:p>
          </p:txBody>
        </p:sp>
        <p:sp>
          <p:nvSpPr>
            <p:cNvPr id="137" name="テキスト ボックス 136">
              <a:extLst>
                <a:ext uri="{FF2B5EF4-FFF2-40B4-BE49-F238E27FC236}">
                  <a16:creationId xmlns:a16="http://schemas.microsoft.com/office/drawing/2014/main" id="{BFA120C5-41E8-8CB0-2B0F-FBB636FE6D7A}"/>
                </a:ext>
              </a:extLst>
            </p:cNvPr>
            <p:cNvSpPr txBox="1"/>
            <p:nvPr/>
          </p:nvSpPr>
          <p:spPr>
            <a:xfrm>
              <a:off x="6115142" y="4966534"/>
              <a:ext cx="287258" cy="215444"/>
            </a:xfrm>
            <a:prstGeom prst="rect">
              <a:avLst/>
            </a:prstGeom>
            <a:noFill/>
          </p:spPr>
          <p:txBody>
            <a:bodyPr wrap="none" rtlCol="0">
              <a:spAutoFit/>
            </a:bodyPr>
            <a:lstStyle/>
            <a:p>
              <a:r>
                <a:rPr kumimoji="1" lang="en-US" altLang="ja-JP" sz="800" dirty="0">
                  <a:latin typeface="メイリオ" panose="020B0604030504040204" pitchFamily="50" charset="-128"/>
                  <a:ea typeface="メイリオ" panose="020B0604030504040204" pitchFamily="50" charset="-128"/>
                </a:rPr>
                <a:t>※</a:t>
              </a:r>
              <a:endParaRPr kumimoji="1" lang="ja-JP" altLang="en-US" sz="800" dirty="0">
                <a:latin typeface="メイリオ" panose="020B0604030504040204" pitchFamily="50" charset="-128"/>
                <a:ea typeface="メイリオ" panose="020B0604030504040204" pitchFamily="50" charset="-128"/>
              </a:endParaRPr>
            </a:p>
          </p:txBody>
        </p:sp>
      </p:grpSp>
      <p:grpSp>
        <p:nvGrpSpPr>
          <p:cNvPr id="153" name="グループ化 152">
            <a:extLst>
              <a:ext uri="{FF2B5EF4-FFF2-40B4-BE49-F238E27FC236}">
                <a16:creationId xmlns:a16="http://schemas.microsoft.com/office/drawing/2014/main" id="{4289EDDF-41F8-5D61-F1E9-04312626AC9A}"/>
              </a:ext>
            </a:extLst>
          </p:cNvPr>
          <p:cNvGrpSpPr/>
          <p:nvPr/>
        </p:nvGrpSpPr>
        <p:grpSpPr>
          <a:xfrm>
            <a:off x="6011175" y="4770855"/>
            <a:ext cx="722921" cy="574670"/>
            <a:chOff x="6113616" y="4764505"/>
            <a:chExt cx="722921" cy="574670"/>
          </a:xfrm>
        </p:grpSpPr>
        <p:sp>
          <p:nvSpPr>
            <p:cNvPr id="154" name="楕円 153">
              <a:extLst>
                <a:ext uri="{FF2B5EF4-FFF2-40B4-BE49-F238E27FC236}">
                  <a16:creationId xmlns:a16="http://schemas.microsoft.com/office/drawing/2014/main" id="{1391B972-B3C3-6FFF-B701-A921A5A90032}"/>
                </a:ext>
              </a:extLst>
            </p:cNvPr>
            <p:cNvSpPr/>
            <p:nvPr/>
          </p:nvSpPr>
          <p:spPr>
            <a:xfrm>
              <a:off x="6113616" y="4764505"/>
              <a:ext cx="722921" cy="57467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 b="1" dirty="0">
                  <a:latin typeface="メイリオ" panose="020B0604030504040204" pitchFamily="50" charset="-128"/>
                  <a:ea typeface="メイリオ" panose="020B0604030504040204" pitchFamily="50" charset="-128"/>
                  <a:cs typeface="Microsoft Tai Le" panose="020B0502040204020203" pitchFamily="34" charset="0"/>
                </a:rPr>
                <a:t>教育向け</a:t>
              </a:r>
              <a:endParaRPr lang="en-US" altLang="ja-JP" sz="600" b="1" dirty="0">
                <a:latin typeface="メイリオ" panose="020B0604030504040204" pitchFamily="50" charset="-128"/>
                <a:ea typeface="メイリオ" panose="020B0604030504040204" pitchFamily="50" charset="-128"/>
                <a:cs typeface="Microsoft Tai Le" panose="020B0502040204020203" pitchFamily="34" charset="0"/>
              </a:endParaRPr>
            </a:p>
            <a:p>
              <a:pPr algn="ctr"/>
              <a:r>
                <a:rPr lang="ja-JP" altLang="en-US" sz="600" b="1" dirty="0">
                  <a:latin typeface="メイリオ" panose="020B0604030504040204" pitchFamily="50" charset="-128"/>
                  <a:ea typeface="メイリオ" panose="020B0604030504040204" pitchFamily="50" charset="-128"/>
                  <a:cs typeface="Microsoft Tai Le" panose="020B0502040204020203" pitchFamily="34" charset="0"/>
                </a:rPr>
                <a:t>モデルルート</a:t>
              </a:r>
              <a:endParaRPr lang="en-US" altLang="ja-JP" sz="600" b="1" dirty="0">
                <a:latin typeface="メイリオ" panose="020B0604030504040204" pitchFamily="50" charset="-128"/>
                <a:ea typeface="メイリオ" panose="020B0604030504040204" pitchFamily="50" charset="-128"/>
                <a:cs typeface="Microsoft Tai Le" panose="020B0502040204020203" pitchFamily="34" charset="0"/>
              </a:endParaRPr>
            </a:p>
            <a:p>
              <a:pPr algn="ctr"/>
              <a:r>
                <a:rPr lang="ja-JP" altLang="en-US" sz="600" b="1" dirty="0">
                  <a:latin typeface="メイリオ" panose="020B0604030504040204" pitchFamily="50" charset="-128"/>
                  <a:ea typeface="メイリオ" panose="020B0604030504040204" pitchFamily="50" charset="-128"/>
                  <a:cs typeface="Microsoft Tai Le" panose="020B0502040204020203" pitchFamily="34" charset="0"/>
                </a:rPr>
                <a:t>あり</a:t>
              </a:r>
              <a:endParaRPr lang="en-US" altLang="ja-JP" sz="600" b="1" dirty="0">
                <a:latin typeface="メイリオ" panose="020B0604030504040204" pitchFamily="50" charset="-128"/>
                <a:ea typeface="メイリオ" panose="020B0604030504040204" pitchFamily="50" charset="-128"/>
                <a:cs typeface="Microsoft Tai Le" panose="020B0502040204020203" pitchFamily="34" charset="0"/>
              </a:endParaRPr>
            </a:p>
          </p:txBody>
        </p:sp>
        <p:sp>
          <p:nvSpPr>
            <p:cNvPr id="155" name="テキスト ボックス 154">
              <a:extLst>
                <a:ext uri="{FF2B5EF4-FFF2-40B4-BE49-F238E27FC236}">
                  <a16:creationId xmlns:a16="http://schemas.microsoft.com/office/drawing/2014/main" id="{CE16B9B2-3D3F-551D-E4B6-EC1E52CA7469}"/>
                </a:ext>
              </a:extLst>
            </p:cNvPr>
            <p:cNvSpPr txBox="1"/>
            <p:nvPr/>
          </p:nvSpPr>
          <p:spPr>
            <a:xfrm>
              <a:off x="6115142" y="4966534"/>
              <a:ext cx="287258" cy="215444"/>
            </a:xfrm>
            <a:prstGeom prst="rect">
              <a:avLst/>
            </a:prstGeom>
            <a:noFill/>
          </p:spPr>
          <p:txBody>
            <a:bodyPr wrap="none" rtlCol="0">
              <a:spAutoFit/>
            </a:bodyPr>
            <a:lstStyle/>
            <a:p>
              <a:r>
                <a:rPr kumimoji="1" lang="en-US" altLang="ja-JP" sz="800" dirty="0">
                  <a:latin typeface="メイリオ" panose="020B0604030504040204" pitchFamily="50" charset="-128"/>
                  <a:ea typeface="メイリオ" panose="020B0604030504040204" pitchFamily="50" charset="-128"/>
                </a:rPr>
                <a:t>※</a:t>
              </a:r>
              <a:endParaRPr kumimoji="1" lang="ja-JP" altLang="en-US" sz="800" dirty="0">
                <a:latin typeface="メイリオ" panose="020B0604030504040204" pitchFamily="50" charset="-128"/>
                <a:ea typeface="メイリオ" panose="020B0604030504040204" pitchFamily="50" charset="-128"/>
              </a:endParaRPr>
            </a:p>
          </p:txBody>
        </p:sp>
      </p:grpSp>
      <p:sp>
        <p:nvSpPr>
          <p:cNvPr id="129" name="テキスト ボックス 128">
            <a:extLst>
              <a:ext uri="{FF2B5EF4-FFF2-40B4-BE49-F238E27FC236}">
                <a16:creationId xmlns:a16="http://schemas.microsoft.com/office/drawing/2014/main" id="{2674479A-E98B-62DD-E66A-A4E5D40157FF}"/>
              </a:ext>
            </a:extLst>
          </p:cNvPr>
          <p:cNvSpPr txBox="1"/>
          <p:nvPr/>
        </p:nvSpPr>
        <p:spPr>
          <a:xfrm>
            <a:off x="107245" y="8780266"/>
            <a:ext cx="6667967" cy="201709"/>
          </a:xfrm>
          <a:prstGeom prst="rect">
            <a:avLst/>
          </a:prstGeom>
          <a:solidFill>
            <a:schemeClr val="accent6">
              <a:lumMod val="60000"/>
              <a:lumOff val="40000"/>
            </a:schemeClr>
          </a:solidFill>
        </p:spPr>
        <p:txBody>
          <a:bodyPr wrap="square" rtlCol="0">
            <a:spAutoFit/>
          </a:bodyPr>
          <a:lstStyle/>
          <a:p>
            <a:r>
              <a:rPr kumimoji="1"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教育</a:t>
            </a:r>
            <a:r>
              <a:rPr kumimoji="1" lang="ja-JP" altLang="en-US" sz="700" dirty="0">
                <a:latin typeface="メイリオ" panose="020B0604030504040204" pitchFamily="50" charset="-128"/>
                <a:ea typeface="メイリオ" panose="020B0604030504040204" pitchFamily="50" charset="-128"/>
              </a:rPr>
              <a:t>向けモデルルートは、</a:t>
            </a:r>
            <a:r>
              <a:rPr lang="ja-JP" altLang="en-US" sz="700" dirty="0">
                <a:latin typeface="メイリオ" panose="020B0604030504040204" pitchFamily="50" charset="-128"/>
                <a:ea typeface="メイリオ" panose="020B0604030504040204" pitchFamily="50" charset="-128"/>
              </a:rPr>
              <a:t>学校</a:t>
            </a:r>
            <a:r>
              <a:rPr kumimoji="1" lang="ja-JP" altLang="en-US" sz="700" dirty="0">
                <a:latin typeface="メイリオ" panose="020B0604030504040204" pitchFamily="50" charset="-128"/>
                <a:ea typeface="メイリオ" panose="020B0604030504040204" pitchFamily="50" charset="-128"/>
              </a:rPr>
              <a:t>の教育</a:t>
            </a:r>
            <a:r>
              <a:rPr lang="ja-JP" altLang="en-US" sz="700" dirty="0">
                <a:latin typeface="メイリオ" panose="020B0604030504040204" pitchFamily="50" charset="-128"/>
                <a:ea typeface="メイリオ" panose="020B0604030504040204" pitchFamily="50" charset="-128"/>
              </a:rPr>
              <a:t>旅行向け</a:t>
            </a:r>
            <a:r>
              <a:rPr kumimoji="1" lang="ja-JP" altLang="en-US" sz="700" dirty="0">
                <a:latin typeface="メイリオ" panose="020B0604030504040204" pitchFamily="50" charset="-128"/>
                <a:ea typeface="メイリオ" panose="020B0604030504040204" pitchFamily="50" charset="-128"/>
              </a:rPr>
              <a:t>に作成したモデルルートですが、視察</a:t>
            </a:r>
            <a:r>
              <a:rPr lang="ja-JP" altLang="en-US" sz="700" dirty="0">
                <a:latin typeface="メイリオ" panose="020B0604030504040204" pitchFamily="50" charset="-128"/>
                <a:ea typeface="メイリオ" panose="020B0604030504040204" pitchFamily="50" charset="-128"/>
              </a:rPr>
              <a:t>版に応用も可能です。ご興味ある方は、下記までお問い合わせください。</a:t>
            </a:r>
            <a:endParaRPr kumimoji="1" lang="ja-JP" altLang="en-US" sz="700" dirty="0">
              <a:latin typeface="メイリオ" panose="020B0604030504040204" pitchFamily="50" charset="-128"/>
              <a:ea typeface="メイリオ" panose="020B0604030504040204" pitchFamily="50" charset="-128"/>
            </a:endParaRPr>
          </a:p>
        </p:txBody>
      </p:sp>
      <p:sp>
        <p:nvSpPr>
          <p:cNvPr id="130" name="object 73">
            <a:extLst>
              <a:ext uri="{FF2B5EF4-FFF2-40B4-BE49-F238E27FC236}">
                <a16:creationId xmlns:a16="http://schemas.microsoft.com/office/drawing/2014/main" id="{ED859461-1DF2-85A9-5D95-79525ADA1F46}"/>
              </a:ext>
            </a:extLst>
          </p:cNvPr>
          <p:cNvSpPr txBox="1"/>
          <p:nvPr/>
        </p:nvSpPr>
        <p:spPr>
          <a:xfrm>
            <a:off x="5242106" y="4598287"/>
            <a:ext cx="382665" cy="90199"/>
          </a:xfrm>
          <a:prstGeom prst="rect">
            <a:avLst/>
          </a:prstGeom>
        </p:spPr>
        <p:txBody>
          <a:bodyPr vert="horz" wrap="square" lIns="0" tIns="13254" rIns="0" bIns="0" rtlCol="0">
            <a:spAutoFit/>
          </a:bodyPr>
          <a:lstStyle/>
          <a:p>
            <a:pPr marL="11527">
              <a:spcBef>
                <a:spcPts val="103"/>
              </a:spcBef>
            </a:pPr>
            <a:r>
              <a:rPr sz="499" b="1" spc="82" dirty="0">
                <a:solidFill>
                  <a:srgbClr val="FFFFFF"/>
                </a:solidFill>
                <a:latin typeface="メイリオ" panose="020B0604030504040204" pitchFamily="50" charset="-128"/>
                <a:ea typeface="メイリオ" panose="020B0604030504040204" pitchFamily="50" charset="-128"/>
                <a:cs typeface="Microsoft YaHei"/>
              </a:rPr>
              <a:t>休 </a:t>
            </a:r>
            <a:r>
              <a:rPr sz="499" spc="-14" dirty="0">
                <a:latin typeface="メイリオ" panose="020B0604030504040204" pitchFamily="50" charset="-128"/>
                <a:ea typeface="メイリオ" panose="020B0604030504040204" pitchFamily="50" charset="-128"/>
                <a:cs typeface="Microsoft YaHei"/>
              </a:rPr>
              <a:t>お問合せ</a:t>
            </a:r>
            <a:endParaRPr sz="499" dirty="0">
              <a:latin typeface="メイリオ" panose="020B0604030504040204" pitchFamily="50" charset="-128"/>
              <a:ea typeface="メイリオ" panose="020B0604030504040204" pitchFamily="50" charset="-128"/>
              <a:cs typeface="Microsoft YaHe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図 11" descr="図 11"/>
          <p:cNvPicPr>
            <a:picLocks noChangeAspect="1"/>
          </p:cNvPicPr>
          <p:nvPr/>
        </p:nvPicPr>
        <p:blipFill>
          <a:blip r:embed="rId3"/>
          <a:stretch>
            <a:fillRect/>
          </a:stretch>
        </p:blipFill>
        <p:spPr>
          <a:xfrm>
            <a:off x="3711309" y="8983585"/>
            <a:ext cx="2706768" cy="900002"/>
          </a:xfrm>
          <a:prstGeom prst="rect">
            <a:avLst/>
          </a:prstGeom>
          <a:ln w="12700">
            <a:miter lim="400000"/>
          </a:ln>
        </p:spPr>
      </p:pic>
      <p:pic>
        <p:nvPicPr>
          <p:cNvPr id="513" name="図 13" descr="図 13"/>
          <p:cNvPicPr>
            <a:picLocks noChangeAspect="1"/>
          </p:cNvPicPr>
          <p:nvPr/>
        </p:nvPicPr>
        <p:blipFill>
          <a:blip r:embed="rId4"/>
          <a:stretch>
            <a:fillRect/>
          </a:stretch>
        </p:blipFill>
        <p:spPr>
          <a:xfrm>
            <a:off x="454213" y="8660033"/>
            <a:ext cx="2706768" cy="1219401"/>
          </a:xfrm>
          <a:prstGeom prst="rect">
            <a:avLst/>
          </a:prstGeom>
          <a:ln w="12700">
            <a:miter lim="400000"/>
          </a:ln>
        </p:spPr>
      </p:pic>
      <p:sp>
        <p:nvSpPr>
          <p:cNvPr id="521" name="テキスト ボックス 4"/>
          <p:cNvSpPr txBox="1"/>
          <p:nvPr/>
        </p:nvSpPr>
        <p:spPr>
          <a:xfrm>
            <a:off x="438481" y="4750217"/>
            <a:ext cx="5965305" cy="4124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457200">
              <a:spcAft>
                <a:spcPts val="300"/>
              </a:spcAft>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近代のエネルギー利用の歴史を簡単におさらいします。</a:t>
            </a:r>
          </a:p>
          <a:p>
            <a:pPr marL="171450" indent="-171450" defTabSz="457200">
              <a:spcAft>
                <a:spcPts val="300"/>
              </a:spcAft>
              <a:buSzPct val="100000"/>
              <a:buFont typeface="Arial"/>
              <a:buChar char="•"/>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1868年～1900年頃、明治維新以降、それまでの薪炭から石炭の利用が本格化し、国内の石油開発が始まります。</a:t>
            </a:r>
          </a:p>
          <a:p>
            <a:pPr marL="171450" indent="-171450" defTabSz="457200">
              <a:spcAft>
                <a:spcPts val="300"/>
              </a:spcAft>
              <a:buSzPct val="100000"/>
              <a:buFont typeface="Arial"/>
              <a:buChar char="•"/>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1900年頃から1950年頃にかけて、日本は二度の世界大戦を経験し、大規模発電所や工場の電化等により電気市場が拡大します。</a:t>
            </a:r>
          </a:p>
          <a:p>
            <a:pPr marL="171450" indent="-171450" defTabSz="457200">
              <a:spcAft>
                <a:spcPts val="300"/>
              </a:spcAft>
              <a:buSzPct val="100000"/>
              <a:buFont typeface="Arial"/>
              <a:buChar char="•"/>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19</a:t>
            </a:r>
            <a:r>
              <a:rPr lang="en-US" altLang="ja-JP" sz="1100" dirty="0">
                <a:solidFill>
                  <a:schemeClr val="tx1"/>
                </a:solidFill>
                <a:latin typeface="メイリオ" panose="020B0604030504040204" pitchFamily="50" charset="-128"/>
                <a:ea typeface="メイリオ" panose="020B0604030504040204" pitchFamily="50" charset="-128"/>
              </a:rPr>
              <a:t>6</a:t>
            </a:r>
            <a:r>
              <a:rPr sz="1100" dirty="0">
                <a:solidFill>
                  <a:schemeClr val="tx1"/>
                </a:solidFill>
                <a:latin typeface="メイリオ" panose="020B0604030504040204" pitchFamily="50" charset="-128"/>
                <a:ea typeface="メイリオ" panose="020B0604030504040204" pitchFamily="50" charset="-128"/>
              </a:rPr>
              <a:t>0年頃から、戦後の復興により高度経済成長を支える電気市場が成長し、石油需要が増大します。</a:t>
            </a:r>
          </a:p>
          <a:p>
            <a:pPr marL="171450" indent="-171450" defTabSz="457200">
              <a:spcAft>
                <a:spcPts val="300"/>
              </a:spcAft>
              <a:buSzPct val="100000"/>
              <a:buFont typeface="Arial"/>
              <a:buChar char="•"/>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1970年・80年代にかけて資源エネルギー庁設置の契機となった２度の石油危機を経験し、石油のみに依存した状態からの脱却を目指し、①省エネの促進、②石油備蓄拡大、③天然ガスや原子力の導入を推進されていきます。</a:t>
            </a:r>
          </a:p>
          <a:p>
            <a:pPr marL="171450" indent="-171450" defTabSz="457200">
              <a:spcAft>
                <a:spcPts val="300"/>
              </a:spcAft>
              <a:buSzPct val="100000"/>
              <a:buFont typeface="Arial"/>
              <a:buChar char="•"/>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1990年代には電力、ガスの自由化が段階的にはじまるとともに、京都議定書により低炭素という環境価値や再エネ導入が注目され</a:t>
            </a:r>
            <a:r>
              <a:rPr lang="ja-JP" altLang="en-US" sz="1100" dirty="0">
                <a:solidFill>
                  <a:schemeClr val="tx1"/>
                </a:solidFill>
                <a:latin typeface="メイリオ" panose="020B0604030504040204" pitchFamily="50" charset="-128"/>
                <a:ea typeface="メイリオ" panose="020B0604030504040204" pitchFamily="50" charset="-128"/>
              </a:rPr>
              <a:t>はじめ</a:t>
            </a:r>
            <a:r>
              <a:rPr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電力等の</a:t>
            </a:r>
            <a:r>
              <a:rPr sz="1100" dirty="0" err="1">
                <a:solidFill>
                  <a:schemeClr val="tx1"/>
                </a:solidFill>
                <a:latin typeface="メイリオ" panose="020B0604030504040204" pitchFamily="50" charset="-128"/>
                <a:ea typeface="メイリオ" panose="020B0604030504040204" pitchFamily="50" charset="-128"/>
              </a:rPr>
              <a:t>自由化と</a:t>
            </a:r>
            <a:r>
              <a:rPr lang="ja-JP" altLang="en-US" sz="1100" dirty="0">
                <a:solidFill>
                  <a:schemeClr val="tx1"/>
                </a:solidFill>
                <a:latin typeface="メイリオ" panose="020B0604030504040204" pitchFamily="50" charset="-128"/>
                <a:ea typeface="メイリオ" panose="020B0604030504040204" pitchFamily="50" charset="-128"/>
              </a:rPr>
              <a:t>地球</a:t>
            </a:r>
            <a:r>
              <a:rPr sz="1100" dirty="0">
                <a:solidFill>
                  <a:schemeClr val="tx1"/>
                </a:solidFill>
                <a:latin typeface="メイリオ" panose="020B0604030504040204" pitchFamily="50" charset="-128"/>
                <a:ea typeface="メイリオ" panose="020B0604030504040204" pitchFamily="50" charset="-128"/>
              </a:rPr>
              <a:t>温暖化の２つの課題に向けた取り組みが始まります。</a:t>
            </a:r>
          </a:p>
          <a:p>
            <a:pPr marL="171450" indent="-171450" defTabSz="457200">
              <a:spcAft>
                <a:spcPts val="300"/>
              </a:spcAft>
              <a:buSzPct val="100000"/>
              <a:buFont typeface="Arial"/>
              <a:buChar char="•"/>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そして、最大の供給危機に直面し、3E（エネルギーの安定供給、経済効率性の向上、環境への適合）に加え安全性の重要性を再認識した2011年の東日本大震災・東京電力福島第一原子力発電所事故が起こりました。</a:t>
            </a:r>
          </a:p>
          <a:p>
            <a:pPr defTabSz="457200">
              <a:spcAft>
                <a:spcPts val="300"/>
              </a:spcAft>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それぞれの歴史の中で様々なエネルギー資源が用いられ、時代と共に需要が移り変わっていったのです。</a:t>
            </a:r>
          </a:p>
          <a:p>
            <a:pPr defTabSz="457200">
              <a:spcAft>
                <a:spcPts val="300"/>
              </a:spcAft>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佐賀エナジーツーリズムでは、皆さんがよく知る電気や石油といったわかりやすいエネルギーを利用した施設をはじめ、「吉野</a:t>
            </a:r>
            <a:r>
              <a:rPr lang="ja-JP" altLang="en-US" sz="1100" dirty="0">
                <a:solidFill>
                  <a:schemeClr val="tx1"/>
                </a:solidFill>
                <a:latin typeface="メイリオ" panose="020B0604030504040204" pitchFamily="50" charset="-128"/>
                <a:ea typeface="メイリオ" panose="020B0604030504040204" pitchFamily="50" charset="-128"/>
              </a:rPr>
              <a:t>ヶ</a:t>
            </a:r>
            <a:r>
              <a:rPr sz="1100" dirty="0">
                <a:solidFill>
                  <a:schemeClr val="tx1"/>
                </a:solidFill>
                <a:latin typeface="メイリオ" panose="020B0604030504040204" pitchFamily="50" charset="-128"/>
                <a:ea typeface="メイリオ" panose="020B0604030504040204" pitchFamily="50" charset="-128"/>
              </a:rPr>
              <a:t>里遺跡」といった縄文時代のエネルギー利用について学べる場所から、最先端の海洋エネルギーを研究する施設まで、エネルギーに関する学びが得られる幅広いスポットを通して、エネルギー利用に関する学びをご提案しています。</a:t>
            </a:r>
          </a:p>
        </p:txBody>
      </p:sp>
      <p:sp>
        <p:nvSpPr>
          <p:cNvPr id="514" name="テキスト ボックス 48"/>
          <p:cNvSpPr txBox="1"/>
          <p:nvPr/>
        </p:nvSpPr>
        <p:spPr>
          <a:xfrm>
            <a:off x="419127" y="1173114"/>
            <a:ext cx="5984659" cy="3031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457200">
              <a:spcAft>
                <a:spcPts val="300"/>
              </a:spcAft>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日本におけるエネルギー利用の歴史について簡単にご紹介します。</a:t>
            </a:r>
          </a:p>
          <a:p>
            <a:pPr marL="171450" indent="-171450" defTabSz="457200">
              <a:spcAft>
                <a:spcPts val="300"/>
              </a:spcAft>
              <a:buSzPct val="100000"/>
              <a:buFont typeface="Arial"/>
              <a:buChar char="•"/>
              <a:defRPr sz="900">
                <a:solidFill>
                  <a:srgbClr val="333333"/>
                </a:solidFill>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旧石器～縄文時代の日本では、太陽光など自然のエネルギーをそのまま利用していました。弥生時代になり、稲作が盛んになると、自然からエネルギー資源を効率的に得られるようになっていきます。</a:t>
            </a:r>
          </a:p>
          <a:p>
            <a:pPr marL="171450" indent="-171450" defTabSz="457200">
              <a:spcAft>
                <a:spcPts val="300"/>
              </a:spcAft>
              <a:buSzPct val="100000"/>
              <a:buFont typeface="Arial"/>
              <a:buChar char="•"/>
              <a:defRPr sz="900">
                <a:solidFill>
                  <a:srgbClr val="333333"/>
                </a:solidFill>
                <a:latin typeface="ＭＳ Ｐゴシック"/>
                <a:ea typeface="ＭＳ Ｐゴシック"/>
                <a:cs typeface="ＭＳ Ｐゴシック"/>
                <a:sym typeface="ＭＳ Ｐゴシック"/>
              </a:defRPr>
            </a:pPr>
            <a:r>
              <a:rPr sz="1100" dirty="0" err="1">
                <a:solidFill>
                  <a:schemeClr val="tx1"/>
                </a:solidFill>
                <a:latin typeface="メイリオ" panose="020B0604030504040204" pitchFamily="50" charset="-128"/>
                <a:ea typeface="メイリオ" panose="020B0604030504040204" pitchFamily="50" charset="-128"/>
              </a:rPr>
              <a:t>平安時代には、主に人力を使って土木工事を行い、農耕では牛馬を用いるなど、エネルギーを取り出すための技術が発展しました</a:t>
            </a:r>
            <a:r>
              <a:rPr sz="1100" dirty="0">
                <a:solidFill>
                  <a:schemeClr val="tx1"/>
                </a:solidFill>
                <a:latin typeface="メイリオ" panose="020B0604030504040204" pitchFamily="50" charset="-128"/>
                <a:ea typeface="メイリオ" panose="020B0604030504040204" pitchFamily="50" charset="-128"/>
              </a:rPr>
              <a:t>。</a:t>
            </a:r>
          </a:p>
          <a:p>
            <a:pPr marL="171450" indent="-171450" defTabSz="457200">
              <a:spcAft>
                <a:spcPts val="300"/>
              </a:spcAft>
              <a:buSzPct val="100000"/>
              <a:buFont typeface="Arial"/>
              <a:buChar char="•"/>
              <a:defRPr sz="900">
                <a:latin typeface="ＭＳ Ｐゴシック"/>
                <a:ea typeface="ＭＳ Ｐゴシック"/>
                <a:cs typeface="ＭＳ Ｐゴシック"/>
                <a:sym typeface="ＭＳ Ｐゴシック"/>
              </a:defRPr>
            </a:pPr>
            <a:r>
              <a:rPr sz="1100" dirty="0" err="1">
                <a:solidFill>
                  <a:schemeClr val="tx1"/>
                </a:solidFill>
                <a:latin typeface="メイリオ" panose="020B0604030504040204" pitchFamily="50" charset="-128"/>
                <a:ea typeface="メイリオ" panose="020B0604030504040204" pitchFamily="50" charset="-128"/>
              </a:rPr>
              <a:t>戦国時代になると、人々が行き交う市場経済が広がり始めます。そのエネルギー資源は、燃料となる木材、水力や風力</a:t>
            </a:r>
            <a:r>
              <a:rPr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帆船の</a:t>
            </a:r>
            <a:r>
              <a:rPr sz="1100" dirty="0" err="1">
                <a:solidFill>
                  <a:schemeClr val="tx1"/>
                </a:solidFill>
                <a:latin typeface="メイリオ" panose="020B0604030504040204" pitchFamily="50" charset="-128"/>
                <a:ea typeface="メイリオ" panose="020B0604030504040204" pitchFamily="50" charset="-128"/>
              </a:rPr>
              <a:t>動力）など、今でいう「再生可能エネルギ</a:t>
            </a:r>
            <a:r>
              <a:rPr sz="1100" dirty="0">
                <a:solidFill>
                  <a:schemeClr val="tx1"/>
                </a:solidFill>
                <a:latin typeface="メイリオ" panose="020B0604030504040204" pitchFamily="50" charset="-128"/>
                <a:ea typeface="メイリオ" panose="020B0604030504040204" pitchFamily="50" charset="-128"/>
              </a:rPr>
              <a:t>ー」</a:t>
            </a:r>
            <a:r>
              <a:rPr sz="1100" dirty="0" err="1">
                <a:solidFill>
                  <a:schemeClr val="tx1"/>
                </a:solidFill>
                <a:latin typeface="メイリオ" panose="020B0604030504040204" pitchFamily="50" charset="-128"/>
                <a:ea typeface="メイリオ" panose="020B0604030504040204" pitchFamily="50" charset="-128"/>
              </a:rPr>
              <a:t>によってまかなわれていました</a:t>
            </a:r>
            <a:r>
              <a:rPr lang="ja-JP" altLang="en-US" sz="1100" dirty="0">
                <a:solidFill>
                  <a:schemeClr val="tx1"/>
                </a:solidFill>
                <a:latin typeface="メイリオ" panose="020B0604030504040204" pitchFamily="50" charset="-128"/>
                <a:ea typeface="メイリオ" panose="020B0604030504040204" pitchFamily="50" charset="-128"/>
              </a:rPr>
              <a:t>。</a:t>
            </a:r>
            <a:endParaRPr sz="1100" dirty="0">
              <a:solidFill>
                <a:schemeClr val="tx1"/>
              </a:solidFill>
              <a:latin typeface="メイリオ" panose="020B0604030504040204" pitchFamily="50" charset="-128"/>
              <a:ea typeface="メイリオ" panose="020B0604030504040204" pitchFamily="50" charset="-128"/>
            </a:endParaRPr>
          </a:p>
          <a:p>
            <a:pPr marL="171450" indent="-171450" defTabSz="457200">
              <a:spcAft>
                <a:spcPts val="300"/>
              </a:spcAft>
              <a:buSzPct val="100000"/>
              <a:buFont typeface="Arial"/>
              <a:buChar char="•"/>
              <a:defRPr sz="900">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江戸時代に入るとエネルギー消費が拡大していき、田畑や森林の再生が消費量に追い付かなくなり、エネルギー資源は限界に達します。この頃から、森林の伐採を禁止したり、大規模な植林が行われるようになり、森林資源の管理が始まりました。</a:t>
            </a:r>
          </a:p>
          <a:p>
            <a:pPr marL="171450" indent="-171450" defTabSz="457200">
              <a:spcAft>
                <a:spcPts val="300"/>
              </a:spcAft>
              <a:buSzPct val="100000"/>
              <a:buFont typeface="Arial"/>
              <a:buChar char="•"/>
              <a:defRPr sz="900">
                <a:latin typeface="ＭＳ Ｐゴシック"/>
                <a:ea typeface="ＭＳ Ｐゴシック"/>
                <a:cs typeface="ＭＳ Ｐゴシック"/>
                <a:sym typeface="ＭＳ Ｐゴシック"/>
              </a:defRPr>
            </a:pPr>
            <a:r>
              <a:rPr sz="1100" dirty="0">
                <a:solidFill>
                  <a:schemeClr val="tx1"/>
                </a:solidFill>
                <a:latin typeface="メイリオ" panose="020B0604030504040204" pitchFamily="50" charset="-128"/>
                <a:ea typeface="メイリオ" panose="020B0604030504040204" pitchFamily="50" charset="-128"/>
              </a:rPr>
              <a:t>幕末からは、蒸気や電気といった新しいエネルギー技術が普及し始め、各地に工場が建設されていきました。ここでのエネルギーは当初水力でまかなっていましたが、次第に蒸気に移行し、それに伴い化石</a:t>
            </a:r>
            <a:r>
              <a:rPr lang="ja-JP" altLang="en-US" sz="1100" dirty="0">
                <a:solidFill>
                  <a:schemeClr val="tx1"/>
                </a:solidFill>
                <a:latin typeface="メイリオ" panose="020B0604030504040204" pitchFamily="50" charset="-128"/>
                <a:ea typeface="メイリオ" panose="020B0604030504040204" pitchFamily="50" charset="-128"/>
              </a:rPr>
              <a:t>燃</a:t>
            </a:r>
            <a:r>
              <a:rPr sz="1100" dirty="0" err="1">
                <a:solidFill>
                  <a:schemeClr val="tx1"/>
                </a:solidFill>
                <a:latin typeface="メイリオ" panose="020B0604030504040204" pitchFamily="50" charset="-128"/>
                <a:ea typeface="メイリオ" panose="020B0604030504040204" pitchFamily="50" charset="-128"/>
              </a:rPr>
              <a:t>料である石炭の利用が進みました</a:t>
            </a:r>
            <a:r>
              <a:rPr sz="1100" dirty="0">
                <a:solidFill>
                  <a:schemeClr val="tx1"/>
                </a:solidFill>
                <a:latin typeface="メイリオ" panose="020B0604030504040204" pitchFamily="50" charset="-128"/>
                <a:ea typeface="メイリオ" panose="020B0604030504040204" pitchFamily="50" charset="-128"/>
              </a:rPr>
              <a:t>。</a:t>
            </a:r>
          </a:p>
          <a:p>
            <a:pPr defTabSz="457200">
              <a:spcAft>
                <a:spcPts val="300"/>
              </a:spcAft>
              <a:defRPr sz="900">
                <a:latin typeface="ＭＳ Ｐゴシック"/>
                <a:ea typeface="ＭＳ Ｐゴシック"/>
                <a:cs typeface="ＭＳ Ｐゴシック"/>
                <a:sym typeface="ＭＳ Ｐゴシック"/>
              </a:defRPr>
            </a:pPr>
            <a:r>
              <a:rPr sz="1100" dirty="0" err="1">
                <a:solidFill>
                  <a:schemeClr val="tx1"/>
                </a:solidFill>
                <a:latin typeface="メイリオ" panose="020B0604030504040204" pitchFamily="50" charset="-128"/>
                <a:ea typeface="メイリオ" panose="020B0604030504040204" pitchFamily="50" charset="-128"/>
              </a:rPr>
              <a:t>ここから、みなさんがよく知る電気や石油といったエネルギーの利用が始まるのです</a:t>
            </a:r>
            <a:r>
              <a:rPr sz="1100" dirty="0">
                <a:solidFill>
                  <a:schemeClr val="tx1"/>
                </a:solidFill>
                <a:latin typeface="メイリオ" panose="020B0604030504040204" pitchFamily="50" charset="-128"/>
                <a:ea typeface="メイリオ" panose="020B0604030504040204" pitchFamily="50" charset="-128"/>
              </a:rPr>
              <a:t>。</a:t>
            </a:r>
          </a:p>
        </p:txBody>
      </p:sp>
      <p:sp>
        <p:nvSpPr>
          <p:cNvPr id="516" name="四角形: 角を丸くする 8"/>
          <p:cNvSpPr/>
          <p:nvPr/>
        </p:nvSpPr>
        <p:spPr>
          <a:xfrm>
            <a:off x="298810" y="4280550"/>
            <a:ext cx="6302549" cy="406842"/>
          </a:xfrm>
          <a:prstGeom prst="roundRect">
            <a:avLst>
              <a:gd name="adj" fmla="val 16667"/>
            </a:avLst>
          </a:prstGeom>
          <a:solidFill>
            <a:srgbClr val="FFC000"/>
          </a:solidFill>
          <a:ln w="12700">
            <a:miter lim="400000"/>
          </a:ln>
        </p:spPr>
        <p:txBody>
          <a:bodyPr lIns="45718" tIns="108000" rIns="45718" bIns="45718" anchor="ctr"/>
          <a:lstStyle/>
          <a:p>
            <a:pPr algn="ctr"/>
            <a:r>
              <a:rPr lang="ja-JP" altLang="en-US" sz="1600" b="1" dirty="0">
                <a:solidFill>
                  <a:schemeClr val="bg1"/>
                </a:solidFill>
                <a:latin typeface="メイリオ" panose="020B0604030504040204" pitchFamily="50" charset="-128"/>
                <a:ea typeface="メイリオ" panose="020B0604030504040204" pitchFamily="50" charset="-128"/>
              </a:rPr>
              <a:t>現代につながるエネルギー史</a:t>
            </a:r>
          </a:p>
        </p:txBody>
      </p:sp>
      <p:sp>
        <p:nvSpPr>
          <p:cNvPr id="518" name="直線矢印コネクタ 15"/>
          <p:cNvSpPr/>
          <p:nvPr/>
        </p:nvSpPr>
        <p:spPr>
          <a:xfrm>
            <a:off x="192712" y="636266"/>
            <a:ext cx="6411289" cy="6766"/>
          </a:xfrm>
          <a:prstGeom prst="line">
            <a:avLst/>
          </a:prstGeom>
          <a:ln w="19050">
            <a:solidFill>
              <a:schemeClr val="accent5">
                <a:lumMod val="75000"/>
              </a:schemeClr>
            </a:solidFill>
            <a:miter/>
          </a:ln>
        </p:spPr>
        <p:txBody>
          <a:bodyPr lIns="45718" tIns="45718" rIns="45718" bIns="45718"/>
          <a:lstStyle/>
          <a:p>
            <a:endParaRPr>
              <a:latin typeface="メイリオ" panose="020B0604030504040204" pitchFamily="50" charset="-128"/>
              <a:ea typeface="メイリオ" panose="020B0604030504040204" pitchFamily="50" charset="-128"/>
            </a:endParaRPr>
          </a:p>
        </p:txBody>
      </p:sp>
      <p:sp>
        <p:nvSpPr>
          <p:cNvPr id="519" name="テキスト ボックス 49"/>
          <p:cNvSpPr txBox="1"/>
          <p:nvPr/>
        </p:nvSpPr>
        <p:spPr>
          <a:xfrm>
            <a:off x="222193" y="140170"/>
            <a:ext cx="587757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457200">
              <a:defRPr sz="1400" b="1"/>
            </a:pPr>
            <a:r>
              <a:rPr lang="ja-JP" altLang="en-US" sz="2400" dirty="0">
                <a:solidFill>
                  <a:schemeClr val="tx1"/>
                </a:solidFill>
                <a:latin typeface="メイリオ" panose="020B0604030504040204" pitchFamily="50" charset="-128"/>
                <a:ea typeface="メイリオ" panose="020B0604030504040204" pitchFamily="50" charset="-128"/>
              </a:rPr>
              <a:t>　</a:t>
            </a:r>
            <a:r>
              <a:rPr sz="2400" dirty="0" err="1">
                <a:solidFill>
                  <a:schemeClr val="tx1"/>
                </a:solidFill>
                <a:latin typeface="メイリオ" panose="020B0604030504040204" pitchFamily="50" charset="-128"/>
                <a:ea typeface="メイリオ" panose="020B0604030504040204" pitchFamily="50" charset="-128"/>
              </a:rPr>
              <a:t>エネルギーの歴史</a:t>
            </a:r>
            <a:r>
              <a:rPr sz="2400" dirty="0">
                <a:solidFill>
                  <a:schemeClr val="tx1"/>
                </a:solidFill>
                <a:latin typeface="メイリオ" panose="020B0604030504040204" pitchFamily="50" charset="-128"/>
                <a:ea typeface="メイリオ" panose="020B0604030504040204" pitchFamily="50" charset="-128"/>
                <a:cs typeface="Calibri"/>
                <a:sym typeface="Calibri"/>
              </a:rPr>
              <a:t>①</a:t>
            </a:r>
          </a:p>
        </p:txBody>
      </p:sp>
      <p:sp>
        <p:nvSpPr>
          <p:cNvPr id="522" name="テキスト ボックス 5"/>
          <p:cNvSpPr txBox="1"/>
          <p:nvPr/>
        </p:nvSpPr>
        <p:spPr>
          <a:xfrm>
            <a:off x="3024050" y="8818466"/>
            <a:ext cx="3175574" cy="20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defTabSz="457200">
              <a:defRPr sz="700">
                <a:latin typeface="ＭＳ Ｐゴシック"/>
                <a:ea typeface="ＭＳ Ｐゴシック"/>
                <a:cs typeface="ＭＳ Ｐゴシック"/>
                <a:sym typeface="ＭＳ Ｐゴシック"/>
              </a:defRPr>
            </a:lvl1pPr>
          </a:lstStyle>
          <a:p>
            <a:r>
              <a:rPr dirty="0">
                <a:latin typeface="メイリオ" panose="020B0604030504040204" pitchFamily="50" charset="-128"/>
                <a:ea typeface="メイリオ" panose="020B0604030504040204" pitchFamily="50" charset="-128"/>
              </a:rPr>
              <a:t>参照：経済産業省　</a:t>
            </a:r>
            <a:r>
              <a:rPr dirty="0" err="1">
                <a:latin typeface="メイリオ" panose="020B0604030504040204" pitchFamily="50" charset="-128"/>
                <a:ea typeface="メイリオ" panose="020B0604030504040204" pitchFamily="50" charset="-128"/>
              </a:rPr>
              <a:t>資源エネルギー庁HP</a:t>
            </a:r>
            <a:endParaRPr dirty="0">
              <a:latin typeface="メイリオ" panose="020B0604030504040204" pitchFamily="50" charset="-128"/>
              <a:ea typeface="メイリオ" panose="020B0604030504040204" pitchFamily="50" charset="-128"/>
            </a:endParaRPr>
          </a:p>
        </p:txBody>
      </p:sp>
      <p:sp>
        <p:nvSpPr>
          <p:cNvPr id="2" name="四角形: 角を丸くする 8">
            <a:extLst>
              <a:ext uri="{FF2B5EF4-FFF2-40B4-BE49-F238E27FC236}">
                <a16:creationId xmlns:a16="http://schemas.microsoft.com/office/drawing/2014/main" id="{4A9081D5-F8C0-F3E2-7F5A-0AF8564C86AE}"/>
              </a:ext>
            </a:extLst>
          </p:cNvPr>
          <p:cNvSpPr/>
          <p:nvPr/>
        </p:nvSpPr>
        <p:spPr>
          <a:xfrm>
            <a:off x="301451" y="739275"/>
            <a:ext cx="6302549" cy="395663"/>
          </a:xfrm>
          <a:prstGeom prst="roundRect">
            <a:avLst>
              <a:gd name="adj" fmla="val 16667"/>
            </a:avLst>
          </a:prstGeom>
          <a:solidFill>
            <a:srgbClr val="FFC000"/>
          </a:solidFill>
          <a:ln w="12700">
            <a:miter lim="400000"/>
          </a:ln>
        </p:spPr>
        <p:txBody>
          <a:bodyPr lIns="45718" tIns="108000" rIns="45718" bIns="45718" anchor="ctr"/>
          <a:lstStyle/>
          <a:p>
            <a:pPr algn="ctr"/>
            <a:r>
              <a:rPr lang="ja-JP" altLang="en-US" sz="1600" b="1" dirty="0">
                <a:solidFill>
                  <a:schemeClr val="bg1"/>
                </a:solidFill>
                <a:latin typeface="メイリオ" panose="020B0604030504040204" pitchFamily="50" charset="-128"/>
                <a:ea typeface="メイリオ" panose="020B0604030504040204" pitchFamily="50" charset="-128"/>
              </a:rPr>
              <a:t>日本の歴史とエネルギー</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正方形/長方形 10"/>
          <p:cNvSpPr/>
          <p:nvPr/>
        </p:nvSpPr>
        <p:spPr>
          <a:xfrm>
            <a:off x="192711" y="6952440"/>
            <a:ext cx="6405687" cy="2470660"/>
          </a:xfrm>
          <a:prstGeom prst="rect">
            <a:avLst/>
          </a:prstGeom>
          <a:solidFill>
            <a:srgbClr val="FFC000"/>
          </a:solidFill>
          <a:ln w="12700">
            <a:miter lim="400000"/>
          </a:ln>
        </p:spPr>
        <p:txBody>
          <a:bodyPr lIns="45718" tIns="45718"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531" name="グループ化 22"/>
          <p:cNvGrpSpPr/>
          <p:nvPr/>
        </p:nvGrpSpPr>
        <p:grpSpPr>
          <a:xfrm>
            <a:off x="424075" y="1393395"/>
            <a:ext cx="5935553" cy="3330614"/>
            <a:chOff x="-1" y="-1"/>
            <a:chExt cx="5839505" cy="3255548"/>
          </a:xfrm>
        </p:grpSpPr>
        <p:sp>
          <p:nvSpPr>
            <p:cNvPr id="529" name="テキスト ボックス 8"/>
            <p:cNvSpPr txBox="1"/>
            <p:nvPr/>
          </p:nvSpPr>
          <p:spPr>
            <a:xfrm>
              <a:off x="3047829" y="-1"/>
              <a:ext cx="2791675"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600">
                  <a:solidFill>
                    <a:srgbClr val="333333"/>
                  </a:solidFill>
                </a:defRPr>
              </a:pPr>
              <a:r>
                <a:rPr kumimoji="0" sz="600" b="0" i="0" u="none" strike="noStrike" kern="0" cap="none" spc="0" normalizeH="0" baseline="0" noProof="0" dirty="0" err="1">
                  <a:ln>
                    <a:noFill/>
                  </a:ln>
                  <a:solidFill>
                    <a:srgbClr val="333333"/>
                  </a:solidFill>
                  <a:effectLst/>
                  <a:uLnTx/>
                  <a:uFillTx/>
                  <a:latin typeface="メイリオ" panose="020B0604030504040204" pitchFamily="50" charset="-128"/>
                  <a:ea typeface="メイリオ" panose="020B0604030504040204" pitchFamily="50" charset="-128"/>
                  <a:cs typeface="Calibri"/>
                  <a:sym typeface="Calibri"/>
                </a:rPr>
                <a:t>資源エネルギー庁作成「</a:t>
              </a:r>
              <a:r>
                <a:rPr kumimoji="0" sz="600" b="1" i="0" u="none" strike="noStrike" kern="0" cap="none" spc="0" normalizeH="0" baseline="0" noProof="0" dirty="0" err="1">
                  <a:ln>
                    <a:noFill/>
                  </a:ln>
                  <a:solidFill>
                    <a:srgbClr val="333333"/>
                  </a:solidFill>
                  <a:effectLst/>
                  <a:uLnTx/>
                  <a:uFillTx/>
                  <a:latin typeface="メイリオ" panose="020B0604030504040204" pitchFamily="50" charset="-128"/>
                  <a:ea typeface="メイリオ" panose="020B0604030504040204" pitchFamily="50" charset="-128"/>
                  <a:cs typeface="Meiryo"/>
                  <a:sym typeface="Meiryo"/>
                </a:rPr>
                <a:t>一次エネルギー供給量の推移と需給構造の変化</a:t>
              </a:r>
              <a:r>
                <a:rPr kumimoji="0" sz="600" b="0" i="0" u="none" strike="noStrike" kern="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Calibri"/>
                  <a:sym typeface="Calibri"/>
                </a:rPr>
                <a:t>」</a:t>
              </a:r>
            </a:p>
          </p:txBody>
        </p:sp>
        <p:pic>
          <p:nvPicPr>
            <p:cNvPr id="530" name="図 10" descr="図 10"/>
            <p:cNvPicPr>
              <a:picLocks noChangeAspect="1"/>
            </p:cNvPicPr>
            <p:nvPr/>
          </p:nvPicPr>
          <p:blipFill>
            <a:blip r:embed="rId3"/>
            <a:stretch>
              <a:fillRect/>
            </a:stretch>
          </p:blipFill>
          <p:spPr>
            <a:xfrm>
              <a:off x="-1" y="254966"/>
              <a:ext cx="5703583" cy="3000581"/>
            </a:xfrm>
            <a:prstGeom prst="rect">
              <a:avLst/>
            </a:prstGeom>
            <a:ln w="12700" cap="flat">
              <a:noFill/>
              <a:miter lim="400000"/>
            </a:ln>
            <a:effectLst/>
          </p:spPr>
        </p:pic>
      </p:grpSp>
      <p:sp>
        <p:nvSpPr>
          <p:cNvPr id="542" name="直線矢印コネクタ 15"/>
          <p:cNvSpPr/>
          <p:nvPr/>
        </p:nvSpPr>
        <p:spPr>
          <a:xfrm>
            <a:off x="192712" y="636266"/>
            <a:ext cx="6411289" cy="6766"/>
          </a:xfrm>
          <a:prstGeom prst="line">
            <a:avLst/>
          </a:prstGeom>
          <a:ln w="19050">
            <a:solidFill>
              <a:schemeClr val="accent1"/>
            </a:solidFill>
            <a:miter/>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Calibri"/>
              <a:sym typeface="Calibri"/>
            </a:endParaRPr>
          </a:p>
        </p:txBody>
      </p:sp>
      <p:sp>
        <p:nvSpPr>
          <p:cNvPr id="544" name="四角形: 角を丸くする 8"/>
          <p:cNvSpPr/>
          <p:nvPr/>
        </p:nvSpPr>
        <p:spPr>
          <a:xfrm>
            <a:off x="196303" y="6844686"/>
            <a:ext cx="6405686" cy="351955"/>
          </a:xfrm>
          <a:prstGeom prst="roundRect">
            <a:avLst>
              <a:gd name="adj" fmla="val 16667"/>
            </a:avLst>
          </a:prstGeom>
          <a:solidFill>
            <a:srgbClr val="FFC000"/>
          </a:solidFill>
          <a:ln w="12700">
            <a:miter lim="400000"/>
          </a:ln>
        </p:spPr>
        <p:txBody>
          <a:bodyPr lIns="45718" tIns="72000"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r>
              <a:rPr kumimoji="0" lang="ja-JP" altLang="en-US" sz="16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●スポット一覧●</a:t>
            </a:r>
          </a:p>
        </p:txBody>
      </p:sp>
      <p:sp>
        <p:nvSpPr>
          <p:cNvPr id="545" name="正方形/長方形 11"/>
          <p:cNvSpPr/>
          <p:nvPr/>
        </p:nvSpPr>
        <p:spPr>
          <a:xfrm>
            <a:off x="239305" y="7195559"/>
            <a:ext cx="6317262" cy="2178364"/>
          </a:xfrm>
          <a:prstGeom prst="rect">
            <a:avLst/>
          </a:prstGeom>
          <a:solidFill>
            <a:srgbClr val="FFFFFF"/>
          </a:solidFill>
          <a:ln w="12700">
            <a:miter lim="400000"/>
          </a:ln>
        </p:spPr>
        <p:txBody>
          <a:bodyPr lIns="45718" tIns="45718"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sz="900">
                <a:solidFill>
                  <a:srgbClr val="FFFFFF"/>
                </a:solidFill>
                <a:latin typeface="PA1GothicStd"/>
                <a:ea typeface="PA1GothicStd"/>
                <a:cs typeface="PA1GothicStd"/>
                <a:sym typeface="PA1GothicStd"/>
              </a:defRPr>
            </a:pPr>
            <a:endParaRPr kumimoji="0" sz="9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PA1GothicStd"/>
            </a:endParaRPr>
          </a:p>
        </p:txBody>
      </p:sp>
      <p:grpSp>
        <p:nvGrpSpPr>
          <p:cNvPr id="549" name="グループ化 59"/>
          <p:cNvGrpSpPr/>
          <p:nvPr/>
        </p:nvGrpSpPr>
        <p:grpSpPr>
          <a:xfrm>
            <a:off x="454763" y="7422944"/>
            <a:ext cx="964101" cy="787324"/>
            <a:chOff x="-72606" y="-2"/>
            <a:chExt cx="852847" cy="787323"/>
          </a:xfrm>
        </p:grpSpPr>
        <p:pic>
          <p:nvPicPr>
            <p:cNvPr id="547" name="図 56" descr="図 56"/>
            <p:cNvPicPr>
              <a:picLocks noChangeAspect="1"/>
            </p:cNvPicPr>
            <p:nvPr/>
          </p:nvPicPr>
          <p:blipFill>
            <a:blip r:embed="rId4"/>
            <a:srcRect t="4645" b="9570"/>
            <a:stretch>
              <a:fillRect/>
            </a:stretch>
          </p:blipFill>
          <p:spPr>
            <a:xfrm>
              <a:off x="23183" y="-2"/>
              <a:ext cx="757058" cy="515853"/>
            </a:xfrm>
            <a:prstGeom prst="rect">
              <a:avLst/>
            </a:prstGeom>
            <a:ln w="12700" cap="flat">
              <a:noFill/>
              <a:miter lim="400000"/>
            </a:ln>
            <a:effectLst/>
          </p:spPr>
        </p:pic>
        <p:sp>
          <p:nvSpPr>
            <p:cNvPr id="548" name="テキスト ボックス 58"/>
            <p:cNvSpPr txBox="1"/>
            <p:nvPr/>
          </p:nvSpPr>
          <p:spPr>
            <a:xfrm>
              <a:off x="-72606" y="510326"/>
              <a:ext cx="842314"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吉野ヶ里歴史公園</a:t>
              </a:r>
              <a:endPar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神埼市・吉野ヶ里町</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552" name="グループ化 63"/>
          <p:cNvGrpSpPr/>
          <p:nvPr/>
        </p:nvGrpSpPr>
        <p:grpSpPr>
          <a:xfrm>
            <a:off x="2499964" y="7422945"/>
            <a:ext cx="780243" cy="787323"/>
            <a:chOff x="-1" y="-1"/>
            <a:chExt cx="780242" cy="787322"/>
          </a:xfrm>
        </p:grpSpPr>
        <p:pic>
          <p:nvPicPr>
            <p:cNvPr id="550" name="図 64" descr="図 64"/>
            <p:cNvPicPr>
              <a:picLocks noChangeAspect="1"/>
            </p:cNvPicPr>
            <p:nvPr/>
          </p:nvPicPr>
          <p:blipFill>
            <a:blip r:embed="rId5"/>
            <a:srcRect l="11257" r="11257"/>
            <a:stretch>
              <a:fillRect/>
            </a:stretch>
          </p:blipFill>
          <p:spPr>
            <a:xfrm>
              <a:off x="23184" y="-1"/>
              <a:ext cx="757057" cy="515852"/>
            </a:xfrm>
            <a:prstGeom prst="rect">
              <a:avLst/>
            </a:prstGeom>
            <a:ln w="12700" cap="flat">
              <a:noFill/>
              <a:miter lim="400000"/>
            </a:ln>
            <a:effectLst/>
          </p:spPr>
        </p:pic>
        <p:sp>
          <p:nvSpPr>
            <p:cNvPr id="551" name="テキスト ボックス 65"/>
            <p:cNvSpPr txBox="1"/>
            <p:nvPr/>
          </p:nvSpPr>
          <p:spPr>
            <a:xfrm>
              <a:off x="-1" y="510326"/>
              <a:ext cx="769709"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atin typeface="新細明體"/>
                  <a:ea typeface="新細明體"/>
                  <a:cs typeface="新細明體"/>
                  <a:sym typeface="新細明體"/>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sym typeface="新細明體"/>
                </a:rPr>
                <a:t>鯨組主中尾家屋敷</a:t>
              </a:r>
              <a:endPar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rPr>
                <a:t>唐津市</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endParaRPr>
            </a:p>
          </p:txBody>
        </p:sp>
      </p:grpSp>
      <p:grpSp>
        <p:nvGrpSpPr>
          <p:cNvPr id="555" name="グループ化 66"/>
          <p:cNvGrpSpPr/>
          <p:nvPr/>
        </p:nvGrpSpPr>
        <p:grpSpPr>
          <a:xfrm>
            <a:off x="1513668" y="7422945"/>
            <a:ext cx="780242" cy="787323"/>
            <a:chOff x="0" y="-1"/>
            <a:chExt cx="780240" cy="787322"/>
          </a:xfrm>
        </p:grpSpPr>
        <p:pic>
          <p:nvPicPr>
            <p:cNvPr id="553" name="図 67" descr="図 67"/>
            <p:cNvPicPr>
              <a:picLocks noChangeAspect="1"/>
            </p:cNvPicPr>
            <p:nvPr/>
          </p:nvPicPr>
          <p:blipFill>
            <a:blip r:embed="rId6"/>
            <a:srcRect l="4508" r="4508"/>
            <a:stretch>
              <a:fillRect/>
            </a:stretch>
          </p:blipFill>
          <p:spPr>
            <a:xfrm>
              <a:off x="23183" y="-1"/>
              <a:ext cx="757057" cy="515852"/>
            </a:xfrm>
            <a:prstGeom prst="rect">
              <a:avLst/>
            </a:prstGeom>
            <a:ln w="12700" cap="flat">
              <a:noFill/>
              <a:miter lim="400000"/>
            </a:ln>
            <a:effectLst/>
          </p:spPr>
        </p:pic>
        <p:sp>
          <p:nvSpPr>
            <p:cNvPr id="554" name="テキスト ボックス 68"/>
            <p:cNvSpPr txBox="1"/>
            <p:nvPr/>
          </p:nvSpPr>
          <p:spPr>
            <a:xfrm>
              <a:off x="0" y="510326"/>
              <a:ext cx="769707"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虹の松原</a:t>
              </a:r>
              <a:endPar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唐津市</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558" name="グループ化 72"/>
          <p:cNvGrpSpPr/>
          <p:nvPr/>
        </p:nvGrpSpPr>
        <p:grpSpPr>
          <a:xfrm>
            <a:off x="4472562" y="7422945"/>
            <a:ext cx="780242" cy="787323"/>
            <a:chOff x="0" y="-1"/>
            <a:chExt cx="780240" cy="787322"/>
          </a:xfrm>
        </p:grpSpPr>
        <p:pic>
          <p:nvPicPr>
            <p:cNvPr id="556" name="図 73" descr="図 73"/>
            <p:cNvPicPr>
              <a:picLocks noChangeAspect="1"/>
            </p:cNvPicPr>
            <p:nvPr/>
          </p:nvPicPr>
          <p:blipFill>
            <a:blip r:embed="rId7"/>
            <a:srcRect l="427" r="427"/>
            <a:stretch>
              <a:fillRect/>
            </a:stretch>
          </p:blipFill>
          <p:spPr>
            <a:xfrm>
              <a:off x="23184" y="-1"/>
              <a:ext cx="757056" cy="515852"/>
            </a:xfrm>
            <a:prstGeom prst="rect">
              <a:avLst/>
            </a:prstGeom>
            <a:ln w="12700" cap="flat">
              <a:noFill/>
              <a:miter lim="400000"/>
            </a:ln>
            <a:effectLst/>
          </p:spPr>
        </p:pic>
        <p:sp>
          <p:nvSpPr>
            <p:cNvPr id="557" name="テキスト ボックス 74"/>
            <p:cNvSpPr txBox="1"/>
            <p:nvPr/>
          </p:nvSpPr>
          <p:spPr>
            <a:xfrm>
              <a:off x="0" y="510326"/>
              <a:ext cx="769707"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炭鉱跡</a:t>
              </a:r>
              <a:endPar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唐津市他</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576" name="グループ化 111"/>
          <p:cNvGrpSpPr/>
          <p:nvPr/>
        </p:nvGrpSpPr>
        <p:grpSpPr>
          <a:xfrm>
            <a:off x="5294589" y="7422946"/>
            <a:ext cx="1283869" cy="861961"/>
            <a:chOff x="-164271" y="0"/>
            <a:chExt cx="1283867" cy="861960"/>
          </a:xfrm>
        </p:grpSpPr>
        <p:pic>
          <p:nvPicPr>
            <p:cNvPr id="574" name="図 112" descr="図 112"/>
            <p:cNvPicPr>
              <a:picLocks noChangeAspect="1"/>
            </p:cNvPicPr>
            <p:nvPr/>
          </p:nvPicPr>
          <p:blipFill>
            <a:blip r:embed="rId8"/>
            <a:srcRect l="8068" r="8067"/>
            <a:stretch>
              <a:fillRect/>
            </a:stretch>
          </p:blipFill>
          <p:spPr>
            <a:xfrm>
              <a:off x="23184" y="0"/>
              <a:ext cx="757057" cy="515851"/>
            </a:xfrm>
            <a:prstGeom prst="rect">
              <a:avLst/>
            </a:prstGeom>
            <a:ln w="12700" cap="flat">
              <a:noFill/>
              <a:miter lim="400000"/>
            </a:ln>
            <a:effectLst/>
          </p:spPr>
        </p:pic>
        <p:sp>
          <p:nvSpPr>
            <p:cNvPr id="575" name="テキスト ボックス 113"/>
            <p:cNvSpPr txBox="1"/>
            <p:nvPr/>
          </p:nvSpPr>
          <p:spPr>
            <a:xfrm>
              <a:off x="-164271" y="492632"/>
              <a:ext cx="1283867"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佐賀大学海洋エネルギ</a:t>
              </a:r>
              <a:r>
                <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ー</a:t>
              </a:r>
              <a:endPar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研究所</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・伊万里サテライト</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伊万里市</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579" name="グループ化 117"/>
          <p:cNvGrpSpPr/>
          <p:nvPr/>
        </p:nvGrpSpPr>
        <p:grpSpPr>
          <a:xfrm>
            <a:off x="545260" y="8398083"/>
            <a:ext cx="789847" cy="879656"/>
            <a:chOff x="0" y="-1"/>
            <a:chExt cx="789845" cy="879655"/>
          </a:xfrm>
        </p:grpSpPr>
        <p:pic>
          <p:nvPicPr>
            <p:cNvPr id="577" name="図 70" descr="図 70"/>
            <p:cNvPicPr>
              <a:picLocks noChangeAspect="1"/>
            </p:cNvPicPr>
            <p:nvPr/>
          </p:nvPicPr>
          <p:blipFill>
            <a:blip r:embed="rId9"/>
            <a:srcRect t="1460" b="1460"/>
            <a:stretch>
              <a:fillRect/>
            </a:stretch>
          </p:blipFill>
          <p:spPr>
            <a:xfrm>
              <a:off x="23184" y="-1"/>
              <a:ext cx="757056" cy="515852"/>
            </a:xfrm>
            <a:prstGeom prst="rect">
              <a:avLst/>
            </a:prstGeom>
            <a:ln w="12700" cap="flat">
              <a:noFill/>
              <a:miter lim="400000"/>
            </a:ln>
            <a:effectLst/>
          </p:spPr>
        </p:pic>
        <p:sp>
          <p:nvSpPr>
            <p:cNvPr id="578" name="テキスト ボックス 119"/>
            <p:cNvSpPr txBox="1"/>
            <p:nvPr/>
          </p:nvSpPr>
          <p:spPr>
            <a:xfrm>
              <a:off x="0" y="510326"/>
              <a:ext cx="789845"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地中熱導入型農業用ハウス</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唐津市</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580" name="テキスト ボックス 122"/>
          <p:cNvSpPr txBox="1"/>
          <p:nvPr/>
        </p:nvSpPr>
        <p:spPr>
          <a:xfrm>
            <a:off x="1496052" y="8908594"/>
            <a:ext cx="937773"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吉野ヶ里メガソーラー</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発電所 てるてるの森</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神埼市</a:t>
            </a: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nvGrpSpPr>
          <p:cNvPr id="583" name="グループ化 123"/>
          <p:cNvGrpSpPr/>
          <p:nvPr/>
        </p:nvGrpSpPr>
        <p:grpSpPr>
          <a:xfrm>
            <a:off x="2523312" y="8398083"/>
            <a:ext cx="780243" cy="787323"/>
            <a:chOff x="0" y="-1"/>
            <a:chExt cx="780241" cy="787322"/>
          </a:xfrm>
        </p:grpSpPr>
        <p:pic>
          <p:nvPicPr>
            <p:cNvPr id="581" name="図 124" descr="図 124"/>
            <p:cNvPicPr>
              <a:picLocks noChangeAspect="1"/>
            </p:cNvPicPr>
            <p:nvPr/>
          </p:nvPicPr>
          <p:blipFill>
            <a:blip r:embed="rId10"/>
            <a:srcRect l="6322" r="6322"/>
            <a:stretch>
              <a:fillRect/>
            </a:stretch>
          </p:blipFill>
          <p:spPr>
            <a:xfrm>
              <a:off x="23184" y="-1"/>
              <a:ext cx="757057" cy="515852"/>
            </a:xfrm>
            <a:prstGeom prst="rect">
              <a:avLst/>
            </a:prstGeom>
            <a:ln w="12700" cap="flat">
              <a:noFill/>
              <a:miter lim="400000"/>
            </a:ln>
            <a:effectLst/>
          </p:spPr>
        </p:pic>
        <p:sp>
          <p:nvSpPr>
            <p:cNvPr id="582" name="テキスト ボックス 125"/>
            <p:cNvSpPr txBox="1"/>
            <p:nvPr/>
          </p:nvSpPr>
          <p:spPr>
            <a:xfrm>
              <a:off x="0" y="510326"/>
              <a:ext cx="769707"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atin typeface="新細明體"/>
                  <a:ea typeface="新細明體"/>
                  <a:cs typeface="新細明體"/>
                  <a:sym typeface="新細明體"/>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rPr>
                <a:t>松隈小水力発電所</a:t>
              </a:r>
              <a:endPar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rPr>
                <a:t>吉野ヶ里町</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新細明體"/>
              </a:endParaRPr>
            </a:p>
          </p:txBody>
        </p:sp>
      </p:grpSp>
      <p:grpSp>
        <p:nvGrpSpPr>
          <p:cNvPr id="586" name="グループ化 126"/>
          <p:cNvGrpSpPr/>
          <p:nvPr/>
        </p:nvGrpSpPr>
        <p:grpSpPr>
          <a:xfrm>
            <a:off x="3510759" y="8398917"/>
            <a:ext cx="780242" cy="787323"/>
            <a:chOff x="0" y="-1"/>
            <a:chExt cx="780241" cy="787321"/>
          </a:xfrm>
        </p:grpSpPr>
        <p:pic>
          <p:nvPicPr>
            <p:cNvPr id="584" name="図 127" descr="図 127"/>
            <p:cNvPicPr>
              <a:picLocks noChangeAspect="1"/>
            </p:cNvPicPr>
            <p:nvPr/>
          </p:nvPicPr>
          <p:blipFill>
            <a:blip r:embed="rId11"/>
            <a:srcRect l="3037" r="3036"/>
            <a:stretch>
              <a:fillRect/>
            </a:stretch>
          </p:blipFill>
          <p:spPr>
            <a:xfrm>
              <a:off x="23184" y="-1"/>
              <a:ext cx="757057" cy="515852"/>
            </a:xfrm>
            <a:prstGeom prst="rect">
              <a:avLst/>
            </a:prstGeom>
            <a:ln w="12700" cap="flat">
              <a:noFill/>
              <a:miter lim="400000"/>
            </a:ln>
            <a:effectLst/>
          </p:spPr>
        </p:pic>
        <p:sp>
          <p:nvSpPr>
            <p:cNvPr id="585" name="テキスト ボックス 128"/>
            <p:cNvSpPr txBox="1"/>
            <p:nvPr/>
          </p:nvSpPr>
          <p:spPr>
            <a:xfrm>
              <a:off x="0" y="510326"/>
              <a:ext cx="769707" cy="2769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湊風力発電所</a:t>
              </a:r>
              <a:endPar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唐津市</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grpSp>
        <p:nvGrpSpPr>
          <p:cNvPr id="589" name="グループ化 129"/>
          <p:cNvGrpSpPr/>
          <p:nvPr/>
        </p:nvGrpSpPr>
        <p:grpSpPr>
          <a:xfrm>
            <a:off x="4527464" y="8392661"/>
            <a:ext cx="774171" cy="785415"/>
            <a:chOff x="-1" y="-1"/>
            <a:chExt cx="774169" cy="785414"/>
          </a:xfrm>
        </p:grpSpPr>
        <p:pic>
          <p:nvPicPr>
            <p:cNvPr id="587" name="図 130" descr="図 130"/>
            <p:cNvPicPr>
              <a:picLocks noChangeAspect="1"/>
            </p:cNvPicPr>
            <p:nvPr/>
          </p:nvPicPr>
          <p:blipFill>
            <a:blip r:embed="rId12"/>
            <a:srcRect l="3240" r="3239"/>
            <a:stretch>
              <a:fillRect/>
            </a:stretch>
          </p:blipFill>
          <p:spPr>
            <a:xfrm>
              <a:off x="-1" y="-1"/>
              <a:ext cx="757058" cy="515852"/>
            </a:xfrm>
            <a:prstGeom prst="rect">
              <a:avLst/>
            </a:prstGeom>
            <a:ln w="12700" cap="flat">
              <a:noFill/>
              <a:miter lim="400000"/>
            </a:ln>
            <a:effectLst/>
          </p:spPr>
        </p:pic>
        <p:sp>
          <p:nvSpPr>
            <p:cNvPr id="588" name="テキスト ボックス 131"/>
            <p:cNvSpPr txBox="1"/>
            <p:nvPr/>
          </p:nvSpPr>
          <p:spPr>
            <a:xfrm>
              <a:off x="4460" y="508418"/>
              <a:ext cx="769708"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7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あすぴあ</a:t>
              </a:r>
              <a:endPar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玄海町</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pic>
        <p:nvPicPr>
          <p:cNvPr id="620" name="図 14" descr="図 14"/>
          <p:cNvPicPr>
            <a:picLocks noChangeAspect="1"/>
          </p:cNvPicPr>
          <p:nvPr/>
        </p:nvPicPr>
        <p:blipFill>
          <a:blip r:embed="rId13"/>
          <a:srcRect l="4434" r="45287" b="4726"/>
          <a:stretch>
            <a:fillRect/>
          </a:stretch>
        </p:blipFill>
        <p:spPr>
          <a:xfrm>
            <a:off x="1571143" y="8399191"/>
            <a:ext cx="756002" cy="514802"/>
          </a:xfrm>
          <a:prstGeom prst="rect">
            <a:avLst/>
          </a:prstGeom>
          <a:ln w="12700">
            <a:miter lim="400000"/>
          </a:ln>
        </p:spPr>
      </p:pic>
      <p:grpSp>
        <p:nvGrpSpPr>
          <p:cNvPr id="623" name="グループ化 5"/>
          <p:cNvGrpSpPr/>
          <p:nvPr/>
        </p:nvGrpSpPr>
        <p:grpSpPr>
          <a:xfrm>
            <a:off x="3486264" y="7422946"/>
            <a:ext cx="769710" cy="789036"/>
            <a:chOff x="0" y="0"/>
            <a:chExt cx="769708" cy="789035"/>
          </a:xfrm>
        </p:grpSpPr>
        <p:pic>
          <p:nvPicPr>
            <p:cNvPr id="621" name="図 7" descr="図 7"/>
            <p:cNvPicPr>
              <a:picLocks noChangeAspect="1"/>
            </p:cNvPicPr>
            <p:nvPr/>
          </p:nvPicPr>
          <p:blipFill>
            <a:blip r:embed="rId14"/>
            <a:stretch>
              <a:fillRect/>
            </a:stretch>
          </p:blipFill>
          <p:spPr>
            <a:xfrm>
              <a:off x="2930" y="0"/>
              <a:ext cx="756002" cy="514803"/>
            </a:xfrm>
            <a:prstGeom prst="rect">
              <a:avLst/>
            </a:prstGeom>
            <a:ln w="12700" cap="flat">
              <a:noFill/>
              <a:miter lim="400000"/>
            </a:ln>
            <a:effectLst/>
          </p:spPr>
        </p:pic>
        <p:sp>
          <p:nvSpPr>
            <p:cNvPr id="622" name="テキスト ボックス 4"/>
            <p:cNvSpPr txBox="1"/>
            <p:nvPr/>
          </p:nvSpPr>
          <p:spPr>
            <a:xfrm>
              <a:off x="0" y="512040"/>
              <a:ext cx="769708"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旧高取邸</a:t>
              </a:r>
              <a:endPar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唐津市</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grpSp>
      <p:sp>
        <p:nvSpPr>
          <p:cNvPr id="4" name="テキスト ボックス 113">
            <a:extLst>
              <a:ext uri="{FF2B5EF4-FFF2-40B4-BE49-F238E27FC236}">
                <a16:creationId xmlns:a16="http://schemas.microsoft.com/office/drawing/2014/main" id="{5D361EEA-4198-1B40-1FDF-F73AF9CE7A00}"/>
              </a:ext>
            </a:extLst>
          </p:cNvPr>
          <p:cNvSpPr txBox="1"/>
          <p:nvPr/>
        </p:nvSpPr>
        <p:spPr>
          <a:xfrm>
            <a:off x="5291566" y="8924208"/>
            <a:ext cx="1283869"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457200">
              <a:defRPr sz="6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佐賀大学海洋エネルギ</a:t>
            </a:r>
            <a:r>
              <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ー</a:t>
            </a:r>
            <a:endPar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sz="600" b="0"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研究所</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・嬉野サテライト</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嬉野市</a:t>
            </a:r>
            <a:r>
              <a:rPr kumimoji="0" 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a:t>
            </a:r>
            <a:endParaRPr kumimoji="0"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endParaRPr>
          </a:p>
        </p:txBody>
      </p:sp>
      <p:pic>
        <p:nvPicPr>
          <p:cNvPr id="5" name="図 4" descr="屋外, 建物, ストリート, 家 が含まれている画像&#10;&#10;自動的に生成された説明">
            <a:extLst>
              <a:ext uri="{FF2B5EF4-FFF2-40B4-BE49-F238E27FC236}">
                <a16:creationId xmlns:a16="http://schemas.microsoft.com/office/drawing/2014/main" id="{D4C949BB-4C6D-EFDC-5B16-C9801F140D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9301" y="8392660"/>
            <a:ext cx="762935" cy="522109"/>
          </a:xfrm>
          <a:prstGeom prst="rect">
            <a:avLst/>
          </a:prstGeom>
        </p:spPr>
      </p:pic>
      <p:sp>
        <p:nvSpPr>
          <p:cNvPr id="6" name="テキスト ボックス 49">
            <a:extLst>
              <a:ext uri="{FF2B5EF4-FFF2-40B4-BE49-F238E27FC236}">
                <a16:creationId xmlns:a16="http://schemas.microsoft.com/office/drawing/2014/main" id="{A36D1E07-D0FE-CB92-98F7-71B07FF79A79}"/>
              </a:ext>
            </a:extLst>
          </p:cNvPr>
          <p:cNvSpPr txBox="1"/>
          <p:nvPr/>
        </p:nvSpPr>
        <p:spPr>
          <a:xfrm>
            <a:off x="225018" y="139107"/>
            <a:ext cx="6359092"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1400" b="1"/>
            </a:pPr>
            <a:r>
              <a:rPr kumimoji="0" lang="ja-JP" altLang="en-US" sz="2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　</a:t>
            </a:r>
            <a:r>
              <a:rPr kumimoji="0" sz="2400" b="1" i="0" u="none" strike="noStrike" kern="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エネルギーの歴史</a:t>
            </a:r>
            <a:r>
              <a:rPr kumimoji="0" sz="2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Calibri"/>
              </a:rPr>
              <a:t>②</a:t>
            </a:r>
          </a:p>
        </p:txBody>
      </p:sp>
      <p:sp>
        <p:nvSpPr>
          <p:cNvPr id="7" name="四角形: 角を丸くする 8">
            <a:extLst>
              <a:ext uri="{FF2B5EF4-FFF2-40B4-BE49-F238E27FC236}">
                <a16:creationId xmlns:a16="http://schemas.microsoft.com/office/drawing/2014/main" id="{D1679F01-D13F-1F54-5094-743FB3BB4C90}"/>
              </a:ext>
            </a:extLst>
          </p:cNvPr>
          <p:cNvSpPr/>
          <p:nvPr/>
        </p:nvSpPr>
        <p:spPr>
          <a:xfrm>
            <a:off x="239305" y="732420"/>
            <a:ext cx="6359093" cy="365785"/>
          </a:xfrm>
          <a:prstGeom prst="roundRect">
            <a:avLst>
              <a:gd name="adj" fmla="val 16667"/>
            </a:avLst>
          </a:prstGeom>
          <a:solidFill>
            <a:srgbClr val="FFC000"/>
          </a:solidFill>
          <a:ln w="12700">
            <a:miter lim="400000"/>
          </a:ln>
        </p:spPr>
        <p:txBody>
          <a:bodyPr lIns="0" tIns="3600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Calibri"/>
                <a:sym typeface="Calibri"/>
              </a:rPr>
              <a:t>エネルギー史と需要の変化を</a:t>
            </a:r>
            <a:r>
              <a:rPr lang="ja-JP" altLang="en-US" sz="1500" b="1" dirty="0">
                <a:solidFill>
                  <a:prstClr val="white"/>
                </a:solidFill>
                <a:latin typeface="メイリオ" panose="020B0604030504040204" pitchFamily="50" charset="-128"/>
                <a:ea typeface="メイリオ" panose="020B0604030504040204" pitchFamily="50" charset="-128"/>
              </a:rPr>
              <a:t>佐賀県</a:t>
            </a:r>
            <a:r>
              <a:rPr kumimoji="0" lang="ja-JP" altLang="en-US" sz="15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Calibri"/>
                <a:sym typeface="Calibri"/>
              </a:rPr>
              <a:t>の各スポットで追ってみよう</a:t>
            </a:r>
          </a:p>
        </p:txBody>
      </p:sp>
      <p:grpSp>
        <p:nvGrpSpPr>
          <p:cNvPr id="8" name="グループ化 11">
            <a:extLst>
              <a:ext uri="{FF2B5EF4-FFF2-40B4-BE49-F238E27FC236}">
                <a16:creationId xmlns:a16="http://schemas.microsoft.com/office/drawing/2014/main" id="{9E463CD5-F579-51C5-9105-21350778FEAA}"/>
              </a:ext>
            </a:extLst>
          </p:cNvPr>
          <p:cNvGrpSpPr/>
          <p:nvPr/>
        </p:nvGrpSpPr>
        <p:grpSpPr>
          <a:xfrm>
            <a:off x="305321" y="4536063"/>
            <a:ext cx="597997" cy="264631"/>
            <a:chOff x="0" y="0"/>
            <a:chExt cx="597995" cy="264630"/>
          </a:xfrm>
        </p:grpSpPr>
        <p:sp>
          <p:nvSpPr>
            <p:cNvPr id="10" name="直線矢印コネクタ 23">
              <a:extLst>
                <a:ext uri="{FF2B5EF4-FFF2-40B4-BE49-F238E27FC236}">
                  <a16:creationId xmlns:a16="http://schemas.microsoft.com/office/drawing/2014/main" id="{679FA475-7185-F73D-B522-09896C77CBA2}"/>
                </a:ext>
              </a:extLst>
            </p:cNvPr>
            <p:cNvSpPr/>
            <p:nvPr/>
          </p:nvSpPr>
          <p:spPr>
            <a:xfrm flipH="1" flipV="1">
              <a:off x="35035" y="264628"/>
              <a:ext cx="480523" cy="2"/>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1" name="テキスト ボックス 24">
              <a:extLst>
                <a:ext uri="{FF2B5EF4-FFF2-40B4-BE49-F238E27FC236}">
                  <a16:creationId xmlns:a16="http://schemas.microsoft.com/office/drawing/2014/main" id="{DEAB449E-E9B5-0F97-EF3E-B761503A522C}"/>
                </a:ext>
              </a:extLst>
            </p:cNvPr>
            <p:cNvSpPr txBox="1"/>
            <p:nvPr/>
          </p:nvSpPr>
          <p:spPr>
            <a:xfrm>
              <a:off x="0" y="0"/>
              <a:ext cx="597995" cy="2000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defTabSz="457200">
                <a:defRPr sz="700">
                  <a:latin typeface="ＭＳ Ｐゴシック"/>
                  <a:ea typeface="ＭＳ Ｐゴシック"/>
                  <a:cs typeface="ＭＳ Ｐゴシック"/>
                  <a:sym typeface="ＭＳ Ｐゴシック"/>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1</a:t>
              </a:r>
              <a:r>
                <a:rPr kumimoji="0" lang="en-US"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8</a:t>
              </a:r>
              <a:r>
                <a:rPr kumimoji="0"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世紀以前</a:t>
              </a:r>
            </a:p>
          </p:txBody>
        </p:sp>
      </p:grpSp>
      <p:grpSp>
        <p:nvGrpSpPr>
          <p:cNvPr id="13" name="グループ化 9">
            <a:extLst>
              <a:ext uri="{FF2B5EF4-FFF2-40B4-BE49-F238E27FC236}">
                <a16:creationId xmlns:a16="http://schemas.microsoft.com/office/drawing/2014/main" id="{B7FBCDEE-6FAB-14EB-A75D-AD9412593ADC}"/>
              </a:ext>
            </a:extLst>
          </p:cNvPr>
          <p:cNvGrpSpPr/>
          <p:nvPr/>
        </p:nvGrpSpPr>
        <p:grpSpPr>
          <a:xfrm>
            <a:off x="5545459" y="4538795"/>
            <a:ext cx="1007219" cy="268805"/>
            <a:chOff x="0" y="0"/>
            <a:chExt cx="1007217" cy="268804"/>
          </a:xfrm>
        </p:grpSpPr>
        <p:sp>
          <p:nvSpPr>
            <p:cNvPr id="14" name="直線矢印コネクタ 2">
              <a:extLst>
                <a:ext uri="{FF2B5EF4-FFF2-40B4-BE49-F238E27FC236}">
                  <a16:creationId xmlns:a16="http://schemas.microsoft.com/office/drawing/2014/main" id="{FBC376DD-6E47-54E6-C7E0-DAE05F5F0D6D}"/>
                </a:ext>
              </a:extLst>
            </p:cNvPr>
            <p:cNvSpPr/>
            <p:nvPr/>
          </p:nvSpPr>
          <p:spPr>
            <a:xfrm>
              <a:off x="227384" y="265903"/>
              <a:ext cx="538181" cy="2902"/>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5" name="テキスト ボックス 6">
              <a:extLst>
                <a:ext uri="{FF2B5EF4-FFF2-40B4-BE49-F238E27FC236}">
                  <a16:creationId xmlns:a16="http://schemas.microsoft.com/office/drawing/2014/main" id="{FE0B73FE-1FB3-2E66-E839-E7684158218C}"/>
                </a:ext>
              </a:extLst>
            </p:cNvPr>
            <p:cNvSpPr txBox="1"/>
            <p:nvPr/>
          </p:nvSpPr>
          <p:spPr>
            <a:xfrm>
              <a:off x="0" y="0"/>
              <a:ext cx="1007218" cy="2311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defTabSz="457200">
                <a:defRPr sz="900">
                  <a:latin typeface="ＭＳ Ｐゴシック"/>
                  <a:ea typeface="ＭＳ Ｐゴシック"/>
                  <a:cs typeface="ＭＳ Ｐゴシック"/>
                  <a:sym typeface="ＭＳ Ｐゴシック"/>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2010年以降</a:t>
              </a:r>
            </a:p>
          </p:txBody>
        </p:sp>
      </p:grpSp>
      <p:grpSp>
        <p:nvGrpSpPr>
          <p:cNvPr id="19" name="グループ化 25">
            <a:extLst>
              <a:ext uri="{FF2B5EF4-FFF2-40B4-BE49-F238E27FC236}">
                <a16:creationId xmlns:a16="http://schemas.microsoft.com/office/drawing/2014/main" id="{D6EE405E-2BB0-B54A-C06A-15FD4D938D57}"/>
              </a:ext>
            </a:extLst>
          </p:cNvPr>
          <p:cNvGrpSpPr/>
          <p:nvPr/>
        </p:nvGrpSpPr>
        <p:grpSpPr>
          <a:xfrm>
            <a:off x="718983" y="4955914"/>
            <a:ext cx="200051" cy="1915625"/>
            <a:chOff x="-661" y="0"/>
            <a:chExt cx="200049" cy="1915624"/>
          </a:xfrm>
        </p:grpSpPr>
        <p:sp>
          <p:nvSpPr>
            <p:cNvPr id="20" name="直線矢印コネクタ 26">
              <a:extLst>
                <a:ext uri="{FF2B5EF4-FFF2-40B4-BE49-F238E27FC236}">
                  <a16:creationId xmlns:a16="http://schemas.microsoft.com/office/drawing/2014/main" id="{B4633EEC-19BC-6662-CBB7-2201622C74D2}"/>
                </a:ext>
              </a:extLst>
            </p:cNvPr>
            <p:cNvSpPr/>
            <p:nvPr/>
          </p:nvSpPr>
          <p:spPr>
            <a:xfrm flipV="1">
              <a:off x="86994" y="0"/>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1" name="テキスト ボックス 27">
              <a:extLst>
                <a:ext uri="{FF2B5EF4-FFF2-40B4-BE49-F238E27FC236}">
                  <a16:creationId xmlns:a16="http://schemas.microsoft.com/office/drawing/2014/main" id="{5D72894C-E044-D6D0-BF9B-3525D029C020}"/>
                </a:ext>
              </a:extLst>
            </p:cNvPr>
            <p:cNvSpPr txBox="1"/>
            <p:nvPr/>
          </p:nvSpPr>
          <p:spPr>
            <a:xfrm>
              <a:off x="-661" y="161266"/>
              <a:ext cx="200049" cy="17543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鯨組主中尾家屋敷</a:t>
              </a:r>
              <a:r>
                <a:rPr kumimoji="0" 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江戸時代中期</a:t>
              </a:r>
              <a:r>
                <a:rPr kumimoji="0" 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22" name="グループ化 19">
            <a:extLst>
              <a:ext uri="{FF2B5EF4-FFF2-40B4-BE49-F238E27FC236}">
                <a16:creationId xmlns:a16="http://schemas.microsoft.com/office/drawing/2014/main" id="{4B39472D-8061-82E3-3EE4-847ACB206AB1}"/>
              </a:ext>
            </a:extLst>
          </p:cNvPr>
          <p:cNvGrpSpPr/>
          <p:nvPr/>
        </p:nvGrpSpPr>
        <p:grpSpPr>
          <a:xfrm>
            <a:off x="1414638" y="4881668"/>
            <a:ext cx="200051" cy="2177348"/>
            <a:chOff x="-661" y="0"/>
            <a:chExt cx="200049" cy="2177347"/>
          </a:xfrm>
        </p:grpSpPr>
        <p:sp>
          <p:nvSpPr>
            <p:cNvPr id="23" name="直線矢印コネクタ 20">
              <a:extLst>
                <a:ext uri="{FF2B5EF4-FFF2-40B4-BE49-F238E27FC236}">
                  <a16:creationId xmlns:a16="http://schemas.microsoft.com/office/drawing/2014/main" id="{EF2333A2-7CEE-3EB5-08CA-C5204A2F5758}"/>
                </a:ext>
              </a:extLst>
            </p:cNvPr>
            <p:cNvSpPr/>
            <p:nvPr/>
          </p:nvSpPr>
          <p:spPr>
            <a:xfrm flipV="1">
              <a:off x="93561" y="0"/>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4" name="テキスト ボックス 21">
              <a:extLst>
                <a:ext uri="{FF2B5EF4-FFF2-40B4-BE49-F238E27FC236}">
                  <a16:creationId xmlns:a16="http://schemas.microsoft.com/office/drawing/2014/main" id="{911767F3-D0A6-0B17-5D38-49336183CA0A}"/>
                </a:ext>
              </a:extLst>
            </p:cNvPr>
            <p:cNvSpPr txBox="1"/>
            <p:nvPr/>
          </p:nvSpPr>
          <p:spPr>
            <a:xfrm>
              <a:off x="-661" y="203044"/>
              <a:ext cx="200049" cy="19743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旧高取邸</a:t>
              </a:r>
              <a:r>
                <a:rPr kumimoji="0" lang="ja-JP" alt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炭鉱跡</a:t>
              </a:r>
              <a:r>
                <a:rPr kumimoji="0" 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明治～昭和初期</a:t>
              </a:r>
              <a:r>
                <a:rPr kumimoji="0" 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25" name="グループ化 28">
            <a:extLst>
              <a:ext uri="{FF2B5EF4-FFF2-40B4-BE49-F238E27FC236}">
                <a16:creationId xmlns:a16="http://schemas.microsoft.com/office/drawing/2014/main" id="{524A570D-010E-7516-5D16-3CD6E194CB1C}"/>
              </a:ext>
            </a:extLst>
          </p:cNvPr>
          <p:cNvGrpSpPr/>
          <p:nvPr/>
        </p:nvGrpSpPr>
        <p:grpSpPr>
          <a:xfrm>
            <a:off x="554752" y="4954443"/>
            <a:ext cx="200051" cy="1841066"/>
            <a:chOff x="-661" y="0"/>
            <a:chExt cx="200049" cy="1560928"/>
          </a:xfrm>
        </p:grpSpPr>
        <p:sp>
          <p:nvSpPr>
            <p:cNvPr id="26" name="直線矢印コネクタ 29">
              <a:extLst>
                <a:ext uri="{FF2B5EF4-FFF2-40B4-BE49-F238E27FC236}">
                  <a16:creationId xmlns:a16="http://schemas.microsoft.com/office/drawing/2014/main" id="{83117B36-607D-7575-45D6-CFD25273121D}"/>
                </a:ext>
              </a:extLst>
            </p:cNvPr>
            <p:cNvSpPr/>
            <p:nvPr/>
          </p:nvSpPr>
          <p:spPr>
            <a:xfrm flipV="1">
              <a:off x="102222" y="0"/>
              <a:ext cx="2" cy="140402"/>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7" name="テキスト ボックス 30">
              <a:extLst>
                <a:ext uri="{FF2B5EF4-FFF2-40B4-BE49-F238E27FC236}">
                  <a16:creationId xmlns:a16="http://schemas.microsoft.com/office/drawing/2014/main" id="{958B76F0-F72E-D09E-6326-FDA24576462F}"/>
                </a:ext>
              </a:extLst>
            </p:cNvPr>
            <p:cNvSpPr txBox="1"/>
            <p:nvPr/>
          </p:nvSpPr>
          <p:spPr>
            <a:xfrm>
              <a:off x="-661" y="137975"/>
              <a:ext cx="200049" cy="1422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虹の松原</a:t>
              </a:r>
              <a:r>
                <a:rPr kumimoji="0" 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十七世紀に植林開始</a:t>
              </a:r>
              <a:r>
                <a:rPr kumimoji="0" 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28" name="グループ化 18">
            <a:extLst>
              <a:ext uri="{FF2B5EF4-FFF2-40B4-BE49-F238E27FC236}">
                <a16:creationId xmlns:a16="http://schemas.microsoft.com/office/drawing/2014/main" id="{B6665CD0-0C7B-F95E-A208-9FC07C58A93C}"/>
              </a:ext>
            </a:extLst>
          </p:cNvPr>
          <p:cNvGrpSpPr/>
          <p:nvPr/>
        </p:nvGrpSpPr>
        <p:grpSpPr>
          <a:xfrm>
            <a:off x="401622" y="4950706"/>
            <a:ext cx="200051" cy="1952558"/>
            <a:chOff x="-662" y="0"/>
            <a:chExt cx="200050" cy="1952554"/>
          </a:xfrm>
        </p:grpSpPr>
        <p:sp>
          <p:nvSpPr>
            <p:cNvPr id="29" name="直線矢印コネクタ 12">
              <a:extLst>
                <a:ext uri="{FF2B5EF4-FFF2-40B4-BE49-F238E27FC236}">
                  <a16:creationId xmlns:a16="http://schemas.microsoft.com/office/drawing/2014/main" id="{0EEA11FA-3AC2-511C-26D3-6DE07422E685}"/>
                </a:ext>
              </a:extLst>
            </p:cNvPr>
            <p:cNvSpPr/>
            <p:nvPr/>
          </p:nvSpPr>
          <p:spPr>
            <a:xfrm flipV="1">
              <a:off x="92824" y="0"/>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0" name="テキスト ボックス 17">
              <a:extLst>
                <a:ext uri="{FF2B5EF4-FFF2-40B4-BE49-F238E27FC236}">
                  <a16:creationId xmlns:a16="http://schemas.microsoft.com/office/drawing/2014/main" id="{EB7537F2-1ED7-C3CC-4DA4-4982DAAD14E3}"/>
                </a:ext>
              </a:extLst>
            </p:cNvPr>
            <p:cNvSpPr txBox="1"/>
            <p:nvPr/>
          </p:nvSpPr>
          <p:spPr>
            <a:xfrm>
              <a:off x="-662" y="174007"/>
              <a:ext cx="200050" cy="17785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吉野ヶ里歴史公園</a:t>
              </a:r>
              <a:r>
                <a:rPr kumimoji="0" lang="en-US" altLang="ja-JP"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弥生時代の遺跡</a:t>
              </a:r>
              <a:r>
                <a:rPr kumimoji="0" lang="en-US" altLang="ja-JP"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31" name="グループ化 81">
            <a:extLst>
              <a:ext uri="{FF2B5EF4-FFF2-40B4-BE49-F238E27FC236}">
                <a16:creationId xmlns:a16="http://schemas.microsoft.com/office/drawing/2014/main" id="{C575EEBE-5D52-8009-2942-542288BF80C0}"/>
              </a:ext>
            </a:extLst>
          </p:cNvPr>
          <p:cNvGrpSpPr/>
          <p:nvPr/>
        </p:nvGrpSpPr>
        <p:grpSpPr>
          <a:xfrm>
            <a:off x="1757184" y="4887666"/>
            <a:ext cx="200051" cy="1968772"/>
            <a:chOff x="-12125" y="0"/>
            <a:chExt cx="200050" cy="1968771"/>
          </a:xfrm>
        </p:grpSpPr>
        <p:sp>
          <p:nvSpPr>
            <p:cNvPr id="512" name="直線矢印コネクタ 82">
              <a:extLst>
                <a:ext uri="{FF2B5EF4-FFF2-40B4-BE49-F238E27FC236}">
                  <a16:creationId xmlns:a16="http://schemas.microsoft.com/office/drawing/2014/main" id="{78F05B1A-61BA-AEA3-AA5C-C5CA9397FAF5}"/>
                </a:ext>
              </a:extLst>
            </p:cNvPr>
            <p:cNvSpPr/>
            <p:nvPr/>
          </p:nvSpPr>
          <p:spPr>
            <a:xfrm flipV="1">
              <a:off x="93561" y="0"/>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3" name="テキスト ボックス 83">
              <a:extLst>
                <a:ext uri="{FF2B5EF4-FFF2-40B4-BE49-F238E27FC236}">
                  <a16:creationId xmlns:a16="http://schemas.microsoft.com/office/drawing/2014/main" id="{5D6808AB-62B6-98B8-5351-FC28C19A5049}"/>
                </a:ext>
              </a:extLst>
            </p:cNvPr>
            <p:cNvSpPr txBox="1"/>
            <p:nvPr/>
          </p:nvSpPr>
          <p:spPr>
            <a:xfrm>
              <a:off x="-12125" y="284335"/>
              <a:ext cx="200050" cy="168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0" cap="none" spc="10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広滝</a:t>
              </a:r>
              <a:r>
                <a:rPr kumimoji="0" lang="ja-JP" alt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第一</a:t>
              </a:r>
              <a:r>
                <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発電所</a:t>
              </a:r>
              <a:r>
                <a:rPr kumimoji="0" 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水力発電所完成</a:t>
              </a:r>
              <a:r>
                <a:rPr kumimoji="0" lang="en-US"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514" name="グループ化 37">
            <a:extLst>
              <a:ext uri="{FF2B5EF4-FFF2-40B4-BE49-F238E27FC236}">
                <a16:creationId xmlns:a16="http://schemas.microsoft.com/office/drawing/2014/main" id="{A19FFC28-8957-7792-463B-A46BDE70D5AF}"/>
              </a:ext>
            </a:extLst>
          </p:cNvPr>
          <p:cNvGrpSpPr/>
          <p:nvPr/>
        </p:nvGrpSpPr>
        <p:grpSpPr>
          <a:xfrm>
            <a:off x="4571694" y="4950052"/>
            <a:ext cx="1333905" cy="1791644"/>
            <a:chOff x="-1093129" y="12807"/>
            <a:chExt cx="1333899" cy="1791642"/>
          </a:xfrm>
        </p:grpSpPr>
        <p:sp>
          <p:nvSpPr>
            <p:cNvPr id="515" name="直線矢印コネクタ 38">
              <a:extLst>
                <a:ext uri="{FF2B5EF4-FFF2-40B4-BE49-F238E27FC236}">
                  <a16:creationId xmlns:a16="http://schemas.microsoft.com/office/drawing/2014/main" id="{29AD7CDD-C698-32BC-42DD-1B8662B65F42}"/>
                </a:ext>
              </a:extLst>
            </p:cNvPr>
            <p:cNvSpPr/>
            <p:nvPr/>
          </p:nvSpPr>
          <p:spPr>
            <a:xfrm flipV="1">
              <a:off x="240768" y="12807"/>
              <a:ext cx="2" cy="167128"/>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6" name="テキスト ボックス 39">
              <a:extLst>
                <a:ext uri="{FF2B5EF4-FFF2-40B4-BE49-F238E27FC236}">
                  <a16:creationId xmlns:a16="http://schemas.microsoft.com/office/drawing/2014/main" id="{65B43263-5BC6-9BA3-5BAB-87968306BAE4}"/>
                </a:ext>
              </a:extLst>
            </p:cNvPr>
            <p:cNvSpPr txBox="1"/>
            <p:nvPr/>
          </p:nvSpPr>
          <p:spPr>
            <a:xfrm>
              <a:off x="-1093129" y="260481"/>
              <a:ext cx="307772" cy="15439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玄海町次世代エネルギーパーク　あすぴあ</a:t>
              </a: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オープン</a:t>
              </a: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517" name="グループ化 43">
            <a:extLst>
              <a:ext uri="{FF2B5EF4-FFF2-40B4-BE49-F238E27FC236}">
                <a16:creationId xmlns:a16="http://schemas.microsoft.com/office/drawing/2014/main" id="{9C5655A6-F23B-F14A-5328-AE505E3EAA7F}"/>
              </a:ext>
            </a:extLst>
          </p:cNvPr>
          <p:cNvGrpSpPr/>
          <p:nvPr/>
        </p:nvGrpSpPr>
        <p:grpSpPr>
          <a:xfrm>
            <a:off x="5324337" y="4944656"/>
            <a:ext cx="396646" cy="1857343"/>
            <a:chOff x="-162013" y="8838"/>
            <a:chExt cx="396646" cy="1857343"/>
          </a:xfrm>
        </p:grpSpPr>
        <p:sp>
          <p:nvSpPr>
            <p:cNvPr id="518" name="直線矢印コネクタ 44">
              <a:extLst>
                <a:ext uri="{FF2B5EF4-FFF2-40B4-BE49-F238E27FC236}">
                  <a16:creationId xmlns:a16="http://schemas.microsoft.com/office/drawing/2014/main" id="{FD068DE2-337B-A24A-DEE1-024948D2FFFC}"/>
                </a:ext>
              </a:extLst>
            </p:cNvPr>
            <p:cNvSpPr/>
            <p:nvPr/>
          </p:nvSpPr>
          <p:spPr>
            <a:xfrm flipV="1">
              <a:off x="-162013" y="8838"/>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9" name="テキスト ボックス 45">
              <a:extLst>
                <a:ext uri="{FF2B5EF4-FFF2-40B4-BE49-F238E27FC236}">
                  <a16:creationId xmlns:a16="http://schemas.microsoft.com/office/drawing/2014/main" id="{3912FF3C-BAC5-E790-F39C-FD89674F7EA6}"/>
                </a:ext>
              </a:extLst>
            </p:cNvPr>
            <p:cNvSpPr txBox="1"/>
            <p:nvPr/>
          </p:nvSpPr>
          <p:spPr>
            <a:xfrm>
              <a:off x="34582" y="286221"/>
              <a:ext cx="200051" cy="1579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松隈小水力発電所</a:t>
              </a: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発電開始 </a:t>
              </a: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520" name="グループ化 34">
            <a:extLst>
              <a:ext uri="{FF2B5EF4-FFF2-40B4-BE49-F238E27FC236}">
                <a16:creationId xmlns:a16="http://schemas.microsoft.com/office/drawing/2014/main" id="{DD088E13-A1CF-D4A0-FAB4-917BDE6EA325}"/>
              </a:ext>
            </a:extLst>
          </p:cNvPr>
          <p:cNvGrpSpPr/>
          <p:nvPr/>
        </p:nvGrpSpPr>
        <p:grpSpPr>
          <a:xfrm>
            <a:off x="5218735" y="4943919"/>
            <a:ext cx="396932" cy="1805272"/>
            <a:chOff x="-365443" y="44272"/>
            <a:chExt cx="396928" cy="1805270"/>
          </a:xfrm>
        </p:grpSpPr>
        <p:sp>
          <p:nvSpPr>
            <p:cNvPr id="521" name="直線矢印コネクタ 35">
              <a:extLst>
                <a:ext uri="{FF2B5EF4-FFF2-40B4-BE49-F238E27FC236}">
                  <a16:creationId xmlns:a16="http://schemas.microsoft.com/office/drawing/2014/main" id="{4111F2D9-9C89-0AA2-90F5-100B3D0D02B5}"/>
                </a:ext>
              </a:extLst>
            </p:cNvPr>
            <p:cNvSpPr/>
            <p:nvPr/>
          </p:nvSpPr>
          <p:spPr>
            <a:xfrm flipV="1">
              <a:off x="31483" y="44272"/>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22" name="テキスト ボックス 36">
              <a:extLst>
                <a:ext uri="{FF2B5EF4-FFF2-40B4-BE49-F238E27FC236}">
                  <a16:creationId xmlns:a16="http://schemas.microsoft.com/office/drawing/2014/main" id="{2D2B1CEE-97DC-40E9-E159-3EEF6B7CA1D7}"/>
                </a:ext>
              </a:extLst>
            </p:cNvPr>
            <p:cNvSpPr txBox="1"/>
            <p:nvPr/>
          </p:nvSpPr>
          <p:spPr>
            <a:xfrm>
              <a:off x="-365443" y="306311"/>
              <a:ext cx="200049" cy="1543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湊風力発電所</a:t>
              </a:r>
              <a:r>
                <a:rPr kumimoji="0" lang="en-US" altLang="ja-JP"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発電開始 </a:t>
              </a:r>
              <a:r>
                <a:rPr kumimoji="0" lang="en-US" altLang="ja-JP"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523" name="グループ化 40">
            <a:extLst>
              <a:ext uri="{FF2B5EF4-FFF2-40B4-BE49-F238E27FC236}">
                <a16:creationId xmlns:a16="http://schemas.microsoft.com/office/drawing/2014/main" id="{CE85F8E1-A949-94BF-0D10-41A6480B0D59}"/>
              </a:ext>
            </a:extLst>
          </p:cNvPr>
          <p:cNvGrpSpPr/>
          <p:nvPr/>
        </p:nvGrpSpPr>
        <p:grpSpPr>
          <a:xfrm>
            <a:off x="4145696" y="4892196"/>
            <a:ext cx="415494" cy="2288395"/>
            <a:chOff x="-36115" y="-117"/>
            <a:chExt cx="415491" cy="2288394"/>
          </a:xfrm>
        </p:grpSpPr>
        <p:sp>
          <p:nvSpPr>
            <p:cNvPr id="524" name="直線矢印コネクタ 41">
              <a:extLst>
                <a:ext uri="{FF2B5EF4-FFF2-40B4-BE49-F238E27FC236}">
                  <a16:creationId xmlns:a16="http://schemas.microsoft.com/office/drawing/2014/main" id="{E0D7EF9B-69D1-7A34-0E2E-72A43FFCDC8A}"/>
                </a:ext>
              </a:extLst>
            </p:cNvPr>
            <p:cNvSpPr/>
            <p:nvPr/>
          </p:nvSpPr>
          <p:spPr>
            <a:xfrm flipV="1">
              <a:off x="166636" y="-117"/>
              <a:ext cx="2" cy="21810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25" name="テキスト ボックス 42">
              <a:extLst>
                <a:ext uri="{FF2B5EF4-FFF2-40B4-BE49-F238E27FC236}">
                  <a16:creationId xmlns:a16="http://schemas.microsoft.com/office/drawing/2014/main" id="{14BACB7F-10F3-C96C-D429-029C874B41EC}"/>
                </a:ext>
              </a:extLst>
            </p:cNvPr>
            <p:cNvSpPr txBox="1"/>
            <p:nvPr/>
          </p:nvSpPr>
          <p:spPr>
            <a:xfrm>
              <a:off x="-36115" y="323722"/>
              <a:ext cx="415491" cy="1964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佐賀大学 海洋エネルギー研究所</a:t>
              </a:r>
              <a:endPar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伊万里サテライト</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a:t>
              </a:r>
              <a:r>
                <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海洋温度差研究所設立</a:t>
              </a: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sp>
        <p:nvSpPr>
          <p:cNvPr id="535" name="直線矢印コネクタ 79">
            <a:extLst>
              <a:ext uri="{FF2B5EF4-FFF2-40B4-BE49-F238E27FC236}">
                <a16:creationId xmlns:a16="http://schemas.microsoft.com/office/drawing/2014/main" id="{C9D98E1D-310A-9062-5873-4982DCD89BAD}"/>
              </a:ext>
            </a:extLst>
          </p:cNvPr>
          <p:cNvSpPr/>
          <p:nvPr/>
        </p:nvSpPr>
        <p:spPr>
          <a:xfrm flipV="1">
            <a:off x="5025733" y="4944795"/>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43" name="テキスト ボックス 80">
            <a:extLst>
              <a:ext uri="{FF2B5EF4-FFF2-40B4-BE49-F238E27FC236}">
                <a16:creationId xmlns:a16="http://schemas.microsoft.com/office/drawing/2014/main" id="{CAAA0A74-5994-80C8-3E75-55A4BE568401}"/>
              </a:ext>
            </a:extLst>
          </p:cNvPr>
          <p:cNvSpPr txBox="1"/>
          <p:nvPr/>
        </p:nvSpPr>
        <p:spPr>
          <a:xfrm>
            <a:off x="4858734" y="5203294"/>
            <a:ext cx="307773" cy="18555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吉野ヶ里</a:t>
            </a:r>
            <a:r>
              <a:rPr kumimoji="0" lang="ja-JP" altLang="en-US"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メガソーラー発電所</a:t>
            </a:r>
            <a:endParaRPr kumimoji="0" lang="en-US" altLang="ja-JP"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a:t>
            </a:r>
            <a:r>
              <a:rPr kumimoji="0" lang="ja-JP" altLang="en-US"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発電開始 </a:t>
            </a:r>
            <a:r>
              <a:rPr kumimoji="0" lang="en-US" altLang="ja-JP"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sp>
        <p:nvSpPr>
          <p:cNvPr id="590" name="直線矢印コネクタ 85">
            <a:extLst>
              <a:ext uri="{FF2B5EF4-FFF2-40B4-BE49-F238E27FC236}">
                <a16:creationId xmlns:a16="http://schemas.microsoft.com/office/drawing/2014/main" id="{53AEA973-0F59-A58F-0614-2BBC15BC8686}"/>
              </a:ext>
            </a:extLst>
          </p:cNvPr>
          <p:cNvSpPr/>
          <p:nvPr/>
        </p:nvSpPr>
        <p:spPr>
          <a:xfrm flipV="1">
            <a:off x="6491104" y="4935262"/>
            <a:ext cx="2" cy="167128"/>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91" name="テキスト ボックス 86">
            <a:extLst>
              <a:ext uri="{FF2B5EF4-FFF2-40B4-BE49-F238E27FC236}">
                <a16:creationId xmlns:a16="http://schemas.microsoft.com/office/drawing/2014/main" id="{E668101E-BDB9-0978-84D7-DC5741C83BA9}"/>
              </a:ext>
            </a:extLst>
          </p:cNvPr>
          <p:cNvSpPr txBox="1"/>
          <p:nvPr/>
        </p:nvSpPr>
        <p:spPr>
          <a:xfrm>
            <a:off x="6354752" y="5220559"/>
            <a:ext cx="361633" cy="20129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50000"/>
              </a:lnSpc>
              <a:spcBef>
                <a:spcPts val="0"/>
              </a:spcBef>
              <a:spcAft>
                <a:spcPts val="0"/>
              </a:spcAft>
              <a:buClrTx/>
              <a:buSzTx/>
              <a:buFontTx/>
              <a:buNone/>
              <a:tabLst/>
              <a:defRPr/>
            </a:pPr>
            <a:r>
              <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SAGAサンライズパ―ク</a:t>
            </a:r>
            <a:endPar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（エネルギー棟完成</a:t>
            </a: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nvGrpSpPr>
          <p:cNvPr id="592" name="グループ化 87">
            <a:extLst>
              <a:ext uri="{FF2B5EF4-FFF2-40B4-BE49-F238E27FC236}">
                <a16:creationId xmlns:a16="http://schemas.microsoft.com/office/drawing/2014/main" id="{72549F89-A243-3EDA-3CBF-F6A4D64FCDF8}"/>
              </a:ext>
            </a:extLst>
          </p:cNvPr>
          <p:cNvGrpSpPr/>
          <p:nvPr/>
        </p:nvGrpSpPr>
        <p:grpSpPr>
          <a:xfrm>
            <a:off x="5775722" y="4946425"/>
            <a:ext cx="410767" cy="2145936"/>
            <a:chOff x="-207440" y="31590"/>
            <a:chExt cx="410764" cy="2145935"/>
          </a:xfrm>
        </p:grpSpPr>
        <p:sp>
          <p:nvSpPr>
            <p:cNvPr id="617" name="直線矢印コネクタ 88">
              <a:extLst>
                <a:ext uri="{FF2B5EF4-FFF2-40B4-BE49-F238E27FC236}">
                  <a16:creationId xmlns:a16="http://schemas.microsoft.com/office/drawing/2014/main" id="{6863E970-0B68-8D98-8D06-020A9A35FC1C}"/>
                </a:ext>
              </a:extLst>
            </p:cNvPr>
            <p:cNvSpPr/>
            <p:nvPr/>
          </p:nvSpPr>
          <p:spPr>
            <a:xfrm flipV="1">
              <a:off x="203322" y="31590"/>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18" name="テキスト ボックス 89">
              <a:extLst>
                <a:ext uri="{FF2B5EF4-FFF2-40B4-BE49-F238E27FC236}">
                  <a16:creationId xmlns:a16="http://schemas.microsoft.com/office/drawing/2014/main" id="{29BB375E-DFB2-AA39-F4D0-BCD4F519916E}"/>
                </a:ext>
              </a:extLst>
            </p:cNvPr>
            <p:cNvSpPr txBox="1"/>
            <p:nvPr/>
          </p:nvSpPr>
          <p:spPr>
            <a:xfrm>
              <a:off x="-207440" y="295826"/>
              <a:ext cx="307771" cy="18816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700">
                  <a:latin typeface="ＭＳ Ｐゴシック"/>
                  <a:ea typeface="ＭＳ Ｐゴシック"/>
                  <a:cs typeface="ＭＳ Ｐゴシック"/>
                  <a:sym typeface="ＭＳ Ｐゴシック"/>
                </a:defRPr>
              </a:pP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佐賀大学 海洋エネルギー研究所 </a:t>
              </a:r>
              <a:endParaRPr kumimoji="0" lang="en-US"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a:p>
              <a:pPr marL="0" marR="0" lvl="0" indent="0" algn="l" defTabSz="457200" rtl="0" eaLnBrk="1" fontAlgn="auto" latinLnBrk="0" hangingPunct="0">
                <a:lnSpc>
                  <a:spcPct val="100000"/>
                </a:lnSpc>
                <a:spcBef>
                  <a:spcPts val="0"/>
                </a:spcBef>
                <a:spcAft>
                  <a:spcPts val="0"/>
                </a:spcAft>
                <a:buClrTx/>
                <a:buSzTx/>
                <a:buFontTx/>
                <a:buNone/>
                <a:tabLst/>
                <a:defRPr sz="700">
                  <a:latin typeface="ＭＳ Ｐゴシック"/>
                  <a:ea typeface="ＭＳ Ｐゴシック"/>
                  <a:cs typeface="ＭＳ Ｐゴシック"/>
                  <a:sym typeface="ＭＳ Ｐゴシック"/>
                </a:defRPr>
              </a:pP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嬉野サテライト</a:t>
              </a:r>
              <a:r>
                <a:rPr kumimoji="0" lang="en-US" altLang="ja-JP"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実験設備設置 </a:t>
              </a:r>
              <a:r>
                <a:rPr kumimoji="0" lang="en-US" altLang="ja-JP"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grpSp>
        <p:nvGrpSpPr>
          <p:cNvPr id="619" name="グループ化 90">
            <a:extLst>
              <a:ext uri="{FF2B5EF4-FFF2-40B4-BE49-F238E27FC236}">
                <a16:creationId xmlns:a16="http://schemas.microsoft.com/office/drawing/2014/main" id="{2B01EA7E-AFF4-DDAE-077E-44E8AD306054}"/>
              </a:ext>
            </a:extLst>
          </p:cNvPr>
          <p:cNvGrpSpPr/>
          <p:nvPr/>
        </p:nvGrpSpPr>
        <p:grpSpPr>
          <a:xfrm>
            <a:off x="4724615" y="4946541"/>
            <a:ext cx="1643923" cy="1990856"/>
            <a:chOff x="-925243" y="21631"/>
            <a:chExt cx="1643909" cy="1990855"/>
          </a:xfrm>
        </p:grpSpPr>
        <p:sp>
          <p:nvSpPr>
            <p:cNvPr id="624" name="直線矢印コネクタ 91">
              <a:extLst>
                <a:ext uri="{FF2B5EF4-FFF2-40B4-BE49-F238E27FC236}">
                  <a16:creationId xmlns:a16="http://schemas.microsoft.com/office/drawing/2014/main" id="{05DD313F-D7AA-B277-20BE-B479335D6DFD}"/>
                </a:ext>
              </a:extLst>
            </p:cNvPr>
            <p:cNvSpPr/>
            <p:nvPr/>
          </p:nvSpPr>
          <p:spPr>
            <a:xfrm flipV="1">
              <a:off x="-925243" y="21631"/>
              <a:ext cx="2" cy="167129"/>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5" name="テキスト ボックス 92">
              <a:extLst>
                <a:ext uri="{FF2B5EF4-FFF2-40B4-BE49-F238E27FC236}">
                  <a16:creationId xmlns:a16="http://schemas.microsoft.com/office/drawing/2014/main" id="{43E54B9F-1963-0594-DF0A-6ADC7263533F}"/>
                </a:ext>
              </a:extLst>
            </p:cNvPr>
            <p:cNvSpPr txBox="1"/>
            <p:nvPr/>
          </p:nvSpPr>
          <p:spPr>
            <a:xfrm>
              <a:off x="410896" y="286116"/>
              <a:ext cx="307770" cy="17263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square" lIns="45718" tIns="45718" rIns="45718" bIns="45718" numCol="1" anchor="t">
              <a:spAutoFit/>
            </a:bodyPr>
            <a:lstStyle>
              <a:lvl1pPr defTabSz="457200">
                <a:defRPr sz="700">
                  <a:latin typeface="ＭＳ Ｐゴシック"/>
                  <a:ea typeface="ＭＳ Ｐゴシック"/>
                  <a:cs typeface="ＭＳ Ｐゴシック"/>
                  <a:sym typeface="ＭＳ Ｐゴシック"/>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地中熱導入型農業用</a:t>
              </a:r>
              <a:r>
                <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ハウス</a:t>
              </a:r>
              <a:endPar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r>
                <a:rPr kumimoji="0" lang="ja-JP" alt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 地中熱設備運転開始 </a:t>
              </a:r>
              <a:r>
                <a:rPr kumimoji="0" lang="en-US"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rPr>
                <a:t>)</a:t>
              </a:r>
              <a:endParaRPr kumimoji="0" sz="700" b="0" i="0" u="none" strike="noStrike" kern="6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sym typeface="ＭＳ Ｐゴシック"/>
              </a:endParaRPr>
            </a:p>
          </p:txBody>
        </p:sp>
      </p:grpSp>
      <p:sp>
        <p:nvSpPr>
          <p:cNvPr id="626" name="右中かっこ 625">
            <a:extLst>
              <a:ext uri="{FF2B5EF4-FFF2-40B4-BE49-F238E27FC236}">
                <a16:creationId xmlns:a16="http://schemas.microsoft.com/office/drawing/2014/main" id="{F32F0B54-0D28-E7E4-7B5B-2AF72C2D4562}"/>
              </a:ext>
            </a:extLst>
          </p:cNvPr>
          <p:cNvSpPr/>
          <p:nvPr/>
        </p:nvSpPr>
        <p:spPr>
          <a:xfrm rot="16200000">
            <a:off x="5509784" y="3929603"/>
            <a:ext cx="131808" cy="1953986"/>
          </a:xfrm>
          <a:prstGeom prst="rightBrace">
            <a:avLst>
              <a:gd name="adj1" fmla="val 8333"/>
              <a:gd name="adj2" fmla="val 68932"/>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メイリオ" panose="020B0604030504040204" pitchFamily="50" charset="-128"/>
              <a:cs typeface="Calibri"/>
              <a:sym typeface="Calibri"/>
            </a:endParaRPr>
          </a:p>
        </p:txBody>
      </p:sp>
      <p:sp>
        <p:nvSpPr>
          <p:cNvPr id="627" name="右中かっこ 626">
            <a:extLst>
              <a:ext uri="{FF2B5EF4-FFF2-40B4-BE49-F238E27FC236}">
                <a16:creationId xmlns:a16="http://schemas.microsoft.com/office/drawing/2014/main" id="{F8EEDB1C-EE60-AED7-1F36-D26C8D9BE4E2}"/>
              </a:ext>
            </a:extLst>
          </p:cNvPr>
          <p:cNvSpPr/>
          <p:nvPr/>
        </p:nvSpPr>
        <p:spPr>
          <a:xfrm rot="16200000">
            <a:off x="611083" y="4664169"/>
            <a:ext cx="88917" cy="441520"/>
          </a:xfrm>
          <a:prstGeom prst="rightBrace">
            <a:avLst>
              <a:gd name="adj1" fmla="val 8333"/>
              <a:gd name="adj2" fmla="val 51236"/>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メイリオ" panose="020B0604030504040204" pitchFamily="50" charset="-128"/>
              <a:cs typeface="Calibri"/>
              <a:sym typeface="Calibri"/>
            </a:endParaRPr>
          </a:p>
        </p:txBody>
      </p:sp>
      <p:sp>
        <p:nvSpPr>
          <p:cNvPr id="628" name="テキスト ボックス 627">
            <a:extLst>
              <a:ext uri="{FF2B5EF4-FFF2-40B4-BE49-F238E27FC236}">
                <a16:creationId xmlns:a16="http://schemas.microsoft.com/office/drawing/2014/main" id="{98DA3829-1797-5C4F-96CF-CC6D670AE33E}"/>
              </a:ext>
            </a:extLst>
          </p:cNvPr>
          <p:cNvSpPr txBox="1"/>
          <p:nvPr/>
        </p:nvSpPr>
        <p:spPr>
          <a:xfrm>
            <a:off x="4173399" y="5087147"/>
            <a:ext cx="361633"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1980</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
        <p:nvSpPr>
          <p:cNvPr id="629" name="テキスト ボックス 628">
            <a:extLst>
              <a:ext uri="{FF2B5EF4-FFF2-40B4-BE49-F238E27FC236}">
                <a16:creationId xmlns:a16="http://schemas.microsoft.com/office/drawing/2014/main" id="{507BED21-A2A9-4D91-EF3D-B2E76E81878C}"/>
              </a:ext>
            </a:extLst>
          </p:cNvPr>
          <p:cNvSpPr txBox="1"/>
          <p:nvPr/>
        </p:nvSpPr>
        <p:spPr>
          <a:xfrm>
            <a:off x="4570991" y="5084218"/>
            <a:ext cx="363741"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2013</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
        <p:nvSpPr>
          <p:cNvPr id="630" name="テキスト ボックス 629">
            <a:extLst>
              <a:ext uri="{FF2B5EF4-FFF2-40B4-BE49-F238E27FC236}">
                <a16:creationId xmlns:a16="http://schemas.microsoft.com/office/drawing/2014/main" id="{BFF2478F-07E8-FF2C-2F92-7BE755B7F318}"/>
              </a:ext>
            </a:extLst>
          </p:cNvPr>
          <p:cNvSpPr txBox="1"/>
          <p:nvPr/>
        </p:nvSpPr>
        <p:spPr>
          <a:xfrm>
            <a:off x="4875935" y="5090689"/>
            <a:ext cx="363741"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2013</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
        <p:nvSpPr>
          <p:cNvPr id="631" name="テキスト ボックス 630">
            <a:extLst>
              <a:ext uri="{FF2B5EF4-FFF2-40B4-BE49-F238E27FC236}">
                <a16:creationId xmlns:a16="http://schemas.microsoft.com/office/drawing/2014/main" id="{51176311-2873-28F6-B5BD-45DD53BACA81}"/>
              </a:ext>
            </a:extLst>
          </p:cNvPr>
          <p:cNvSpPr txBox="1"/>
          <p:nvPr/>
        </p:nvSpPr>
        <p:spPr>
          <a:xfrm>
            <a:off x="5175364" y="5090689"/>
            <a:ext cx="363741"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2018</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
        <p:nvSpPr>
          <p:cNvPr id="632" name="テキスト ボックス 631">
            <a:extLst>
              <a:ext uri="{FF2B5EF4-FFF2-40B4-BE49-F238E27FC236}">
                <a16:creationId xmlns:a16="http://schemas.microsoft.com/office/drawing/2014/main" id="{7BE2D2E1-4C40-E28B-E803-237F3D8281BE}"/>
              </a:ext>
            </a:extLst>
          </p:cNvPr>
          <p:cNvSpPr txBox="1"/>
          <p:nvPr/>
        </p:nvSpPr>
        <p:spPr>
          <a:xfrm>
            <a:off x="5464618" y="5090669"/>
            <a:ext cx="363741"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2020</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
        <p:nvSpPr>
          <p:cNvPr id="633" name="テキスト ボックス 632">
            <a:extLst>
              <a:ext uri="{FF2B5EF4-FFF2-40B4-BE49-F238E27FC236}">
                <a16:creationId xmlns:a16="http://schemas.microsoft.com/office/drawing/2014/main" id="{51AE99B8-F7E4-61FD-5474-0B4A30A8E7F3}"/>
              </a:ext>
            </a:extLst>
          </p:cNvPr>
          <p:cNvSpPr txBox="1"/>
          <p:nvPr/>
        </p:nvSpPr>
        <p:spPr>
          <a:xfrm>
            <a:off x="5778257" y="5082843"/>
            <a:ext cx="363741"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2021</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
        <p:nvSpPr>
          <p:cNvPr id="634" name="テキスト ボックス 633">
            <a:extLst>
              <a:ext uri="{FF2B5EF4-FFF2-40B4-BE49-F238E27FC236}">
                <a16:creationId xmlns:a16="http://schemas.microsoft.com/office/drawing/2014/main" id="{1BBB1EF8-A0EC-6A14-98CC-4F39F72E8391}"/>
              </a:ext>
            </a:extLst>
          </p:cNvPr>
          <p:cNvSpPr txBox="1"/>
          <p:nvPr/>
        </p:nvSpPr>
        <p:spPr>
          <a:xfrm>
            <a:off x="6082876" y="5089182"/>
            <a:ext cx="363741"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2021</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
        <p:nvSpPr>
          <p:cNvPr id="635" name="テキスト ボックス 634">
            <a:extLst>
              <a:ext uri="{FF2B5EF4-FFF2-40B4-BE49-F238E27FC236}">
                <a16:creationId xmlns:a16="http://schemas.microsoft.com/office/drawing/2014/main" id="{AB48F54E-A402-0C96-3F17-134606DDBD09}"/>
              </a:ext>
            </a:extLst>
          </p:cNvPr>
          <p:cNvSpPr txBox="1"/>
          <p:nvPr/>
        </p:nvSpPr>
        <p:spPr>
          <a:xfrm>
            <a:off x="6382824" y="5090669"/>
            <a:ext cx="363741"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2021</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
        <p:nvSpPr>
          <p:cNvPr id="636" name="テキスト ボックス 635">
            <a:extLst>
              <a:ext uri="{FF2B5EF4-FFF2-40B4-BE49-F238E27FC236}">
                <a16:creationId xmlns:a16="http://schemas.microsoft.com/office/drawing/2014/main" id="{CC956946-4275-4C82-9813-3B46E282A3B3}"/>
              </a:ext>
            </a:extLst>
          </p:cNvPr>
          <p:cNvSpPr txBox="1"/>
          <p:nvPr/>
        </p:nvSpPr>
        <p:spPr>
          <a:xfrm>
            <a:off x="1707282" y="5063426"/>
            <a:ext cx="361633" cy="184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1908</a:t>
            </a:r>
            <a:r>
              <a:rPr kumimoji="0" lang="ja-JP" altLang="en-US" sz="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Calibri"/>
                <a:sym typeface="游ゴシック"/>
              </a:rPr>
              <a:t>年</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ップ&#10;&#10;自動的に生成された説明">
            <a:extLst>
              <a:ext uri="{FF2B5EF4-FFF2-40B4-BE49-F238E27FC236}">
                <a16:creationId xmlns:a16="http://schemas.microsoft.com/office/drawing/2014/main" id="{41A30E2A-8A9A-E8E1-3EC3-307ABECF70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888"/>
            <a:ext cx="6858000" cy="96982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ップ&#10;&#10;自動的に生成された説明">
            <a:extLst>
              <a:ext uri="{FF2B5EF4-FFF2-40B4-BE49-F238E27FC236}">
                <a16:creationId xmlns:a16="http://schemas.microsoft.com/office/drawing/2014/main" id="{E768C256-C7A0-0C91-6674-AB27C2D8F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888"/>
            <a:ext cx="6858000" cy="96982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C700914A-3B88-DE69-1CA2-34802189A971}"/>
              </a:ext>
            </a:extLst>
          </p:cNvPr>
          <p:cNvPicPr>
            <a:picLocks noChangeAspect="1"/>
          </p:cNvPicPr>
          <p:nvPr/>
        </p:nvPicPr>
        <p:blipFill>
          <a:blip r:embed="rId3"/>
          <a:stretch>
            <a:fillRect/>
          </a:stretch>
        </p:blipFill>
        <p:spPr>
          <a:xfrm>
            <a:off x="243380" y="954439"/>
            <a:ext cx="3999629" cy="3067200"/>
          </a:xfrm>
          <a:prstGeom prst="rect">
            <a:avLst/>
          </a:prstGeom>
        </p:spPr>
      </p:pic>
      <p:pic>
        <p:nvPicPr>
          <p:cNvPr id="3" name="図 2">
            <a:extLst>
              <a:ext uri="{FF2B5EF4-FFF2-40B4-BE49-F238E27FC236}">
                <a16:creationId xmlns:a16="http://schemas.microsoft.com/office/drawing/2014/main" id="{0B75DCB6-D962-BAB1-F34A-EF3BAE723653}"/>
              </a:ext>
            </a:extLst>
          </p:cNvPr>
          <p:cNvPicPr>
            <a:picLocks noChangeAspect="1"/>
          </p:cNvPicPr>
          <p:nvPr/>
        </p:nvPicPr>
        <p:blipFill>
          <a:blip r:embed="rId4"/>
          <a:stretch>
            <a:fillRect/>
          </a:stretch>
        </p:blipFill>
        <p:spPr>
          <a:xfrm>
            <a:off x="249896" y="4409166"/>
            <a:ext cx="3999600" cy="1999800"/>
          </a:xfrm>
          <a:prstGeom prst="rect">
            <a:avLst/>
          </a:prstGeom>
        </p:spPr>
      </p:pic>
      <p:sp>
        <p:nvSpPr>
          <p:cNvPr id="19" name="楕円 18">
            <a:extLst>
              <a:ext uri="{FF2B5EF4-FFF2-40B4-BE49-F238E27FC236}">
                <a16:creationId xmlns:a16="http://schemas.microsoft.com/office/drawing/2014/main" id="{7EC26253-7DFE-CCBB-51AC-36069FDA877A}"/>
              </a:ext>
            </a:extLst>
          </p:cNvPr>
          <p:cNvSpPr/>
          <p:nvPr/>
        </p:nvSpPr>
        <p:spPr>
          <a:xfrm>
            <a:off x="4088940" y="1937030"/>
            <a:ext cx="309880" cy="24823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B</a:t>
            </a:r>
          </a:p>
        </p:txBody>
      </p:sp>
      <p:sp>
        <p:nvSpPr>
          <p:cNvPr id="5" name="テキスト ボックス 4">
            <a:extLst>
              <a:ext uri="{FF2B5EF4-FFF2-40B4-BE49-F238E27FC236}">
                <a16:creationId xmlns:a16="http://schemas.microsoft.com/office/drawing/2014/main" id="{6951E9A4-9531-8FC7-2C4A-973287D9B157}"/>
              </a:ext>
            </a:extLst>
          </p:cNvPr>
          <p:cNvSpPr txBox="1"/>
          <p:nvPr/>
        </p:nvSpPr>
        <p:spPr>
          <a:xfrm>
            <a:off x="929851" y="181521"/>
            <a:ext cx="5010138"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膨大なエネルギーが眠っている海からどのように</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エネルギーを取り出し活用するのか！？</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～エネルギーの未来を感じる～</a:t>
            </a:r>
          </a:p>
        </p:txBody>
      </p:sp>
      <p:grpSp>
        <p:nvGrpSpPr>
          <p:cNvPr id="7" name="グループ化 6">
            <a:extLst>
              <a:ext uri="{FF2B5EF4-FFF2-40B4-BE49-F238E27FC236}">
                <a16:creationId xmlns:a16="http://schemas.microsoft.com/office/drawing/2014/main" id="{46E61241-CBDB-56EE-B7E3-CBEA9E0ED164}"/>
              </a:ext>
            </a:extLst>
          </p:cNvPr>
          <p:cNvGrpSpPr/>
          <p:nvPr/>
        </p:nvGrpSpPr>
        <p:grpSpPr>
          <a:xfrm>
            <a:off x="215272" y="216378"/>
            <a:ext cx="1165704" cy="545191"/>
            <a:chOff x="5596246" y="206239"/>
            <a:chExt cx="846267" cy="402586"/>
          </a:xfrm>
          <a:solidFill>
            <a:schemeClr val="accent5">
              <a:lumMod val="40000"/>
              <a:lumOff val="60000"/>
            </a:schemeClr>
          </a:solidFill>
        </p:grpSpPr>
        <p:sp>
          <p:nvSpPr>
            <p:cNvPr id="8" name="四角形: 角を丸くする 7">
              <a:extLst>
                <a:ext uri="{FF2B5EF4-FFF2-40B4-BE49-F238E27FC236}">
                  <a16:creationId xmlns:a16="http://schemas.microsoft.com/office/drawing/2014/main" id="{5F369A1D-B253-6FF7-A3C8-572897147D41}"/>
                </a:ext>
              </a:extLst>
            </p:cNvPr>
            <p:cNvSpPr/>
            <p:nvPr/>
          </p:nvSpPr>
          <p:spPr>
            <a:xfrm>
              <a:off x="5596246" y="209055"/>
              <a:ext cx="846267" cy="39977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C90221B7-B8B5-BD05-8F99-AB917FFA3DAD}"/>
                </a:ext>
              </a:extLst>
            </p:cNvPr>
            <p:cNvSpPr txBox="1"/>
            <p:nvPr/>
          </p:nvSpPr>
          <p:spPr>
            <a:xfrm>
              <a:off x="5621382" y="206239"/>
              <a:ext cx="789958" cy="249999"/>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1</a:t>
              </a: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泊</a:t>
              </a:r>
              <a:r>
                <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2</a:t>
              </a: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日</a:t>
              </a: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grpSp>
      <p:sp>
        <p:nvSpPr>
          <p:cNvPr id="11" name="四角形: 角を丸くする 10">
            <a:extLst>
              <a:ext uri="{FF2B5EF4-FFF2-40B4-BE49-F238E27FC236}">
                <a16:creationId xmlns:a16="http://schemas.microsoft.com/office/drawing/2014/main" id="{2F4B5E4A-DA94-DEDD-310C-BB00D6E2782E}"/>
              </a:ext>
            </a:extLst>
          </p:cNvPr>
          <p:cNvSpPr/>
          <p:nvPr/>
        </p:nvSpPr>
        <p:spPr>
          <a:xfrm>
            <a:off x="5494832" y="127514"/>
            <a:ext cx="1152467" cy="286583"/>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海洋温度差発電</a:t>
            </a:r>
          </a:p>
        </p:txBody>
      </p:sp>
      <p:sp>
        <p:nvSpPr>
          <p:cNvPr id="14" name="四角形: 角を丸くする 13">
            <a:extLst>
              <a:ext uri="{FF2B5EF4-FFF2-40B4-BE49-F238E27FC236}">
                <a16:creationId xmlns:a16="http://schemas.microsoft.com/office/drawing/2014/main" id="{4562457C-DE18-9091-5CD4-B265B1E8B7A0}"/>
              </a:ext>
            </a:extLst>
          </p:cNvPr>
          <p:cNvSpPr/>
          <p:nvPr/>
        </p:nvSpPr>
        <p:spPr>
          <a:xfrm>
            <a:off x="5494832" y="435206"/>
            <a:ext cx="565825" cy="29385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観光</a:t>
            </a:r>
          </a:p>
        </p:txBody>
      </p:sp>
      <p:sp>
        <p:nvSpPr>
          <p:cNvPr id="44" name="テキスト ボックス 43">
            <a:extLst>
              <a:ext uri="{FF2B5EF4-FFF2-40B4-BE49-F238E27FC236}">
                <a16:creationId xmlns:a16="http://schemas.microsoft.com/office/drawing/2014/main" id="{1B11F743-148E-7155-3FC8-341587CC687D}"/>
              </a:ext>
            </a:extLst>
          </p:cNvPr>
          <p:cNvSpPr txBox="1"/>
          <p:nvPr/>
        </p:nvSpPr>
        <p:spPr>
          <a:xfrm>
            <a:off x="214575" y="533835"/>
            <a:ext cx="116570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rPr>
              <a:t>モデルルート①</a:t>
            </a:r>
          </a:p>
        </p:txBody>
      </p:sp>
      <p:sp>
        <p:nvSpPr>
          <p:cNvPr id="45" name="テキスト ボックス 44">
            <a:extLst>
              <a:ext uri="{FF2B5EF4-FFF2-40B4-BE49-F238E27FC236}">
                <a16:creationId xmlns:a16="http://schemas.microsoft.com/office/drawing/2014/main" id="{5422BA08-A33B-A9BC-7F18-DCB8815280E1}"/>
              </a:ext>
            </a:extLst>
          </p:cNvPr>
          <p:cNvSpPr txBox="1"/>
          <p:nvPr/>
        </p:nvSpPr>
        <p:spPr>
          <a:xfrm>
            <a:off x="155307" y="4090362"/>
            <a:ext cx="180049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移動時間、所要時間は目安です</a:t>
            </a:r>
          </a:p>
        </p:txBody>
      </p:sp>
      <p:sp>
        <p:nvSpPr>
          <p:cNvPr id="4" name="四角形: 角を丸くする 3">
            <a:extLst>
              <a:ext uri="{FF2B5EF4-FFF2-40B4-BE49-F238E27FC236}">
                <a16:creationId xmlns:a16="http://schemas.microsoft.com/office/drawing/2014/main" id="{426F354C-AFC8-5F94-F024-A574BC75FC21}"/>
              </a:ext>
            </a:extLst>
          </p:cNvPr>
          <p:cNvSpPr/>
          <p:nvPr/>
        </p:nvSpPr>
        <p:spPr>
          <a:xfrm>
            <a:off x="6078748" y="432659"/>
            <a:ext cx="565825" cy="29385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温泉</a:t>
            </a:r>
          </a:p>
        </p:txBody>
      </p:sp>
      <p:sp>
        <p:nvSpPr>
          <p:cNvPr id="29" name="正方形/長方形 28">
            <a:extLst>
              <a:ext uri="{FF2B5EF4-FFF2-40B4-BE49-F238E27FC236}">
                <a16:creationId xmlns:a16="http://schemas.microsoft.com/office/drawing/2014/main" id="{2B86ACFA-852B-59FA-FA12-8F2DB4141588}"/>
              </a:ext>
            </a:extLst>
          </p:cNvPr>
          <p:cNvSpPr/>
          <p:nvPr/>
        </p:nvSpPr>
        <p:spPr>
          <a:xfrm>
            <a:off x="243380" y="6674039"/>
            <a:ext cx="659639" cy="316889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ルート</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MAP</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8" name="図 17">
            <a:extLst>
              <a:ext uri="{FF2B5EF4-FFF2-40B4-BE49-F238E27FC236}">
                <a16:creationId xmlns:a16="http://schemas.microsoft.com/office/drawing/2014/main" id="{6D23C337-C4EB-0BB6-C061-A0891C4AB27C}"/>
              </a:ext>
            </a:extLst>
          </p:cNvPr>
          <p:cNvPicPr>
            <a:picLocks noChangeAspect="1"/>
          </p:cNvPicPr>
          <p:nvPr/>
        </p:nvPicPr>
        <p:blipFill>
          <a:blip r:embed="rId5"/>
          <a:stretch>
            <a:fillRect/>
          </a:stretch>
        </p:blipFill>
        <p:spPr>
          <a:xfrm>
            <a:off x="905978" y="6674039"/>
            <a:ext cx="5649420" cy="3168899"/>
          </a:xfrm>
          <a:prstGeom prst="rect">
            <a:avLst/>
          </a:prstGeom>
        </p:spPr>
      </p:pic>
      <p:sp>
        <p:nvSpPr>
          <p:cNvPr id="21" name="楕円 20">
            <a:extLst>
              <a:ext uri="{FF2B5EF4-FFF2-40B4-BE49-F238E27FC236}">
                <a16:creationId xmlns:a16="http://schemas.microsoft.com/office/drawing/2014/main" id="{1FDF7891-562D-0B84-35D8-173924B39CD6}"/>
              </a:ext>
            </a:extLst>
          </p:cNvPr>
          <p:cNvSpPr/>
          <p:nvPr/>
        </p:nvSpPr>
        <p:spPr>
          <a:xfrm>
            <a:off x="4088940" y="3072001"/>
            <a:ext cx="309880" cy="24823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C</a:t>
            </a:r>
          </a:p>
        </p:txBody>
      </p:sp>
      <p:sp>
        <p:nvSpPr>
          <p:cNvPr id="46" name="楕円 45">
            <a:extLst>
              <a:ext uri="{FF2B5EF4-FFF2-40B4-BE49-F238E27FC236}">
                <a16:creationId xmlns:a16="http://schemas.microsoft.com/office/drawing/2014/main" id="{A89FC781-5DCC-EDB2-F2D6-46B9674B877E}"/>
              </a:ext>
            </a:extLst>
          </p:cNvPr>
          <p:cNvSpPr/>
          <p:nvPr/>
        </p:nvSpPr>
        <p:spPr>
          <a:xfrm>
            <a:off x="4072364" y="1385246"/>
            <a:ext cx="309880" cy="24823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F</a:t>
            </a:r>
          </a:p>
        </p:txBody>
      </p:sp>
      <p:pic>
        <p:nvPicPr>
          <p:cNvPr id="6" name="図 5">
            <a:extLst>
              <a:ext uri="{FF2B5EF4-FFF2-40B4-BE49-F238E27FC236}">
                <a16:creationId xmlns:a16="http://schemas.microsoft.com/office/drawing/2014/main" id="{E886CEAF-7479-BFD8-39CC-B627FB438E17}"/>
              </a:ext>
            </a:extLst>
          </p:cNvPr>
          <p:cNvPicPr>
            <a:picLocks noChangeAspect="1"/>
          </p:cNvPicPr>
          <p:nvPr/>
        </p:nvPicPr>
        <p:blipFill>
          <a:blip r:embed="rId6"/>
          <a:stretch>
            <a:fillRect/>
          </a:stretch>
        </p:blipFill>
        <p:spPr>
          <a:xfrm>
            <a:off x="4951897" y="4063472"/>
            <a:ext cx="1446260" cy="1008000"/>
          </a:xfrm>
          <a:prstGeom prst="rect">
            <a:avLst/>
          </a:prstGeom>
        </p:spPr>
      </p:pic>
      <p:pic>
        <p:nvPicPr>
          <p:cNvPr id="12" name="図 11">
            <a:extLst>
              <a:ext uri="{FF2B5EF4-FFF2-40B4-BE49-F238E27FC236}">
                <a16:creationId xmlns:a16="http://schemas.microsoft.com/office/drawing/2014/main" id="{43595167-2301-8F5C-C938-A90D68AB3B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5785" y="5377739"/>
            <a:ext cx="1462372" cy="1008000"/>
          </a:xfrm>
          <a:prstGeom prst="rect">
            <a:avLst/>
          </a:prstGeom>
        </p:spPr>
      </p:pic>
      <p:sp>
        <p:nvSpPr>
          <p:cNvPr id="13" name="テキスト ボックス 12">
            <a:extLst>
              <a:ext uri="{FF2B5EF4-FFF2-40B4-BE49-F238E27FC236}">
                <a16:creationId xmlns:a16="http://schemas.microsoft.com/office/drawing/2014/main" id="{7620ACF9-C5E8-B41A-B7BA-E0AD2F72939B}"/>
              </a:ext>
            </a:extLst>
          </p:cNvPr>
          <p:cNvSpPr txBox="1"/>
          <p:nvPr/>
        </p:nvSpPr>
        <p:spPr>
          <a:xfrm>
            <a:off x="4868503" y="6251907"/>
            <a:ext cx="954107"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写真提供：佐賀県観光連盟</a:t>
            </a:r>
          </a:p>
        </p:txBody>
      </p:sp>
      <p:pic>
        <p:nvPicPr>
          <p:cNvPr id="15" name="図 45" descr="図 45">
            <a:extLst>
              <a:ext uri="{FF2B5EF4-FFF2-40B4-BE49-F238E27FC236}">
                <a16:creationId xmlns:a16="http://schemas.microsoft.com/office/drawing/2014/main" id="{1C790CEB-3404-C56A-BC55-F41FFD7AC432}"/>
              </a:ext>
            </a:extLst>
          </p:cNvPr>
          <p:cNvPicPr>
            <a:picLocks noChangeAspect="1"/>
          </p:cNvPicPr>
          <p:nvPr/>
        </p:nvPicPr>
        <p:blipFill>
          <a:blip r:embed="rId8"/>
          <a:stretch>
            <a:fillRect/>
          </a:stretch>
        </p:blipFill>
        <p:spPr>
          <a:xfrm>
            <a:off x="5925688" y="793637"/>
            <a:ext cx="354661" cy="356082"/>
          </a:xfrm>
          <a:prstGeom prst="rect">
            <a:avLst/>
          </a:prstGeom>
          <a:ln w="12700">
            <a:miter lim="400000"/>
          </a:ln>
        </p:spPr>
      </p:pic>
      <p:pic>
        <p:nvPicPr>
          <p:cNvPr id="16" name="図 95" descr="図 95">
            <a:extLst>
              <a:ext uri="{FF2B5EF4-FFF2-40B4-BE49-F238E27FC236}">
                <a16:creationId xmlns:a16="http://schemas.microsoft.com/office/drawing/2014/main" id="{32DCA0C0-2052-7015-798E-685E58630752}"/>
              </a:ext>
            </a:extLst>
          </p:cNvPr>
          <p:cNvPicPr>
            <a:picLocks noChangeAspect="1"/>
          </p:cNvPicPr>
          <p:nvPr/>
        </p:nvPicPr>
        <p:blipFill>
          <a:blip r:embed="rId9"/>
          <a:stretch>
            <a:fillRect/>
          </a:stretch>
        </p:blipFill>
        <p:spPr>
          <a:xfrm>
            <a:off x="6280349" y="793638"/>
            <a:ext cx="360001" cy="356082"/>
          </a:xfrm>
          <a:prstGeom prst="rect">
            <a:avLst/>
          </a:prstGeom>
          <a:ln w="12700">
            <a:miter lim="400000"/>
          </a:ln>
        </p:spPr>
      </p:pic>
      <p:pic>
        <p:nvPicPr>
          <p:cNvPr id="17" name="図 16">
            <a:extLst>
              <a:ext uri="{FF2B5EF4-FFF2-40B4-BE49-F238E27FC236}">
                <a16:creationId xmlns:a16="http://schemas.microsoft.com/office/drawing/2014/main" id="{A1FB4682-F586-D6F6-4FB0-2C2E23A994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0268" y="793637"/>
            <a:ext cx="360000" cy="360000"/>
          </a:xfrm>
          <a:prstGeom prst="rect">
            <a:avLst/>
          </a:prstGeom>
        </p:spPr>
      </p:pic>
      <p:pic>
        <p:nvPicPr>
          <p:cNvPr id="20" name="図 19">
            <a:extLst>
              <a:ext uri="{FF2B5EF4-FFF2-40B4-BE49-F238E27FC236}">
                <a16:creationId xmlns:a16="http://schemas.microsoft.com/office/drawing/2014/main" id="{CE5196B1-D6BF-C14F-D06C-AC80124E7C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52558" y="793637"/>
            <a:ext cx="360000" cy="360000"/>
          </a:xfrm>
          <a:prstGeom prst="rect">
            <a:avLst/>
          </a:prstGeom>
        </p:spPr>
      </p:pic>
      <p:pic>
        <p:nvPicPr>
          <p:cNvPr id="24" name="図 23">
            <a:extLst>
              <a:ext uri="{FF2B5EF4-FFF2-40B4-BE49-F238E27FC236}">
                <a16:creationId xmlns:a16="http://schemas.microsoft.com/office/drawing/2014/main" id="{9D21E718-BFE6-E6E7-D6FC-5A0A10101E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5048" y="793637"/>
            <a:ext cx="360000" cy="360000"/>
          </a:xfrm>
          <a:prstGeom prst="rect">
            <a:avLst/>
          </a:prstGeom>
        </p:spPr>
      </p:pic>
      <p:sp>
        <p:nvSpPr>
          <p:cNvPr id="32" name="テキスト ボックス 31">
            <a:extLst>
              <a:ext uri="{FF2B5EF4-FFF2-40B4-BE49-F238E27FC236}">
                <a16:creationId xmlns:a16="http://schemas.microsoft.com/office/drawing/2014/main" id="{BE10C32E-98CD-A896-B0CD-ECE0F8AC967F}"/>
              </a:ext>
            </a:extLst>
          </p:cNvPr>
          <p:cNvSpPr txBox="1"/>
          <p:nvPr/>
        </p:nvSpPr>
        <p:spPr>
          <a:xfrm>
            <a:off x="5121029" y="5082440"/>
            <a:ext cx="110799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佐賀県立宇宙科学館</a:t>
            </a:r>
            <a:endPar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4" name="テキスト ボックス 33">
            <a:extLst>
              <a:ext uri="{FF2B5EF4-FFF2-40B4-BE49-F238E27FC236}">
                <a16:creationId xmlns:a16="http://schemas.microsoft.com/office/drawing/2014/main" id="{962316EB-9CCD-AB5F-CA43-029A10BAADEC}"/>
              </a:ext>
            </a:extLst>
          </p:cNvPr>
          <p:cNvSpPr txBox="1"/>
          <p:nvPr/>
        </p:nvSpPr>
        <p:spPr>
          <a:xfrm>
            <a:off x="5222522" y="6382739"/>
            <a:ext cx="90281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伊万里大川内山</a:t>
            </a:r>
          </a:p>
        </p:txBody>
      </p:sp>
      <p:sp>
        <p:nvSpPr>
          <p:cNvPr id="35" name="正方形/長方形 34">
            <a:extLst>
              <a:ext uri="{FF2B5EF4-FFF2-40B4-BE49-F238E27FC236}">
                <a16:creationId xmlns:a16="http://schemas.microsoft.com/office/drawing/2014/main" id="{5997CAFC-5E76-E2DC-2517-2B62736E50F8}"/>
              </a:ext>
            </a:extLst>
          </p:cNvPr>
          <p:cNvSpPr/>
          <p:nvPr/>
        </p:nvSpPr>
        <p:spPr>
          <a:xfrm>
            <a:off x="4699000" y="1254637"/>
            <a:ext cx="1941350" cy="271132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メモ</a:t>
            </a:r>
          </a:p>
        </p:txBody>
      </p:sp>
      <p:sp>
        <p:nvSpPr>
          <p:cNvPr id="26" name="楕円 25">
            <a:extLst>
              <a:ext uri="{FF2B5EF4-FFF2-40B4-BE49-F238E27FC236}">
                <a16:creationId xmlns:a16="http://schemas.microsoft.com/office/drawing/2014/main" id="{2B805B7B-444A-8CA7-2F1A-14827213CC8D}"/>
              </a:ext>
            </a:extLst>
          </p:cNvPr>
          <p:cNvSpPr/>
          <p:nvPr/>
        </p:nvSpPr>
        <p:spPr>
          <a:xfrm>
            <a:off x="4072364" y="4834205"/>
            <a:ext cx="309880" cy="24823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D</a:t>
            </a:r>
          </a:p>
        </p:txBody>
      </p:sp>
      <p:sp>
        <p:nvSpPr>
          <p:cNvPr id="28" name="楕円 27">
            <a:extLst>
              <a:ext uri="{FF2B5EF4-FFF2-40B4-BE49-F238E27FC236}">
                <a16:creationId xmlns:a16="http://schemas.microsoft.com/office/drawing/2014/main" id="{320EE623-668E-9E49-4515-E0696D0751C0}"/>
              </a:ext>
            </a:extLst>
          </p:cNvPr>
          <p:cNvSpPr/>
          <p:nvPr/>
        </p:nvSpPr>
        <p:spPr>
          <a:xfrm>
            <a:off x="4088940" y="5279651"/>
            <a:ext cx="309880" cy="24823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E</a:t>
            </a:r>
          </a:p>
        </p:txBody>
      </p:sp>
      <p:sp>
        <p:nvSpPr>
          <p:cNvPr id="33" name="楕円 32">
            <a:extLst>
              <a:ext uri="{FF2B5EF4-FFF2-40B4-BE49-F238E27FC236}">
                <a16:creationId xmlns:a16="http://schemas.microsoft.com/office/drawing/2014/main" id="{28FA52C2-FAFD-79F5-AA6C-00B37CA45BE4}"/>
              </a:ext>
            </a:extLst>
          </p:cNvPr>
          <p:cNvSpPr/>
          <p:nvPr/>
        </p:nvSpPr>
        <p:spPr>
          <a:xfrm>
            <a:off x="4083485" y="5728610"/>
            <a:ext cx="309880" cy="24823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F</a:t>
            </a:r>
          </a:p>
        </p:txBody>
      </p:sp>
    </p:spTree>
    <p:extLst>
      <p:ext uri="{BB962C8B-B14F-4D97-AF65-F5344CB8AC3E}">
        <p14:creationId xmlns:p14="http://schemas.microsoft.com/office/powerpoint/2010/main" val="2876918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図 103" descr="図 103"/>
          <p:cNvPicPr>
            <a:picLocks noChangeAspect="1"/>
          </p:cNvPicPr>
          <p:nvPr/>
        </p:nvPicPr>
        <p:blipFill rotWithShape="1">
          <a:blip r:embed="rId3"/>
          <a:srcRect l="6762" t="27589" r="29139" b="12021"/>
          <a:stretch/>
        </p:blipFill>
        <p:spPr>
          <a:xfrm>
            <a:off x="3505837" y="1788337"/>
            <a:ext cx="2029929" cy="1229519"/>
          </a:xfrm>
          <a:prstGeom prst="rect">
            <a:avLst/>
          </a:prstGeom>
          <a:ln w="12700">
            <a:miter lim="400000"/>
          </a:ln>
        </p:spPr>
      </p:pic>
      <p:pic>
        <p:nvPicPr>
          <p:cNvPr id="939" name="image111.jpeg" descr="image111.jpeg"/>
          <p:cNvPicPr>
            <a:picLocks noChangeAspect="1"/>
          </p:cNvPicPr>
          <p:nvPr/>
        </p:nvPicPr>
        <p:blipFill rotWithShape="1">
          <a:blip r:embed="rId4"/>
          <a:srcRect l="3948" t="7195" b="21467"/>
          <a:stretch/>
        </p:blipFill>
        <p:spPr>
          <a:xfrm>
            <a:off x="84202" y="5750667"/>
            <a:ext cx="3260168" cy="1483713"/>
          </a:xfrm>
          <a:prstGeom prst="rect">
            <a:avLst/>
          </a:prstGeom>
          <a:ln w="12700" cap="flat">
            <a:noFill/>
            <a:miter lim="400000"/>
          </a:ln>
          <a:effectLst/>
        </p:spPr>
      </p:pic>
      <p:sp>
        <p:nvSpPr>
          <p:cNvPr id="12" name="テキスト ボックス 1">
            <a:extLst>
              <a:ext uri="{FF2B5EF4-FFF2-40B4-BE49-F238E27FC236}">
                <a16:creationId xmlns:a16="http://schemas.microsoft.com/office/drawing/2014/main" id="{78082E85-B29F-255A-F447-EF01345C21DD}"/>
              </a:ext>
            </a:extLst>
          </p:cNvPr>
          <p:cNvSpPr txBox="1"/>
          <p:nvPr/>
        </p:nvSpPr>
        <p:spPr>
          <a:xfrm>
            <a:off x="4334" y="753000"/>
            <a:ext cx="6858000" cy="911174"/>
          </a:xfrm>
          <a:prstGeom prst="rect">
            <a:avLst/>
          </a:prstGeom>
          <a:solidFill>
            <a:srgbClr val="E2F0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108000" rIns="0">
            <a:noAutofit/>
          </a:bodyPr>
          <a:lstStyle/>
          <a:p>
            <a:pPr>
              <a:defRPr sz="900" b="1">
                <a:latin typeface="Meiryo UI"/>
                <a:ea typeface="Meiryo UI"/>
                <a:cs typeface="Meiryo UI"/>
                <a:sym typeface="Meiryo UI"/>
              </a:defRPr>
            </a:pPr>
            <a:r>
              <a:rPr sz="1100" dirty="0">
                <a:latin typeface="メイリオ" panose="020B0604030504040204" pitchFamily="50" charset="-128"/>
                <a:ea typeface="メイリオ" panose="020B0604030504040204" pitchFamily="50" charset="-128"/>
              </a:rPr>
              <a:t>モデルルートのポイント</a:t>
            </a:r>
          </a:p>
          <a:p>
            <a:pPr>
              <a:defRPr sz="800">
                <a:latin typeface="Meiryo UI"/>
                <a:ea typeface="Meiryo UI"/>
                <a:cs typeface="Meiryo UI"/>
                <a:sym typeface="Meiryo UI"/>
              </a:defRPr>
            </a:pPr>
            <a:r>
              <a:rPr lang="ja-JP" altLang="en-US" sz="960" dirty="0">
                <a:latin typeface="メイリオ" panose="020B0604030504040204" pitchFamily="50" charset="-128"/>
                <a:ea typeface="メイリオ" panose="020B0604030504040204" pitchFamily="50" charset="-128"/>
              </a:rPr>
              <a:t>①波力や潮力、海洋温度差など、海に眠っている様々なエネルギーを知り、これらのエネルギーを取り出すことを</a:t>
            </a:r>
            <a:endParaRPr lang="en-US" altLang="ja-JP" sz="960" dirty="0">
              <a:latin typeface="メイリオ" panose="020B0604030504040204" pitchFamily="50" charset="-128"/>
              <a:ea typeface="メイリオ" panose="020B0604030504040204" pitchFamily="50" charset="-128"/>
            </a:endParaRPr>
          </a:p>
          <a:p>
            <a:pPr>
              <a:defRPr sz="800">
                <a:latin typeface="Meiryo UI"/>
                <a:ea typeface="Meiryo UI"/>
                <a:cs typeface="Meiryo UI"/>
                <a:sym typeface="Meiryo UI"/>
              </a:defRPr>
            </a:pPr>
            <a:r>
              <a:rPr lang="ja-JP" altLang="en-US" sz="960" dirty="0">
                <a:latin typeface="メイリオ" panose="020B0604030504040204" pitchFamily="50" charset="-128"/>
                <a:ea typeface="メイリオ" panose="020B0604030504040204" pitchFamily="50" charset="-128"/>
              </a:rPr>
              <a:t>　研究している世界最先端施設の「佐賀大学 海洋エネルギー研究所 伊万里サテライト 」を見学。</a:t>
            </a:r>
          </a:p>
          <a:p>
            <a:pPr>
              <a:defRPr sz="800">
                <a:latin typeface="Meiryo UI"/>
                <a:ea typeface="Meiryo UI"/>
                <a:cs typeface="Meiryo UI"/>
                <a:sym typeface="Meiryo UI"/>
              </a:defRPr>
            </a:pPr>
            <a:r>
              <a:rPr lang="ja-JP" altLang="en-US" sz="960" dirty="0">
                <a:latin typeface="メイリオ" panose="020B0604030504040204" pitchFamily="50" charset="-128"/>
                <a:ea typeface="メイリオ" panose="020B0604030504040204" pitchFamily="50" charset="-128"/>
              </a:rPr>
              <a:t>②その後、実証実験中の「嬉野サテライト」を見学することでエネルギーの未来について考える。</a:t>
            </a:r>
            <a:endParaRPr lang="en-US" altLang="ja-JP" sz="960" dirty="0">
              <a:latin typeface="メイリオ" panose="020B0604030504040204" pitchFamily="50" charset="-128"/>
              <a:ea typeface="メイリオ" panose="020B0604030504040204" pitchFamily="50" charset="-128"/>
            </a:endParaRPr>
          </a:p>
          <a:p>
            <a:pPr>
              <a:defRPr sz="800">
                <a:latin typeface="Meiryo UI"/>
                <a:ea typeface="Meiryo UI"/>
                <a:cs typeface="Meiryo UI"/>
                <a:sym typeface="Meiryo UI"/>
              </a:defRPr>
            </a:pPr>
            <a:r>
              <a:rPr lang="en-US" altLang="ja-JP" sz="960" dirty="0">
                <a:latin typeface="メイリオ" panose="020B0604030504040204" pitchFamily="50" charset="-128"/>
                <a:ea typeface="メイリオ" panose="020B0604030504040204" pitchFamily="50" charset="-128"/>
              </a:rPr>
              <a:t>③</a:t>
            </a:r>
            <a:r>
              <a:rPr lang="ja-JP" altLang="en-US" sz="960" dirty="0">
                <a:latin typeface="メイリオ" panose="020B0604030504040204" pitchFamily="50" charset="-128"/>
                <a:ea typeface="メイリオ" panose="020B0604030504040204" pitchFamily="50" charset="-128"/>
              </a:rPr>
              <a:t>見学後は佐賀を代表する温泉地</a:t>
            </a:r>
            <a:r>
              <a:rPr lang="en-US" altLang="ja-JP" sz="960" dirty="0">
                <a:latin typeface="メイリオ" panose="020B0604030504040204" pitchFamily="50" charset="-128"/>
                <a:ea typeface="メイリオ" panose="020B0604030504040204" pitchFamily="50" charset="-128"/>
              </a:rPr>
              <a:t>【</a:t>
            </a:r>
            <a:r>
              <a:rPr lang="ja-JP" altLang="en-US" sz="960" dirty="0">
                <a:latin typeface="メイリオ" panose="020B0604030504040204" pitchFamily="50" charset="-128"/>
                <a:ea typeface="メイリオ" panose="020B0604030504040204" pitchFamily="50" charset="-128"/>
              </a:rPr>
              <a:t>嬉野温泉または武雄温泉</a:t>
            </a:r>
            <a:r>
              <a:rPr lang="en-US" altLang="ja-JP" sz="960" dirty="0">
                <a:latin typeface="メイリオ" panose="020B0604030504040204" pitchFamily="50" charset="-128"/>
                <a:ea typeface="メイリオ" panose="020B0604030504040204" pitchFamily="50" charset="-128"/>
              </a:rPr>
              <a:t>】</a:t>
            </a:r>
            <a:r>
              <a:rPr lang="ja-JP" altLang="en-US" sz="960" dirty="0">
                <a:latin typeface="メイリオ" panose="020B0604030504040204" pitchFamily="50" charset="-128"/>
                <a:ea typeface="メイリオ" panose="020B0604030504040204" pitchFamily="50" charset="-128"/>
              </a:rPr>
              <a:t>にて一泊♪</a:t>
            </a:r>
          </a:p>
        </p:txBody>
      </p:sp>
      <p:sp>
        <p:nvSpPr>
          <p:cNvPr id="862" name="テキスト ボックス 11"/>
          <p:cNvSpPr txBox="1"/>
          <p:nvPr/>
        </p:nvSpPr>
        <p:spPr>
          <a:xfrm>
            <a:off x="176105" y="1723301"/>
            <a:ext cx="2208295"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latin typeface="Meiryo UI"/>
                <a:ea typeface="Meiryo UI"/>
                <a:cs typeface="Meiryo UI"/>
                <a:sym typeface="Meiryo UI"/>
              </a:defRPr>
            </a:lvl1pPr>
          </a:lstStyle>
          <a:p>
            <a:r>
              <a:rPr sz="1500" dirty="0">
                <a:latin typeface="メイリオ" panose="020B0604030504040204" pitchFamily="50" charset="-128"/>
                <a:ea typeface="メイリオ" panose="020B0604030504040204" pitchFamily="50" charset="-128"/>
              </a:rPr>
              <a:t>海洋温度差発電とは？？</a:t>
            </a:r>
          </a:p>
        </p:txBody>
      </p:sp>
      <p:sp>
        <p:nvSpPr>
          <p:cNvPr id="863" name="テキスト ボックス 106"/>
          <p:cNvSpPr txBox="1"/>
          <p:nvPr/>
        </p:nvSpPr>
        <p:spPr>
          <a:xfrm>
            <a:off x="3489088" y="5719885"/>
            <a:ext cx="2673602"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latin typeface="Meiryo UI"/>
                <a:ea typeface="Meiryo UI"/>
                <a:cs typeface="Meiryo UI"/>
                <a:sym typeface="Meiryo UI"/>
              </a:defRPr>
            </a:lvl1pPr>
          </a:lstStyle>
          <a:p>
            <a:r>
              <a:rPr sz="1500" dirty="0" err="1">
                <a:latin typeface="メイリオ" panose="020B0604030504040204" pitchFamily="50" charset="-128"/>
                <a:ea typeface="メイリオ" panose="020B0604030504040204" pitchFamily="50" charset="-128"/>
              </a:rPr>
              <a:t>嬉野温泉</a:t>
            </a:r>
            <a:r>
              <a:rPr sz="1500" dirty="0">
                <a:latin typeface="メイリオ" panose="020B0604030504040204" pitchFamily="50" charset="-128"/>
                <a:ea typeface="メイリオ" panose="020B0604030504040204" pitchFamily="50" charset="-128"/>
              </a:rPr>
              <a:t> </a:t>
            </a:r>
          </a:p>
        </p:txBody>
      </p:sp>
      <p:sp>
        <p:nvSpPr>
          <p:cNvPr id="865" name="直線矢印コネクタ 2"/>
          <p:cNvSpPr/>
          <p:nvPr/>
        </p:nvSpPr>
        <p:spPr>
          <a:xfrm>
            <a:off x="10638" y="5691784"/>
            <a:ext cx="6847362" cy="1"/>
          </a:xfrm>
          <a:prstGeom prst="line">
            <a:avLst/>
          </a:prstGeom>
          <a:ln>
            <a:solidFill>
              <a:srgbClr val="A5A5A5"/>
            </a:solidFill>
            <a:miter/>
          </a:ln>
        </p:spPr>
        <p:txBody>
          <a:bodyPr lIns="45719" rIns="45719"/>
          <a:lstStyle/>
          <a:p>
            <a:endParaRPr dirty="0">
              <a:latin typeface="メイリオ" panose="020B0604030504040204" pitchFamily="50" charset="-128"/>
              <a:ea typeface="メイリオ" panose="020B0604030504040204" pitchFamily="50" charset="-128"/>
            </a:endParaRPr>
          </a:p>
        </p:txBody>
      </p:sp>
      <p:sp>
        <p:nvSpPr>
          <p:cNvPr id="866" name="直線コネクタ 6"/>
          <p:cNvSpPr/>
          <p:nvPr/>
        </p:nvSpPr>
        <p:spPr>
          <a:xfrm flipH="1">
            <a:off x="3398522" y="1644592"/>
            <a:ext cx="6972" cy="8934000"/>
          </a:xfrm>
          <a:prstGeom prst="line">
            <a:avLst/>
          </a:prstGeom>
          <a:ln w="6350">
            <a:solidFill>
              <a:srgbClr val="A5A5A5"/>
            </a:solidFill>
            <a:miter/>
          </a:ln>
        </p:spPr>
        <p:txBody>
          <a:bodyPr lIns="45719" rIns="45719"/>
          <a:lstStyle/>
          <a:p>
            <a:endParaRPr dirty="0">
              <a:latin typeface="メイリオ" panose="020B0604030504040204" pitchFamily="50" charset="-128"/>
              <a:ea typeface="メイリオ" panose="020B0604030504040204" pitchFamily="50" charset="-128"/>
            </a:endParaRPr>
          </a:p>
        </p:txBody>
      </p:sp>
      <p:sp>
        <p:nvSpPr>
          <p:cNvPr id="867" name="テキスト ボックス 68"/>
          <p:cNvSpPr txBox="1"/>
          <p:nvPr/>
        </p:nvSpPr>
        <p:spPr>
          <a:xfrm>
            <a:off x="4251962" y="4038042"/>
            <a:ext cx="1686137"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 b="1">
                <a:solidFill>
                  <a:srgbClr val="FFFFFF"/>
                </a:solidFill>
                <a:latin typeface="+mj-lt"/>
                <a:ea typeface="+mj-ea"/>
                <a:cs typeface="+mj-cs"/>
                <a:sym typeface="Helvetica"/>
              </a:defRPr>
            </a:lvl1pPr>
          </a:lstStyle>
          <a:p>
            <a:r>
              <a:rPr dirty="0">
                <a:latin typeface="メイリオ" panose="020B0604030504040204" pitchFamily="50" charset="-128"/>
                <a:ea typeface="メイリオ" panose="020B0604030504040204" pitchFamily="50" charset="-128"/>
              </a:rPr>
              <a:t>佐賀県東松浦郡玄海町大字今村 4560 番地 1 </a:t>
            </a:r>
          </a:p>
        </p:txBody>
      </p:sp>
      <p:sp>
        <p:nvSpPr>
          <p:cNvPr id="870" name="図 85"/>
          <p:cNvSpPr/>
          <p:nvPr/>
        </p:nvSpPr>
        <p:spPr>
          <a:xfrm>
            <a:off x="169623" y="1317662"/>
            <a:ext cx="3190600" cy="2067805"/>
          </a:xfrm>
          <a:prstGeom prst="rect">
            <a:avLst/>
          </a:prstGeom>
          <a:ln w="12700">
            <a:miter lim="400000"/>
          </a:ln>
        </p:spPr>
        <p:txBody>
          <a:bodyPr lIns="45719" rIns="45719" anchor="ctr"/>
          <a:lstStyle/>
          <a:p>
            <a:endParaRPr dirty="0">
              <a:latin typeface="メイリオ" panose="020B0604030504040204" pitchFamily="50" charset="-128"/>
              <a:ea typeface="メイリオ" panose="020B0604030504040204" pitchFamily="50" charset="-128"/>
            </a:endParaRPr>
          </a:p>
        </p:txBody>
      </p:sp>
      <p:sp>
        <p:nvSpPr>
          <p:cNvPr id="871" name="テキスト ボックス 86"/>
          <p:cNvSpPr txBox="1"/>
          <p:nvPr/>
        </p:nvSpPr>
        <p:spPr>
          <a:xfrm>
            <a:off x="124446" y="3684282"/>
            <a:ext cx="3320634"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800">
                <a:latin typeface="Meiryo UI"/>
                <a:ea typeface="Meiryo UI"/>
                <a:cs typeface="Meiryo UI"/>
                <a:sym typeface="Meiryo UI"/>
              </a:defRPr>
            </a:pPr>
            <a:r>
              <a:rPr dirty="0">
                <a:latin typeface="メイリオ" panose="020B0604030504040204" pitchFamily="50" charset="-128"/>
                <a:ea typeface="メイリオ" panose="020B0604030504040204" pitchFamily="50" charset="-128"/>
              </a:rPr>
              <a:t>海洋温度差発電は、太陽からの熱エネルギーにより温められた表 層の温かい海水(表層海水)と深層の冷たい海水(深層海水)と の温度差を利用して発電を行う、再生可能エネルギーによる発電 のひとつです。利用できる海の温度が低いため、タービン発電機 を回すために使用される作動流体には、沸点の低い媒体(アンモ ニアや代替フロン)が用いられます。 </a:t>
            </a:r>
          </a:p>
        </p:txBody>
      </p:sp>
      <p:sp>
        <p:nvSpPr>
          <p:cNvPr id="876" name="タイトル 1"/>
          <p:cNvSpPr txBox="1"/>
          <p:nvPr/>
        </p:nvSpPr>
        <p:spPr>
          <a:xfrm>
            <a:off x="3493025" y="1698503"/>
            <a:ext cx="3296283" cy="559584"/>
          </a:xfrm>
          <a:prstGeom prst="rect">
            <a:avLst/>
          </a:prstGeom>
          <a:solidFill>
            <a:srgbClr val="FFFFFF">
              <a:alpha val="76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bIns="0" anchor="ctr">
            <a:normAutofit/>
          </a:bodyPr>
          <a:lstStyle>
            <a:lvl1pPr defTabSz="685800">
              <a:lnSpc>
                <a:spcPct val="90000"/>
              </a:lnSpc>
              <a:defRPr sz="1100" b="1">
                <a:latin typeface="Meiryo UI"/>
                <a:ea typeface="Meiryo UI"/>
                <a:cs typeface="Meiryo UI"/>
                <a:sym typeface="Meiryo UI"/>
              </a:defRPr>
            </a:lvl1pPr>
          </a:lstStyle>
          <a:p>
            <a:r>
              <a:rPr sz="1500" dirty="0">
                <a:latin typeface="メイリオ" panose="020B0604030504040204" pitchFamily="50" charset="-128"/>
                <a:ea typeface="メイリオ" panose="020B0604030504040204" pitchFamily="50" charset="-128"/>
              </a:rPr>
              <a:t>佐賀大学 海洋エネルギー</a:t>
            </a:r>
            <a:r>
              <a:rPr sz="1500" dirty="0" err="1">
                <a:latin typeface="メイリオ" panose="020B0604030504040204" pitchFamily="50" charset="-128"/>
                <a:ea typeface="メイリオ" panose="020B0604030504040204" pitchFamily="50" charset="-128"/>
              </a:rPr>
              <a:t>研究所</a:t>
            </a:r>
            <a:endParaRPr lang="en-US" sz="1500" dirty="0">
              <a:latin typeface="メイリオ" panose="020B0604030504040204" pitchFamily="50" charset="-128"/>
              <a:ea typeface="メイリオ" panose="020B0604030504040204" pitchFamily="50" charset="-128"/>
            </a:endParaRPr>
          </a:p>
          <a:p>
            <a:r>
              <a:rPr sz="1500" dirty="0" err="1">
                <a:latin typeface="メイリオ" panose="020B0604030504040204" pitchFamily="50" charset="-128"/>
                <a:ea typeface="メイリオ" panose="020B0604030504040204" pitchFamily="50" charset="-128"/>
              </a:rPr>
              <a:t>伊万里サテライト</a:t>
            </a:r>
            <a:r>
              <a:rPr sz="1500" dirty="0">
                <a:latin typeface="メイリオ" panose="020B0604030504040204" pitchFamily="50" charset="-128"/>
                <a:ea typeface="メイリオ" panose="020B0604030504040204" pitchFamily="50" charset="-128"/>
              </a:rPr>
              <a:t> </a:t>
            </a:r>
          </a:p>
        </p:txBody>
      </p:sp>
      <p:pic>
        <p:nvPicPr>
          <p:cNvPr id="878" name="図 104" descr="図 104"/>
          <p:cNvPicPr>
            <a:picLocks noChangeAspect="1"/>
          </p:cNvPicPr>
          <p:nvPr/>
        </p:nvPicPr>
        <p:blipFill rotWithShape="1">
          <a:blip r:embed="rId5"/>
          <a:srcRect l="12651" t="22395" r="8200" b="18093"/>
          <a:stretch/>
        </p:blipFill>
        <p:spPr>
          <a:xfrm>
            <a:off x="5542738" y="2269229"/>
            <a:ext cx="1242235" cy="734024"/>
          </a:xfrm>
          <a:prstGeom prst="rect">
            <a:avLst/>
          </a:prstGeom>
          <a:ln w="12700">
            <a:solidFill>
              <a:schemeClr val="bg1"/>
            </a:solidFill>
            <a:miter lim="400000"/>
          </a:ln>
        </p:spPr>
      </p:pic>
      <p:sp>
        <p:nvSpPr>
          <p:cNvPr id="879" name="テキスト ボックス 112"/>
          <p:cNvSpPr txBox="1"/>
          <p:nvPr/>
        </p:nvSpPr>
        <p:spPr>
          <a:xfrm>
            <a:off x="3500120" y="3007342"/>
            <a:ext cx="3252171" cy="1052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defRPr sz="800">
                <a:latin typeface="Meiryo UI"/>
                <a:ea typeface="Meiryo UI"/>
                <a:cs typeface="Meiryo UI"/>
                <a:sym typeface="Meiryo UI"/>
              </a:defRPr>
            </a:pPr>
            <a:r>
              <a:rPr lang="ja-JP" altLang="en-US" sz="780" dirty="0">
                <a:latin typeface="メイリオ" panose="020B0604030504040204" pitchFamily="50" charset="-128"/>
                <a:ea typeface="メイリオ" panose="020B0604030504040204" pitchFamily="50" charset="-128"/>
              </a:rPr>
              <a:t>海洋エネルギー研究所は、海の温度差を用いた海洋温度差発電や、波の力や潮の満ち引きを利用した波力・潮流発電の研究開発が日々様々な研究者の方々によって行われています。</a:t>
            </a:r>
          </a:p>
          <a:p>
            <a:pPr>
              <a:defRPr sz="800">
                <a:latin typeface="Meiryo UI"/>
                <a:ea typeface="Meiryo UI"/>
                <a:cs typeface="Meiryo UI"/>
                <a:sym typeface="Meiryo UI"/>
              </a:defRPr>
            </a:pPr>
            <a:r>
              <a:rPr lang="ja-JP" altLang="en-US" sz="780" dirty="0">
                <a:latin typeface="メイリオ" panose="020B0604030504040204" pitchFamily="50" charset="-128"/>
                <a:ea typeface="メイリオ" panose="020B0604030504040204" pitchFamily="50" charset="-128"/>
              </a:rPr>
              <a:t>海洋国家である日本での海洋エネルギーの研究は非常に重要であり、本施設にはその研究を行うために様々な実験装置が設置され、佐賀大学内だけでなく、学外とも共同研究が行われています。​</a:t>
            </a:r>
          </a:p>
          <a:p>
            <a:pPr>
              <a:defRPr sz="800">
                <a:latin typeface="Meiryo UI"/>
                <a:ea typeface="Meiryo UI"/>
                <a:cs typeface="Meiryo UI"/>
                <a:sym typeface="Meiryo UI"/>
              </a:defRPr>
            </a:pPr>
            <a:r>
              <a:rPr lang="ja-JP" altLang="en-US" sz="780" dirty="0">
                <a:latin typeface="メイリオ" panose="020B0604030504040204" pitchFamily="50" charset="-128"/>
                <a:ea typeface="メイリオ" panose="020B0604030504040204" pitchFamily="50" charset="-128"/>
              </a:rPr>
              <a:t>また、実験装置だけでなく、発電システム等を理解しやすい模型もあります。</a:t>
            </a:r>
          </a:p>
        </p:txBody>
      </p:sp>
      <p:sp>
        <p:nvSpPr>
          <p:cNvPr id="880" name="正方形/長方形 114"/>
          <p:cNvSpPr/>
          <p:nvPr/>
        </p:nvSpPr>
        <p:spPr>
          <a:xfrm>
            <a:off x="3511279" y="4000137"/>
            <a:ext cx="3303251" cy="1662385"/>
          </a:xfrm>
          <a:prstGeom prst="rect">
            <a:avLst/>
          </a:prstGeom>
          <a:solidFill>
            <a:srgbClr val="2074A1"/>
          </a:solidFill>
          <a:ln w="12700" cap="flat">
            <a:solidFill>
              <a:srgbClr val="1D3053"/>
            </a:solidFill>
            <a:prstDash val="solid"/>
            <a:miter lim="8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grpSp>
        <p:nvGrpSpPr>
          <p:cNvPr id="883" name="正方形/長方形 115"/>
          <p:cNvGrpSpPr/>
          <p:nvPr/>
        </p:nvGrpSpPr>
        <p:grpSpPr>
          <a:xfrm>
            <a:off x="3613842" y="4279800"/>
            <a:ext cx="602248" cy="199053"/>
            <a:chOff x="-1" y="-1"/>
            <a:chExt cx="602247" cy="199052"/>
          </a:xfrm>
        </p:grpSpPr>
        <p:sp>
          <p:nvSpPr>
            <p:cNvPr id="881" name="四角形"/>
            <p:cNvSpPr/>
            <p:nvPr/>
          </p:nvSpPr>
          <p:spPr>
            <a:xfrm>
              <a:off x="-1" y="-1"/>
              <a:ext cx="602247" cy="188040"/>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a:solidFill>
                    <a:srgbClr val="106D82"/>
                  </a:solidFill>
                </a:defRPr>
              </a:pPr>
              <a:endParaRPr dirty="0">
                <a:latin typeface="メイリオ" panose="020B0604030504040204" pitchFamily="50" charset="-128"/>
                <a:ea typeface="メイリオ" panose="020B0604030504040204" pitchFamily="50" charset="-128"/>
              </a:endParaRPr>
            </a:p>
          </p:txBody>
        </p:sp>
        <p:sp>
          <p:nvSpPr>
            <p:cNvPr id="882" name="住所"/>
            <p:cNvSpPr txBox="1"/>
            <p:nvPr/>
          </p:nvSpPr>
          <p:spPr>
            <a:xfrm>
              <a:off x="33019" y="14388"/>
              <a:ext cx="510806"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a:latin typeface="メイリオ" panose="020B0604030504040204" pitchFamily="50" charset="-128"/>
                  <a:ea typeface="メイリオ" panose="020B0604030504040204" pitchFamily="50" charset="-128"/>
                </a:rPr>
                <a:t>住所</a:t>
              </a:r>
            </a:p>
          </p:txBody>
        </p:sp>
      </p:grpSp>
      <p:grpSp>
        <p:nvGrpSpPr>
          <p:cNvPr id="889" name="正方形/長方形 117"/>
          <p:cNvGrpSpPr/>
          <p:nvPr/>
        </p:nvGrpSpPr>
        <p:grpSpPr>
          <a:xfrm>
            <a:off x="3613892" y="4475352"/>
            <a:ext cx="602247" cy="184664"/>
            <a:chOff x="0" y="-8511"/>
            <a:chExt cx="602246" cy="184662"/>
          </a:xfrm>
        </p:grpSpPr>
        <p:sp>
          <p:nvSpPr>
            <p:cNvPr id="887" name="四角形"/>
            <p:cNvSpPr/>
            <p:nvPr/>
          </p:nvSpPr>
          <p:spPr>
            <a:xfrm>
              <a:off x="0" y="28783"/>
              <a:ext cx="602246" cy="110073"/>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メイリオ" panose="020B0604030504040204" pitchFamily="50" charset="-128"/>
                <a:ea typeface="メイリオ" panose="020B0604030504040204" pitchFamily="50" charset="-128"/>
              </a:endParaRPr>
            </a:p>
          </p:txBody>
        </p:sp>
        <p:sp>
          <p:nvSpPr>
            <p:cNvPr id="888" name="受付時間"/>
            <p:cNvSpPr txBox="1"/>
            <p:nvPr/>
          </p:nvSpPr>
          <p:spPr>
            <a:xfrm>
              <a:off x="45719" y="-8511"/>
              <a:ext cx="510807"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err="1">
                  <a:latin typeface="メイリオ" panose="020B0604030504040204" pitchFamily="50" charset="-128"/>
                  <a:ea typeface="メイリオ" panose="020B0604030504040204" pitchFamily="50" charset="-128"/>
                </a:rPr>
                <a:t>受付時間</a:t>
              </a:r>
              <a:endParaRPr dirty="0">
                <a:latin typeface="メイリオ" panose="020B0604030504040204" pitchFamily="50" charset="-128"/>
                <a:ea typeface="メイリオ" panose="020B0604030504040204" pitchFamily="50" charset="-128"/>
              </a:endParaRPr>
            </a:p>
          </p:txBody>
        </p:sp>
      </p:grpSp>
      <p:grpSp>
        <p:nvGrpSpPr>
          <p:cNvPr id="892" name="正方形/長方形 118"/>
          <p:cNvGrpSpPr/>
          <p:nvPr/>
        </p:nvGrpSpPr>
        <p:grpSpPr>
          <a:xfrm>
            <a:off x="3613901" y="4628994"/>
            <a:ext cx="602247" cy="184664"/>
            <a:chOff x="0" y="-8511"/>
            <a:chExt cx="602246" cy="184662"/>
          </a:xfrm>
        </p:grpSpPr>
        <p:sp>
          <p:nvSpPr>
            <p:cNvPr id="890" name="四角形"/>
            <p:cNvSpPr/>
            <p:nvPr/>
          </p:nvSpPr>
          <p:spPr>
            <a:xfrm>
              <a:off x="0" y="26490"/>
              <a:ext cx="602246" cy="114660"/>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sp>
          <p:nvSpPr>
            <p:cNvPr id="891" name="定休日"/>
            <p:cNvSpPr txBox="1"/>
            <p:nvPr/>
          </p:nvSpPr>
          <p:spPr>
            <a:xfrm>
              <a:off x="45719" y="-8511"/>
              <a:ext cx="510807"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err="1">
                  <a:latin typeface="メイリオ" panose="020B0604030504040204" pitchFamily="50" charset="-128"/>
                  <a:ea typeface="メイリオ" panose="020B0604030504040204" pitchFamily="50" charset="-128"/>
                </a:rPr>
                <a:t>定休日</a:t>
              </a:r>
              <a:endParaRPr dirty="0">
                <a:latin typeface="メイリオ" panose="020B0604030504040204" pitchFamily="50" charset="-128"/>
                <a:ea typeface="メイリオ" panose="020B0604030504040204" pitchFamily="50" charset="-128"/>
              </a:endParaRPr>
            </a:p>
          </p:txBody>
        </p:sp>
      </p:grpSp>
      <p:grpSp>
        <p:nvGrpSpPr>
          <p:cNvPr id="895" name="正方形/長方形 120"/>
          <p:cNvGrpSpPr/>
          <p:nvPr/>
        </p:nvGrpSpPr>
        <p:grpSpPr>
          <a:xfrm>
            <a:off x="3613918" y="4776999"/>
            <a:ext cx="602247" cy="184664"/>
            <a:chOff x="0" y="-8511"/>
            <a:chExt cx="602246" cy="184662"/>
          </a:xfrm>
        </p:grpSpPr>
        <p:sp>
          <p:nvSpPr>
            <p:cNvPr id="893" name="四角形"/>
            <p:cNvSpPr/>
            <p:nvPr/>
          </p:nvSpPr>
          <p:spPr>
            <a:xfrm>
              <a:off x="0" y="28783"/>
              <a:ext cx="602246" cy="110073"/>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sp>
          <p:nvSpPr>
            <p:cNvPr id="894" name="料金"/>
            <p:cNvSpPr txBox="1"/>
            <p:nvPr/>
          </p:nvSpPr>
          <p:spPr>
            <a:xfrm>
              <a:off x="45719" y="-8511"/>
              <a:ext cx="510807"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err="1">
                  <a:latin typeface="メイリオ" panose="020B0604030504040204" pitchFamily="50" charset="-128"/>
                  <a:ea typeface="メイリオ" panose="020B0604030504040204" pitchFamily="50" charset="-128"/>
                </a:rPr>
                <a:t>料金</a:t>
              </a:r>
              <a:endParaRPr dirty="0">
                <a:latin typeface="メイリオ" panose="020B0604030504040204" pitchFamily="50" charset="-128"/>
                <a:ea typeface="メイリオ" panose="020B0604030504040204" pitchFamily="50" charset="-128"/>
              </a:endParaRPr>
            </a:p>
          </p:txBody>
        </p:sp>
      </p:grpSp>
      <p:grpSp>
        <p:nvGrpSpPr>
          <p:cNvPr id="898" name="正方形/長方形 121"/>
          <p:cNvGrpSpPr/>
          <p:nvPr/>
        </p:nvGrpSpPr>
        <p:grpSpPr>
          <a:xfrm>
            <a:off x="3613926" y="4928347"/>
            <a:ext cx="602247" cy="184664"/>
            <a:chOff x="0" y="-8511"/>
            <a:chExt cx="602246" cy="184662"/>
          </a:xfrm>
        </p:grpSpPr>
        <p:sp>
          <p:nvSpPr>
            <p:cNvPr id="896" name="四角形"/>
            <p:cNvSpPr/>
            <p:nvPr/>
          </p:nvSpPr>
          <p:spPr>
            <a:xfrm>
              <a:off x="0" y="24197"/>
              <a:ext cx="602246" cy="119246"/>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メイリオ" panose="020B0604030504040204" pitchFamily="50" charset="-128"/>
                <a:ea typeface="メイリオ" panose="020B0604030504040204" pitchFamily="50" charset="-128"/>
              </a:endParaRPr>
            </a:p>
          </p:txBody>
        </p:sp>
        <p:sp>
          <p:nvSpPr>
            <p:cNvPr id="897" name="受入れ人数"/>
            <p:cNvSpPr txBox="1"/>
            <p:nvPr/>
          </p:nvSpPr>
          <p:spPr>
            <a:xfrm>
              <a:off x="45719" y="-8511"/>
              <a:ext cx="510807"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a:latin typeface="メイリオ" panose="020B0604030504040204" pitchFamily="50" charset="-128"/>
                  <a:ea typeface="メイリオ" panose="020B0604030504040204" pitchFamily="50" charset="-128"/>
                </a:rPr>
                <a:t>受入れ人数</a:t>
              </a:r>
            </a:p>
          </p:txBody>
        </p:sp>
      </p:grpSp>
      <p:grpSp>
        <p:nvGrpSpPr>
          <p:cNvPr id="901" name="正方形/長方形 122"/>
          <p:cNvGrpSpPr/>
          <p:nvPr/>
        </p:nvGrpSpPr>
        <p:grpSpPr>
          <a:xfrm>
            <a:off x="3613934" y="5079699"/>
            <a:ext cx="602247" cy="184664"/>
            <a:chOff x="0" y="-8511"/>
            <a:chExt cx="602246" cy="184662"/>
          </a:xfrm>
        </p:grpSpPr>
        <p:sp>
          <p:nvSpPr>
            <p:cNvPr id="899" name="四角形"/>
            <p:cNvSpPr/>
            <p:nvPr/>
          </p:nvSpPr>
          <p:spPr>
            <a:xfrm>
              <a:off x="0" y="28783"/>
              <a:ext cx="602246" cy="110073"/>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sp>
          <p:nvSpPr>
            <p:cNvPr id="900" name="駐車場"/>
            <p:cNvSpPr txBox="1"/>
            <p:nvPr/>
          </p:nvSpPr>
          <p:spPr>
            <a:xfrm>
              <a:off x="45719" y="-8511"/>
              <a:ext cx="510807"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err="1">
                  <a:latin typeface="メイリオ" panose="020B0604030504040204" pitchFamily="50" charset="-128"/>
                  <a:ea typeface="メイリオ" panose="020B0604030504040204" pitchFamily="50" charset="-128"/>
                </a:rPr>
                <a:t>駐車場</a:t>
              </a:r>
              <a:endParaRPr dirty="0">
                <a:latin typeface="メイリオ" panose="020B0604030504040204" pitchFamily="50" charset="-128"/>
                <a:ea typeface="メイリオ" panose="020B0604030504040204" pitchFamily="50" charset="-128"/>
              </a:endParaRPr>
            </a:p>
          </p:txBody>
        </p:sp>
      </p:grpSp>
      <p:grpSp>
        <p:nvGrpSpPr>
          <p:cNvPr id="904" name="正方形/長方形 123"/>
          <p:cNvGrpSpPr/>
          <p:nvPr/>
        </p:nvGrpSpPr>
        <p:grpSpPr>
          <a:xfrm>
            <a:off x="3613942" y="5254583"/>
            <a:ext cx="602248" cy="201801"/>
            <a:chOff x="-1" y="-1"/>
            <a:chExt cx="602247" cy="201800"/>
          </a:xfrm>
        </p:grpSpPr>
        <p:sp>
          <p:nvSpPr>
            <p:cNvPr id="902" name="四角形"/>
            <p:cNvSpPr/>
            <p:nvPr/>
          </p:nvSpPr>
          <p:spPr>
            <a:xfrm>
              <a:off x="-1" y="-1"/>
              <a:ext cx="602247" cy="201800"/>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sp>
          <p:nvSpPr>
            <p:cNvPr id="903" name="アクセス"/>
            <p:cNvSpPr txBox="1"/>
            <p:nvPr/>
          </p:nvSpPr>
          <p:spPr>
            <a:xfrm>
              <a:off x="45719" y="8568"/>
              <a:ext cx="510806"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a:latin typeface="メイリオ" panose="020B0604030504040204" pitchFamily="50" charset="-128"/>
                  <a:ea typeface="メイリオ" panose="020B0604030504040204" pitchFamily="50" charset="-128"/>
                </a:rPr>
                <a:t>アクセス</a:t>
              </a:r>
            </a:p>
          </p:txBody>
        </p:sp>
      </p:grpSp>
      <p:grpSp>
        <p:nvGrpSpPr>
          <p:cNvPr id="907" name="正方形/長方形 124"/>
          <p:cNvGrpSpPr/>
          <p:nvPr/>
        </p:nvGrpSpPr>
        <p:grpSpPr>
          <a:xfrm>
            <a:off x="3613951" y="5462657"/>
            <a:ext cx="602247" cy="184664"/>
            <a:chOff x="0" y="-8511"/>
            <a:chExt cx="602246" cy="184662"/>
          </a:xfrm>
        </p:grpSpPr>
        <p:sp>
          <p:nvSpPr>
            <p:cNvPr id="905" name="四角形"/>
            <p:cNvSpPr/>
            <p:nvPr/>
          </p:nvSpPr>
          <p:spPr>
            <a:xfrm>
              <a:off x="0" y="21904"/>
              <a:ext cx="602246" cy="123831"/>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メイリオ" panose="020B0604030504040204" pitchFamily="50" charset="-128"/>
                <a:ea typeface="メイリオ" panose="020B0604030504040204" pitchFamily="50" charset="-128"/>
              </a:endParaRPr>
            </a:p>
          </p:txBody>
        </p:sp>
        <p:sp>
          <p:nvSpPr>
            <p:cNvPr id="906" name="所要時間"/>
            <p:cNvSpPr txBox="1"/>
            <p:nvPr/>
          </p:nvSpPr>
          <p:spPr>
            <a:xfrm>
              <a:off x="45719" y="-8511"/>
              <a:ext cx="510807"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a:latin typeface="メイリオ" panose="020B0604030504040204" pitchFamily="50" charset="-128"/>
                  <a:ea typeface="メイリオ" panose="020B0604030504040204" pitchFamily="50" charset="-128"/>
                </a:rPr>
                <a:t>所要時間</a:t>
              </a:r>
            </a:p>
          </p:txBody>
        </p:sp>
      </p:grpSp>
      <p:sp>
        <p:nvSpPr>
          <p:cNvPr id="908" name="テキスト ボックス 125"/>
          <p:cNvSpPr txBox="1"/>
          <p:nvPr/>
        </p:nvSpPr>
        <p:spPr>
          <a:xfrm>
            <a:off x="4258063" y="4245349"/>
            <a:ext cx="2298737" cy="276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佐賀県伊万里市山代町久原字平尾 1-48 </a:t>
            </a:r>
          </a:p>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佐賀大学海洋エネルギー研究所 伊万里サテライト </a:t>
            </a:r>
          </a:p>
        </p:txBody>
      </p:sp>
      <p:sp>
        <p:nvSpPr>
          <p:cNvPr id="910" name="テキスト ボックス 127"/>
          <p:cNvSpPr txBox="1"/>
          <p:nvPr/>
        </p:nvSpPr>
        <p:spPr>
          <a:xfrm>
            <a:off x="4258064" y="4486309"/>
            <a:ext cx="1686136"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9：00 ～ 17：00</a:t>
            </a:r>
            <a:r>
              <a:rPr dirty="0">
                <a:latin typeface="メイリオ" panose="020B0604030504040204" pitchFamily="50" charset="-128"/>
                <a:ea typeface="メイリオ" panose="020B0604030504040204" pitchFamily="50" charset="-128"/>
                <a:sym typeface="Calibri"/>
              </a:rPr>
              <a:t> </a:t>
            </a:r>
            <a:r>
              <a:rPr b="1" dirty="0">
                <a:latin typeface="メイリオ" panose="020B0604030504040204" pitchFamily="50" charset="-128"/>
                <a:ea typeface="メイリオ" panose="020B0604030504040204" pitchFamily="50" charset="-128"/>
                <a:cs typeface="ＭＳ Ｐゴシック"/>
                <a:sym typeface="ＭＳ Ｐゴシック"/>
              </a:rPr>
              <a:t>（土日祝祭日を除く）</a:t>
            </a:r>
          </a:p>
        </p:txBody>
      </p:sp>
      <p:sp>
        <p:nvSpPr>
          <p:cNvPr id="911" name="テキスト ボックス 128"/>
          <p:cNvSpPr txBox="1"/>
          <p:nvPr/>
        </p:nvSpPr>
        <p:spPr>
          <a:xfrm>
            <a:off x="4258063" y="4642244"/>
            <a:ext cx="1491723"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600" b="1">
                <a:solidFill>
                  <a:srgbClr val="FFFFFF"/>
                </a:solidFill>
                <a:latin typeface="+mj-lt"/>
                <a:ea typeface="+mj-ea"/>
                <a:cs typeface="+mj-cs"/>
                <a:sym typeface="Helvetica"/>
              </a:defRPr>
            </a:lvl1pPr>
          </a:lstStyle>
          <a:p>
            <a:r>
              <a:rPr dirty="0">
                <a:latin typeface="メイリオ" panose="020B0604030504040204" pitchFamily="50" charset="-128"/>
                <a:ea typeface="メイリオ" panose="020B0604030504040204" pitchFamily="50" charset="-128"/>
              </a:rPr>
              <a:t>土日祝祭日（見学日は調整可）</a:t>
            </a:r>
          </a:p>
        </p:txBody>
      </p:sp>
      <p:sp>
        <p:nvSpPr>
          <p:cNvPr id="912" name="テキスト ボックス 130"/>
          <p:cNvSpPr txBox="1"/>
          <p:nvPr/>
        </p:nvSpPr>
        <p:spPr>
          <a:xfrm>
            <a:off x="4258064" y="5467794"/>
            <a:ext cx="1686136"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1.5時間 ～ 2時間</a:t>
            </a:r>
          </a:p>
        </p:txBody>
      </p:sp>
      <p:sp>
        <p:nvSpPr>
          <p:cNvPr id="913" name="テキスト ボックス 131"/>
          <p:cNvSpPr txBox="1"/>
          <p:nvPr/>
        </p:nvSpPr>
        <p:spPr>
          <a:xfrm>
            <a:off x="4258063" y="5237769"/>
            <a:ext cx="2241629" cy="276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福岡空港から車で約1時間20分</a:t>
            </a:r>
          </a:p>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伊万里駅から車で約15分</a:t>
            </a:r>
          </a:p>
        </p:txBody>
      </p:sp>
      <p:sp>
        <p:nvSpPr>
          <p:cNvPr id="914" name="直線矢印コネクタ 132"/>
          <p:cNvSpPr/>
          <p:nvPr/>
        </p:nvSpPr>
        <p:spPr>
          <a:xfrm flipV="1">
            <a:off x="3612751" y="4229142"/>
            <a:ext cx="3105221" cy="4022"/>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15" name="直線矢印コネクタ 133"/>
          <p:cNvSpPr/>
          <p:nvPr/>
        </p:nvSpPr>
        <p:spPr>
          <a:xfrm flipV="1">
            <a:off x="3623157" y="4484204"/>
            <a:ext cx="3105221" cy="4022"/>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16" name="直線矢印コネクタ 134"/>
          <p:cNvSpPr/>
          <p:nvPr/>
        </p:nvSpPr>
        <p:spPr>
          <a:xfrm flipV="1">
            <a:off x="3612775" y="4640137"/>
            <a:ext cx="3105221" cy="4022"/>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17" name="直線矢印コネクタ 135"/>
          <p:cNvSpPr/>
          <p:nvPr/>
        </p:nvSpPr>
        <p:spPr>
          <a:xfrm flipV="1">
            <a:off x="3612799" y="4791487"/>
            <a:ext cx="3105221" cy="4022"/>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18" name="直線矢印コネクタ 136"/>
          <p:cNvSpPr/>
          <p:nvPr/>
        </p:nvSpPr>
        <p:spPr>
          <a:xfrm flipV="1">
            <a:off x="3612823" y="4947423"/>
            <a:ext cx="3105221" cy="4022"/>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19" name="直線矢印コネクタ 137"/>
          <p:cNvSpPr/>
          <p:nvPr/>
        </p:nvSpPr>
        <p:spPr>
          <a:xfrm flipV="1">
            <a:off x="3612847" y="5103360"/>
            <a:ext cx="3105221" cy="4022"/>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20" name="直線矢印コネクタ 138"/>
          <p:cNvSpPr/>
          <p:nvPr/>
        </p:nvSpPr>
        <p:spPr>
          <a:xfrm flipV="1">
            <a:off x="3612871" y="5240950"/>
            <a:ext cx="3105221" cy="4022"/>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21" name="直線矢印コネクタ 139"/>
          <p:cNvSpPr/>
          <p:nvPr/>
        </p:nvSpPr>
        <p:spPr>
          <a:xfrm flipV="1">
            <a:off x="3612895" y="5473085"/>
            <a:ext cx="3105221" cy="4022"/>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33" name="テキスト ボックス 204"/>
          <p:cNvSpPr txBox="1"/>
          <p:nvPr/>
        </p:nvSpPr>
        <p:spPr>
          <a:xfrm>
            <a:off x="3552042" y="4012346"/>
            <a:ext cx="3375609"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000" b="1">
                <a:solidFill>
                  <a:srgbClr val="FFFFFF"/>
                </a:solidFill>
                <a:latin typeface="+mj-lt"/>
                <a:ea typeface="+mj-ea"/>
                <a:cs typeface="+mj-cs"/>
                <a:sym typeface="Helvetica"/>
              </a:defRPr>
            </a:pPr>
            <a:r>
              <a:rPr lang="ja-JP" altLang="en-US" sz="900" dirty="0">
                <a:latin typeface="メイリオ" panose="020B0604030504040204" pitchFamily="50" charset="-128"/>
                <a:ea typeface="メイリオ" panose="020B0604030504040204" pitchFamily="50" charset="-128"/>
              </a:rPr>
              <a:t>➤ </a:t>
            </a:r>
            <a:r>
              <a:rPr sz="900" dirty="0" err="1">
                <a:latin typeface="メイリオ" panose="020B0604030504040204" pitchFamily="50" charset="-128"/>
                <a:ea typeface="メイリオ" panose="020B0604030504040204" pitchFamily="50" charset="-128"/>
              </a:rPr>
              <a:t>佐賀大学</a:t>
            </a:r>
            <a:r>
              <a:rPr sz="900" dirty="0">
                <a:latin typeface="メイリオ" panose="020B0604030504040204" pitchFamily="50" charset="-128"/>
                <a:ea typeface="メイリオ" panose="020B0604030504040204" pitchFamily="50" charset="-128"/>
              </a:rPr>
              <a:t> 海洋エネルギー</a:t>
            </a:r>
            <a:r>
              <a:rPr sz="900" dirty="0" err="1">
                <a:latin typeface="メイリオ" panose="020B0604030504040204" pitchFamily="50" charset="-128"/>
                <a:ea typeface="メイリオ" panose="020B0604030504040204" pitchFamily="50" charset="-128"/>
              </a:rPr>
              <a:t>研究所</a:t>
            </a:r>
            <a:r>
              <a:rPr sz="900" dirty="0">
                <a:latin typeface="メイリオ" panose="020B0604030504040204" pitchFamily="50" charset="-128"/>
                <a:ea typeface="メイリオ" panose="020B0604030504040204" pitchFamily="50" charset="-128"/>
              </a:rPr>
              <a:t> </a:t>
            </a:r>
            <a:r>
              <a:rPr sz="900" dirty="0" err="1">
                <a:latin typeface="メイリオ" panose="020B0604030504040204" pitchFamily="50" charset="-128"/>
                <a:ea typeface="メイリオ" panose="020B0604030504040204" pitchFamily="50" charset="-128"/>
              </a:rPr>
              <a:t>伊万里サテライト</a:t>
            </a:r>
            <a:r>
              <a:rPr lang="ja-JP" altLang="en-US" sz="900" dirty="0">
                <a:latin typeface="メイリオ" panose="020B0604030504040204" pitchFamily="50" charset="-128"/>
                <a:ea typeface="メイリオ" panose="020B0604030504040204" pitchFamily="50" charset="-128"/>
              </a:rPr>
              <a:t> </a:t>
            </a:r>
            <a:r>
              <a:rPr sz="900" dirty="0">
                <a:latin typeface="メイリオ" panose="020B0604030504040204" pitchFamily="50" charset="-128"/>
                <a:ea typeface="メイリオ" panose="020B0604030504040204" pitchFamily="50" charset="-128"/>
              </a:rPr>
              <a:t>DATA  </a:t>
            </a:r>
          </a:p>
        </p:txBody>
      </p:sp>
      <p:sp>
        <p:nvSpPr>
          <p:cNvPr id="934" name="テキスト ボックス 205"/>
          <p:cNvSpPr txBox="1"/>
          <p:nvPr/>
        </p:nvSpPr>
        <p:spPr>
          <a:xfrm>
            <a:off x="4258063" y="4797497"/>
            <a:ext cx="1491723"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600" b="1">
                <a:solidFill>
                  <a:srgbClr val="FFFFFF"/>
                </a:solidFill>
                <a:latin typeface="+mj-lt"/>
                <a:ea typeface="+mj-ea"/>
                <a:cs typeface="+mj-cs"/>
                <a:sym typeface="Helvetica"/>
              </a:defRPr>
            </a:lvl1pPr>
          </a:lstStyle>
          <a:p>
            <a:r>
              <a:rPr dirty="0">
                <a:latin typeface="メイリオ" panose="020B0604030504040204" pitchFamily="50" charset="-128"/>
                <a:ea typeface="メイリオ" panose="020B0604030504040204" pitchFamily="50" charset="-128"/>
              </a:rPr>
              <a:t>無料</a:t>
            </a:r>
          </a:p>
        </p:txBody>
      </p:sp>
      <p:sp>
        <p:nvSpPr>
          <p:cNvPr id="935" name="テキスト ボックス 206"/>
          <p:cNvSpPr txBox="1"/>
          <p:nvPr/>
        </p:nvSpPr>
        <p:spPr>
          <a:xfrm>
            <a:off x="4258063" y="4932123"/>
            <a:ext cx="1491723"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最大50名</a:t>
            </a:r>
          </a:p>
        </p:txBody>
      </p:sp>
      <p:sp>
        <p:nvSpPr>
          <p:cNvPr id="936" name="テキスト ボックス 207"/>
          <p:cNvSpPr txBox="1"/>
          <p:nvPr/>
        </p:nvSpPr>
        <p:spPr>
          <a:xfrm>
            <a:off x="4258063" y="5077969"/>
            <a:ext cx="1491723"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600" b="1">
                <a:solidFill>
                  <a:srgbClr val="FFFFFF"/>
                </a:solidFill>
                <a:latin typeface="+mj-lt"/>
                <a:ea typeface="+mj-ea"/>
                <a:cs typeface="+mj-cs"/>
                <a:sym typeface="Helvetica"/>
              </a:defRPr>
            </a:lvl1pPr>
          </a:lstStyle>
          <a:p>
            <a:r>
              <a:rPr dirty="0" err="1">
                <a:latin typeface="メイリオ" panose="020B0604030504040204" pitchFamily="50" charset="-128"/>
                <a:ea typeface="メイリオ" panose="020B0604030504040204" pitchFamily="50" charset="-128"/>
              </a:rPr>
              <a:t>有（大型バス駐車可</a:t>
            </a:r>
            <a:r>
              <a:rPr dirty="0">
                <a:latin typeface="メイリオ" panose="020B0604030504040204" pitchFamily="50" charset="-128"/>
                <a:ea typeface="メイリオ" panose="020B0604030504040204" pitchFamily="50" charset="-128"/>
              </a:rPr>
              <a:t>）</a:t>
            </a:r>
          </a:p>
        </p:txBody>
      </p:sp>
      <p:sp>
        <p:nvSpPr>
          <p:cNvPr id="938" name="タイトル 1"/>
          <p:cNvSpPr txBox="1"/>
          <p:nvPr/>
        </p:nvSpPr>
        <p:spPr>
          <a:xfrm>
            <a:off x="83173" y="5738508"/>
            <a:ext cx="3280771" cy="541735"/>
          </a:xfrm>
          <a:prstGeom prst="rect">
            <a:avLst/>
          </a:prstGeom>
          <a:solidFill>
            <a:srgbClr val="FFFFFF">
              <a:alpha val="76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685800">
              <a:lnSpc>
                <a:spcPct val="90000"/>
              </a:lnSpc>
              <a:defRPr sz="1100" b="1">
                <a:latin typeface="Meiryo UI"/>
                <a:ea typeface="Meiryo UI"/>
                <a:cs typeface="Meiryo UI"/>
                <a:sym typeface="Meiryo UI"/>
              </a:defRPr>
            </a:pPr>
            <a:r>
              <a:rPr sz="1500" dirty="0">
                <a:latin typeface="メイリオ" panose="020B0604030504040204" pitchFamily="50" charset="-128"/>
                <a:ea typeface="メイリオ" panose="020B0604030504040204" pitchFamily="50" charset="-128"/>
              </a:rPr>
              <a:t>佐賀大学 海洋エネルギー</a:t>
            </a:r>
            <a:r>
              <a:rPr sz="1500" dirty="0" err="1">
                <a:latin typeface="メイリオ" panose="020B0604030504040204" pitchFamily="50" charset="-128"/>
                <a:ea typeface="メイリオ" panose="020B0604030504040204" pitchFamily="50" charset="-128"/>
              </a:rPr>
              <a:t>研究所</a:t>
            </a:r>
            <a:endParaRPr lang="en-US" sz="1500" dirty="0">
              <a:latin typeface="メイリオ" panose="020B0604030504040204" pitchFamily="50" charset="-128"/>
              <a:ea typeface="メイリオ" panose="020B0604030504040204" pitchFamily="50" charset="-128"/>
            </a:endParaRPr>
          </a:p>
          <a:p>
            <a:pPr defTabSz="685800">
              <a:lnSpc>
                <a:spcPct val="90000"/>
              </a:lnSpc>
              <a:defRPr sz="1100" b="1">
                <a:latin typeface="Meiryo UI"/>
                <a:ea typeface="Meiryo UI"/>
                <a:cs typeface="Meiryo UI"/>
                <a:sym typeface="Meiryo UI"/>
              </a:defRPr>
            </a:pPr>
            <a:r>
              <a:rPr lang="ja-JP" altLang="en-US" sz="1500" dirty="0">
                <a:latin typeface="メイリオ" panose="020B0604030504040204" pitchFamily="50" charset="-128"/>
                <a:ea typeface="メイリオ" panose="020B0604030504040204" pitchFamily="50" charset="-128"/>
              </a:rPr>
              <a:t>嬉野サテライト</a:t>
            </a:r>
            <a:endParaRPr sz="1500" dirty="0">
              <a:latin typeface="メイリオ" panose="020B0604030504040204" pitchFamily="50" charset="-128"/>
              <a:ea typeface="メイリオ" panose="020B0604030504040204" pitchFamily="50" charset="-128"/>
            </a:endParaRPr>
          </a:p>
        </p:txBody>
      </p:sp>
      <p:sp>
        <p:nvSpPr>
          <p:cNvPr id="942" name="テキスト ボックス 211"/>
          <p:cNvSpPr txBox="1"/>
          <p:nvPr/>
        </p:nvSpPr>
        <p:spPr>
          <a:xfrm>
            <a:off x="123847" y="6926705"/>
            <a:ext cx="2408722"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defRPr sz="800" b="1">
                <a:solidFill>
                  <a:srgbClr val="FFFFFF"/>
                </a:solidFill>
                <a:latin typeface="Meiryo UI"/>
                <a:ea typeface="Meiryo UI"/>
                <a:cs typeface="Meiryo UI"/>
                <a:sym typeface="Meiryo UI"/>
              </a:defRPr>
            </a:pPr>
            <a:r>
              <a:rPr dirty="0" err="1">
                <a:latin typeface="メイリオ" panose="020B0604030504040204" pitchFamily="50" charset="-128"/>
                <a:ea typeface="メイリオ" panose="020B0604030504040204" pitchFamily="50" charset="-128"/>
              </a:rPr>
              <a:t>浴用の温泉を実際に利用した佐賀発の</a:t>
            </a:r>
            <a:endParaRPr dirty="0">
              <a:latin typeface="メイリオ" panose="020B0604030504040204" pitchFamily="50" charset="-128"/>
              <a:ea typeface="メイリオ" panose="020B0604030504040204" pitchFamily="50" charset="-128"/>
            </a:endParaRPr>
          </a:p>
          <a:p>
            <a:pPr>
              <a:defRPr sz="800" b="1">
                <a:solidFill>
                  <a:srgbClr val="FFFFFF"/>
                </a:solidFill>
                <a:latin typeface="Meiryo UI"/>
                <a:ea typeface="Meiryo UI"/>
                <a:cs typeface="Meiryo UI"/>
                <a:sym typeface="Meiryo UI"/>
              </a:defRPr>
            </a:pPr>
            <a:r>
              <a:rPr dirty="0" err="1">
                <a:latin typeface="メイリオ" panose="020B0604030504040204" pitchFamily="50" charset="-128"/>
                <a:ea typeface="メイリオ" panose="020B0604030504040204" pitchFamily="50" charset="-128"/>
              </a:rPr>
              <a:t>新しい温泉バイナリー発電システムを見学</a:t>
            </a:r>
            <a:r>
              <a:rPr dirty="0">
                <a:latin typeface="メイリオ" panose="020B0604030504040204" pitchFamily="50" charset="-128"/>
                <a:ea typeface="メイリオ" panose="020B0604030504040204" pitchFamily="50" charset="-128"/>
              </a:rPr>
              <a:t>！</a:t>
            </a:r>
          </a:p>
        </p:txBody>
      </p:sp>
      <p:sp>
        <p:nvSpPr>
          <p:cNvPr id="943" name="テキスト ボックス 212"/>
          <p:cNvSpPr txBox="1"/>
          <p:nvPr/>
        </p:nvSpPr>
        <p:spPr>
          <a:xfrm>
            <a:off x="124445" y="7245445"/>
            <a:ext cx="3265441" cy="932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800">
                <a:latin typeface="Meiryo UI"/>
                <a:ea typeface="Meiryo UI"/>
                <a:cs typeface="Meiryo UI"/>
                <a:sym typeface="Meiryo UI"/>
              </a:defRPr>
            </a:lvl1pPr>
          </a:lstStyle>
          <a:p>
            <a:r>
              <a:rPr lang="ja-JP" altLang="en-US" sz="780" dirty="0">
                <a:latin typeface="メイリオ" panose="020B0604030504040204" pitchFamily="50" charset="-128"/>
                <a:ea typeface="メイリオ" panose="020B0604030504040204" pitchFamily="50" charset="-128"/>
              </a:rPr>
              <a:t>佐賀県内でも有数な温泉地である嬉野市。</a:t>
            </a:r>
          </a:p>
          <a:p>
            <a:r>
              <a:rPr lang="ja-JP" altLang="en-US" sz="780" dirty="0">
                <a:latin typeface="メイリオ" panose="020B0604030504040204" pitchFamily="50" charset="-128"/>
                <a:ea typeface="メイリオ" panose="020B0604030504040204" pitchFamily="50" charset="-128"/>
              </a:rPr>
              <a:t>嬉野市では豊富な源泉が日々湧き出て、人々の心と体を癒しています。</a:t>
            </a:r>
          </a:p>
          <a:p>
            <a:r>
              <a:rPr lang="ja-JP" altLang="en-US" sz="780" dirty="0">
                <a:latin typeface="メイリオ" panose="020B0604030504040204" pitchFamily="50" charset="-128"/>
                <a:ea typeface="メイリオ" panose="020B0604030504040204" pitchFamily="50" charset="-128"/>
              </a:rPr>
              <a:t>その温泉を環境にやさしいエネルギーへと変換する技術を佐賀大学が開発を行っています。</a:t>
            </a:r>
          </a:p>
          <a:p>
            <a:r>
              <a:rPr lang="ja-JP" altLang="en-US" sz="780" dirty="0">
                <a:latin typeface="メイリオ" panose="020B0604030504040204" pitchFamily="50" charset="-128"/>
                <a:ea typeface="メイリオ" panose="020B0604030504040204" pitchFamily="50" charset="-128"/>
              </a:rPr>
              <a:t>それは、温泉バイナリー発電という温泉の熱源と沸点の低い作動流体という用いて発電するシステムです。この施設は佐賀大学の様々な技術が詰まった新しい形の発電システムです。</a:t>
            </a:r>
          </a:p>
        </p:txBody>
      </p:sp>
      <p:sp>
        <p:nvSpPr>
          <p:cNvPr id="944" name="正方形/長方形 215"/>
          <p:cNvSpPr/>
          <p:nvPr/>
        </p:nvSpPr>
        <p:spPr>
          <a:xfrm>
            <a:off x="104638" y="8157734"/>
            <a:ext cx="3261321" cy="1669011"/>
          </a:xfrm>
          <a:prstGeom prst="rect">
            <a:avLst/>
          </a:prstGeom>
          <a:solidFill>
            <a:srgbClr val="2074A1"/>
          </a:solidFill>
          <a:ln w="12700" cap="flat">
            <a:solidFill>
              <a:srgbClr val="1D3053"/>
            </a:solidFill>
            <a:prstDash val="solid"/>
            <a:miter lim="8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grpSp>
        <p:nvGrpSpPr>
          <p:cNvPr id="947" name="正方形/長方形 216"/>
          <p:cNvGrpSpPr/>
          <p:nvPr/>
        </p:nvGrpSpPr>
        <p:grpSpPr>
          <a:xfrm>
            <a:off x="197596" y="8423551"/>
            <a:ext cx="601730" cy="200266"/>
            <a:chOff x="-1" y="0"/>
            <a:chExt cx="601729" cy="200264"/>
          </a:xfrm>
        </p:grpSpPr>
        <p:sp>
          <p:nvSpPr>
            <p:cNvPr id="945" name="四角形"/>
            <p:cNvSpPr/>
            <p:nvPr/>
          </p:nvSpPr>
          <p:spPr>
            <a:xfrm>
              <a:off x="-1" y="0"/>
              <a:ext cx="601729" cy="200264"/>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a:solidFill>
                    <a:srgbClr val="106D82"/>
                  </a:solidFill>
                </a:defRPr>
              </a:pPr>
              <a:endParaRPr dirty="0">
                <a:latin typeface="メイリオ" panose="020B0604030504040204" pitchFamily="50" charset="-128"/>
                <a:ea typeface="メイリオ" panose="020B0604030504040204" pitchFamily="50" charset="-128"/>
              </a:endParaRPr>
            </a:p>
          </p:txBody>
        </p:sp>
        <p:sp>
          <p:nvSpPr>
            <p:cNvPr id="946" name="住所"/>
            <p:cNvSpPr txBox="1"/>
            <p:nvPr/>
          </p:nvSpPr>
          <p:spPr>
            <a:xfrm>
              <a:off x="45719" y="7801"/>
              <a:ext cx="510289"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a:latin typeface="メイリオ" panose="020B0604030504040204" pitchFamily="50" charset="-128"/>
                  <a:ea typeface="メイリオ" panose="020B0604030504040204" pitchFamily="50" charset="-128"/>
                </a:rPr>
                <a:t>住所</a:t>
              </a:r>
            </a:p>
          </p:txBody>
        </p:sp>
      </p:grpSp>
      <p:grpSp>
        <p:nvGrpSpPr>
          <p:cNvPr id="953" name="正方形/長方形 218"/>
          <p:cNvGrpSpPr/>
          <p:nvPr/>
        </p:nvGrpSpPr>
        <p:grpSpPr>
          <a:xfrm>
            <a:off x="197646" y="8623269"/>
            <a:ext cx="601729" cy="184664"/>
            <a:chOff x="0" y="-8511"/>
            <a:chExt cx="601728" cy="184662"/>
          </a:xfrm>
        </p:grpSpPr>
        <p:sp>
          <p:nvSpPr>
            <p:cNvPr id="951" name="四角形"/>
            <p:cNvSpPr/>
            <p:nvPr/>
          </p:nvSpPr>
          <p:spPr>
            <a:xfrm>
              <a:off x="0" y="25205"/>
              <a:ext cx="601728" cy="117230"/>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メイリオ" panose="020B0604030504040204" pitchFamily="50" charset="-128"/>
                <a:ea typeface="メイリオ" panose="020B0604030504040204" pitchFamily="50" charset="-128"/>
              </a:endParaRPr>
            </a:p>
          </p:txBody>
        </p:sp>
        <p:sp>
          <p:nvSpPr>
            <p:cNvPr id="952" name="受付時間"/>
            <p:cNvSpPr txBox="1"/>
            <p:nvPr/>
          </p:nvSpPr>
          <p:spPr>
            <a:xfrm>
              <a:off x="45719" y="-8511"/>
              <a:ext cx="510289"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err="1">
                  <a:latin typeface="メイリオ" panose="020B0604030504040204" pitchFamily="50" charset="-128"/>
                  <a:ea typeface="メイリオ" panose="020B0604030504040204" pitchFamily="50" charset="-128"/>
                </a:rPr>
                <a:t>受付時間</a:t>
              </a:r>
              <a:endParaRPr dirty="0">
                <a:latin typeface="メイリオ" panose="020B0604030504040204" pitchFamily="50" charset="-128"/>
                <a:ea typeface="メイリオ" panose="020B0604030504040204" pitchFamily="50" charset="-128"/>
              </a:endParaRPr>
            </a:p>
          </p:txBody>
        </p:sp>
      </p:grpSp>
      <p:grpSp>
        <p:nvGrpSpPr>
          <p:cNvPr id="956" name="正方形/長方形 219"/>
          <p:cNvGrpSpPr/>
          <p:nvPr/>
        </p:nvGrpSpPr>
        <p:grpSpPr>
          <a:xfrm>
            <a:off x="197655" y="8774488"/>
            <a:ext cx="601729" cy="184664"/>
            <a:chOff x="0" y="-8511"/>
            <a:chExt cx="601728" cy="184662"/>
          </a:xfrm>
        </p:grpSpPr>
        <p:sp>
          <p:nvSpPr>
            <p:cNvPr id="954" name="四角形"/>
            <p:cNvSpPr/>
            <p:nvPr/>
          </p:nvSpPr>
          <p:spPr>
            <a:xfrm>
              <a:off x="0" y="22762"/>
              <a:ext cx="601728" cy="122115"/>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sp>
          <p:nvSpPr>
            <p:cNvPr id="955" name="定休日"/>
            <p:cNvSpPr txBox="1"/>
            <p:nvPr/>
          </p:nvSpPr>
          <p:spPr>
            <a:xfrm>
              <a:off x="45719" y="-8511"/>
              <a:ext cx="510289"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err="1">
                  <a:latin typeface="メイリオ" panose="020B0604030504040204" pitchFamily="50" charset="-128"/>
                  <a:ea typeface="メイリオ" panose="020B0604030504040204" pitchFamily="50" charset="-128"/>
                </a:rPr>
                <a:t>定休日</a:t>
              </a:r>
              <a:endParaRPr dirty="0">
                <a:latin typeface="メイリオ" panose="020B0604030504040204" pitchFamily="50" charset="-128"/>
                <a:ea typeface="メイリオ" panose="020B0604030504040204" pitchFamily="50" charset="-128"/>
              </a:endParaRPr>
            </a:p>
          </p:txBody>
        </p:sp>
      </p:grpSp>
      <p:grpSp>
        <p:nvGrpSpPr>
          <p:cNvPr id="959" name="正方形/長方形 221"/>
          <p:cNvGrpSpPr/>
          <p:nvPr/>
        </p:nvGrpSpPr>
        <p:grpSpPr>
          <a:xfrm>
            <a:off x="197672" y="8930993"/>
            <a:ext cx="601729" cy="184664"/>
            <a:chOff x="0" y="-8511"/>
            <a:chExt cx="601728" cy="184662"/>
          </a:xfrm>
        </p:grpSpPr>
        <p:sp>
          <p:nvSpPr>
            <p:cNvPr id="957" name="四角形"/>
            <p:cNvSpPr/>
            <p:nvPr/>
          </p:nvSpPr>
          <p:spPr>
            <a:xfrm>
              <a:off x="0" y="25205"/>
              <a:ext cx="601728" cy="117230"/>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sp>
          <p:nvSpPr>
            <p:cNvPr id="958" name="料金"/>
            <p:cNvSpPr txBox="1"/>
            <p:nvPr/>
          </p:nvSpPr>
          <p:spPr>
            <a:xfrm>
              <a:off x="45719" y="-8511"/>
              <a:ext cx="510289"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err="1">
                  <a:latin typeface="メイリオ" panose="020B0604030504040204" pitchFamily="50" charset="-128"/>
                  <a:ea typeface="メイリオ" panose="020B0604030504040204" pitchFamily="50" charset="-128"/>
                </a:rPr>
                <a:t>料金</a:t>
              </a:r>
              <a:endParaRPr dirty="0">
                <a:latin typeface="メイリオ" panose="020B0604030504040204" pitchFamily="50" charset="-128"/>
                <a:ea typeface="メイリオ" panose="020B0604030504040204" pitchFamily="50" charset="-128"/>
              </a:endParaRPr>
            </a:p>
          </p:txBody>
        </p:sp>
      </p:grpSp>
      <p:grpSp>
        <p:nvGrpSpPr>
          <p:cNvPr id="962" name="正方形/長方形 222"/>
          <p:cNvGrpSpPr/>
          <p:nvPr/>
        </p:nvGrpSpPr>
        <p:grpSpPr>
          <a:xfrm>
            <a:off x="197680" y="9079770"/>
            <a:ext cx="601729" cy="184664"/>
            <a:chOff x="0" y="-8511"/>
            <a:chExt cx="601728" cy="184662"/>
          </a:xfrm>
        </p:grpSpPr>
        <p:sp>
          <p:nvSpPr>
            <p:cNvPr id="960" name="四角形"/>
            <p:cNvSpPr/>
            <p:nvPr/>
          </p:nvSpPr>
          <p:spPr>
            <a:xfrm>
              <a:off x="0" y="20320"/>
              <a:ext cx="601728" cy="126999"/>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メイリオ" panose="020B0604030504040204" pitchFamily="50" charset="-128"/>
                <a:ea typeface="メイリオ" panose="020B0604030504040204" pitchFamily="50" charset="-128"/>
              </a:endParaRPr>
            </a:p>
          </p:txBody>
        </p:sp>
        <p:sp>
          <p:nvSpPr>
            <p:cNvPr id="961" name="受入れ人数"/>
            <p:cNvSpPr txBox="1"/>
            <p:nvPr/>
          </p:nvSpPr>
          <p:spPr>
            <a:xfrm>
              <a:off x="45719" y="-8511"/>
              <a:ext cx="510289"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a:latin typeface="メイリオ" panose="020B0604030504040204" pitchFamily="50" charset="-128"/>
                  <a:ea typeface="メイリオ" panose="020B0604030504040204" pitchFamily="50" charset="-128"/>
                </a:rPr>
                <a:t>受入れ人数</a:t>
              </a:r>
            </a:p>
          </p:txBody>
        </p:sp>
      </p:grpSp>
      <p:grpSp>
        <p:nvGrpSpPr>
          <p:cNvPr id="965" name="正方形/長方形 223"/>
          <p:cNvGrpSpPr/>
          <p:nvPr/>
        </p:nvGrpSpPr>
        <p:grpSpPr>
          <a:xfrm>
            <a:off x="197688" y="9229278"/>
            <a:ext cx="601729" cy="184664"/>
            <a:chOff x="0" y="-8511"/>
            <a:chExt cx="601728" cy="184662"/>
          </a:xfrm>
        </p:grpSpPr>
        <p:sp>
          <p:nvSpPr>
            <p:cNvPr id="963" name="四角形"/>
            <p:cNvSpPr/>
            <p:nvPr/>
          </p:nvSpPr>
          <p:spPr>
            <a:xfrm>
              <a:off x="0" y="25205"/>
              <a:ext cx="601728" cy="117230"/>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sp>
          <p:nvSpPr>
            <p:cNvPr id="964" name="駐車場"/>
            <p:cNvSpPr txBox="1"/>
            <p:nvPr/>
          </p:nvSpPr>
          <p:spPr>
            <a:xfrm>
              <a:off x="45719" y="-8511"/>
              <a:ext cx="510289"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err="1">
                  <a:latin typeface="メイリオ" panose="020B0604030504040204" pitchFamily="50" charset="-128"/>
                  <a:ea typeface="メイリオ" panose="020B0604030504040204" pitchFamily="50" charset="-128"/>
                </a:rPr>
                <a:t>駐車場</a:t>
              </a:r>
              <a:endParaRPr dirty="0">
                <a:latin typeface="メイリオ" panose="020B0604030504040204" pitchFamily="50" charset="-128"/>
                <a:ea typeface="メイリオ" panose="020B0604030504040204" pitchFamily="50" charset="-128"/>
              </a:endParaRPr>
            </a:p>
          </p:txBody>
        </p:sp>
      </p:grpSp>
      <p:grpSp>
        <p:nvGrpSpPr>
          <p:cNvPr id="968" name="正方形/長方形 224"/>
          <p:cNvGrpSpPr/>
          <p:nvPr/>
        </p:nvGrpSpPr>
        <p:grpSpPr>
          <a:xfrm>
            <a:off x="197696" y="9416677"/>
            <a:ext cx="601730" cy="214921"/>
            <a:chOff x="-1" y="-1"/>
            <a:chExt cx="601729" cy="214920"/>
          </a:xfrm>
        </p:grpSpPr>
        <p:sp>
          <p:nvSpPr>
            <p:cNvPr id="966" name="四角形"/>
            <p:cNvSpPr/>
            <p:nvPr/>
          </p:nvSpPr>
          <p:spPr>
            <a:xfrm>
              <a:off x="-1" y="-1"/>
              <a:ext cx="601729" cy="214920"/>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dirty="0">
                <a:latin typeface="メイリオ" panose="020B0604030504040204" pitchFamily="50" charset="-128"/>
                <a:ea typeface="メイリオ" panose="020B0604030504040204" pitchFamily="50" charset="-128"/>
              </a:endParaRPr>
            </a:p>
          </p:txBody>
        </p:sp>
        <p:sp>
          <p:nvSpPr>
            <p:cNvPr id="967" name="アクセス"/>
            <p:cNvSpPr txBox="1"/>
            <p:nvPr/>
          </p:nvSpPr>
          <p:spPr>
            <a:xfrm>
              <a:off x="45719" y="15128"/>
              <a:ext cx="510289"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a:latin typeface="メイリオ" panose="020B0604030504040204" pitchFamily="50" charset="-128"/>
                  <a:ea typeface="メイリオ" panose="020B0604030504040204" pitchFamily="50" charset="-128"/>
                </a:rPr>
                <a:t>アクセス</a:t>
              </a:r>
            </a:p>
          </p:txBody>
        </p:sp>
      </p:grpSp>
      <p:grpSp>
        <p:nvGrpSpPr>
          <p:cNvPr id="971" name="正方形/長方形 225"/>
          <p:cNvGrpSpPr/>
          <p:nvPr/>
        </p:nvGrpSpPr>
        <p:grpSpPr>
          <a:xfrm>
            <a:off x="197705" y="9631505"/>
            <a:ext cx="601729" cy="184664"/>
            <a:chOff x="0" y="-8511"/>
            <a:chExt cx="601728" cy="184662"/>
          </a:xfrm>
        </p:grpSpPr>
        <p:sp>
          <p:nvSpPr>
            <p:cNvPr id="969" name="四角形"/>
            <p:cNvSpPr/>
            <p:nvPr/>
          </p:nvSpPr>
          <p:spPr>
            <a:xfrm>
              <a:off x="0" y="17878"/>
              <a:ext cx="601728" cy="131883"/>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メイリオ" panose="020B0604030504040204" pitchFamily="50" charset="-128"/>
                <a:ea typeface="メイリオ" panose="020B0604030504040204" pitchFamily="50" charset="-128"/>
              </a:endParaRPr>
            </a:p>
          </p:txBody>
        </p:sp>
        <p:sp>
          <p:nvSpPr>
            <p:cNvPr id="970" name="所要時間"/>
            <p:cNvSpPr txBox="1"/>
            <p:nvPr/>
          </p:nvSpPr>
          <p:spPr>
            <a:xfrm>
              <a:off x="45719" y="-8511"/>
              <a:ext cx="510289" cy="184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b="1">
                  <a:solidFill>
                    <a:srgbClr val="106D82"/>
                  </a:solidFill>
                </a:defRPr>
              </a:lvl1pPr>
            </a:lstStyle>
            <a:p>
              <a:r>
                <a:rPr dirty="0">
                  <a:latin typeface="メイリオ" panose="020B0604030504040204" pitchFamily="50" charset="-128"/>
                  <a:ea typeface="メイリオ" panose="020B0604030504040204" pitchFamily="50" charset="-128"/>
                </a:rPr>
                <a:t>所要時間</a:t>
              </a:r>
            </a:p>
          </p:txBody>
        </p:sp>
      </p:grpSp>
      <p:sp>
        <p:nvSpPr>
          <p:cNvPr id="972" name="テキスト ボックス 226"/>
          <p:cNvSpPr txBox="1"/>
          <p:nvPr/>
        </p:nvSpPr>
        <p:spPr>
          <a:xfrm>
            <a:off x="842693" y="8399577"/>
            <a:ext cx="2296680" cy="292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佐賀県嬉野市嬉野町大字下宿乙 2172 番地 </a:t>
            </a:r>
          </a:p>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佐賀大学海洋エネルギー研究所嬉野サテライト</a:t>
            </a:r>
            <a:r>
              <a:rPr sz="700" dirty="0">
                <a:latin typeface="メイリオ" panose="020B0604030504040204" pitchFamily="50" charset="-128"/>
                <a:ea typeface="メイリオ" panose="020B0604030504040204" pitchFamily="50" charset="-128"/>
              </a:rPr>
              <a:t> </a:t>
            </a:r>
          </a:p>
        </p:txBody>
      </p:sp>
      <p:sp>
        <p:nvSpPr>
          <p:cNvPr id="974" name="テキスト ボックス 229"/>
          <p:cNvSpPr txBox="1"/>
          <p:nvPr/>
        </p:nvSpPr>
        <p:spPr>
          <a:xfrm>
            <a:off x="842693" y="9642081"/>
            <a:ext cx="1684607"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a:solidFill>
                  <a:srgbClr val="FFFFFF"/>
                </a:solidFill>
              </a:defRPr>
            </a:pPr>
            <a:r>
              <a:rPr b="1" dirty="0">
                <a:latin typeface="メイリオ" panose="020B0604030504040204" pitchFamily="50" charset="-128"/>
                <a:ea typeface="メイリオ" panose="020B0604030504040204" pitchFamily="50" charset="-128"/>
              </a:rPr>
              <a:t>1</a:t>
            </a:r>
            <a:r>
              <a:rPr b="1" dirty="0">
                <a:latin typeface="メイリオ" panose="020B0604030504040204" pitchFamily="50" charset="-128"/>
                <a:ea typeface="メイリオ" panose="020B0604030504040204" pitchFamily="50" charset="-128"/>
                <a:cs typeface="ＭＳ Ｐゴシック"/>
                <a:sym typeface="ＭＳ Ｐゴシック"/>
              </a:rPr>
              <a:t>時間</a:t>
            </a:r>
          </a:p>
        </p:txBody>
      </p:sp>
      <p:sp>
        <p:nvSpPr>
          <p:cNvPr id="975" name="直線矢印コネクタ 230"/>
          <p:cNvSpPr/>
          <p:nvPr/>
        </p:nvSpPr>
        <p:spPr>
          <a:xfrm flipV="1">
            <a:off x="196506" y="8396756"/>
            <a:ext cx="3102549" cy="3963"/>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76" name="直線矢印コネクタ 231"/>
          <p:cNvSpPr/>
          <p:nvPr/>
        </p:nvSpPr>
        <p:spPr>
          <a:xfrm flipV="1">
            <a:off x="206903" y="8639942"/>
            <a:ext cx="3102549" cy="3963"/>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77" name="直線矢印コネクタ 232"/>
          <p:cNvSpPr/>
          <p:nvPr/>
        </p:nvSpPr>
        <p:spPr>
          <a:xfrm flipV="1">
            <a:off x="196530" y="8793601"/>
            <a:ext cx="3102549" cy="3963"/>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78" name="直線矢印コネクタ 233"/>
          <p:cNvSpPr/>
          <p:nvPr/>
        </p:nvSpPr>
        <p:spPr>
          <a:xfrm flipV="1">
            <a:off x="196554" y="8942743"/>
            <a:ext cx="3102549" cy="3963"/>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79" name="直線矢印コネクタ 234"/>
          <p:cNvSpPr/>
          <p:nvPr/>
        </p:nvSpPr>
        <p:spPr>
          <a:xfrm flipV="1">
            <a:off x="196578" y="9096405"/>
            <a:ext cx="3102549" cy="3963"/>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80" name="直線矢印コネクタ 235"/>
          <p:cNvSpPr/>
          <p:nvPr/>
        </p:nvSpPr>
        <p:spPr>
          <a:xfrm flipV="1">
            <a:off x="196602" y="9250068"/>
            <a:ext cx="3102549" cy="3963"/>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81" name="直線矢印コネクタ 236"/>
          <p:cNvSpPr/>
          <p:nvPr/>
        </p:nvSpPr>
        <p:spPr>
          <a:xfrm flipV="1">
            <a:off x="196626" y="9398351"/>
            <a:ext cx="3102549" cy="3963"/>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82" name="直線矢印コネクタ 237"/>
          <p:cNvSpPr/>
          <p:nvPr/>
        </p:nvSpPr>
        <p:spPr>
          <a:xfrm flipV="1">
            <a:off x="196650" y="9640913"/>
            <a:ext cx="3102549" cy="3963"/>
          </a:xfrm>
          <a:prstGeom prst="line">
            <a:avLst/>
          </a:prstGeom>
          <a:noFill/>
          <a:ln w="6350" cap="flat">
            <a:solidFill>
              <a:srgbClr val="A5A5A5"/>
            </a:solidFill>
            <a:prstDash val="sysDot"/>
            <a:miter lim="800000"/>
          </a:ln>
          <a:effectLst/>
        </p:spPr>
        <p:txBody>
          <a:bodyPr wrap="square" lIns="45719" tIns="45719" rIns="45719" bIns="45719" numCol="1" anchor="t">
            <a:noAutofit/>
          </a:bodyPr>
          <a:lstStyle/>
          <a:p>
            <a:endParaRPr dirty="0">
              <a:latin typeface="メイリオ" panose="020B0604030504040204" pitchFamily="50" charset="-128"/>
              <a:ea typeface="メイリオ" panose="020B0604030504040204" pitchFamily="50" charset="-128"/>
            </a:endParaRPr>
          </a:p>
        </p:txBody>
      </p:sp>
      <p:sp>
        <p:nvSpPr>
          <p:cNvPr id="994" name="テキスト ボックス 242"/>
          <p:cNvSpPr txBox="1"/>
          <p:nvPr/>
        </p:nvSpPr>
        <p:spPr>
          <a:xfrm>
            <a:off x="132940" y="8169765"/>
            <a:ext cx="3306542" cy="246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900" b="1">
                <a:solidFill>
                  <a:srgbClr val="FFFFFF"/>
                </a:solidFill>
                <a:latin typeface="+mj-lt"/>
                <a:ea typeface="+mj-ea"/>
                <a:cs typeface="+mj-cs"/>
                <a:sym typeface="Helvetica"/>
              </a:defRPr>
            </a:pPr>
            <a:r>
              <a:rPr lang="ja-JP" altLang="en-US" dirty="0">
                <a:latin typeface="メイリオ" panose="020B0604030504040204" pitchFamily="50" charset="-128"/>
                <a:ea typeface="メイリオ" panose="020B0604030504040204" pitchFamily="50" charset="-128"/>
              </a:rPr>
              <a:t>➤ </a:t>
            </a:r>
            <a:r>
              <a:rPr dirty="0" err="1">
                <a:latin typeface="メイリオ" panose="020B0604030504040204" pitchFamily="50" charset="-128"/>
                <a:ea typeface="メイリオ" panose="020B0604030504040204" pitchFamily="50" charset="-128"/>
              </a:rPr>
              <a:t>佐賀大学</a:t>
            </a:r>
            <a:r>
              <a:rPr dirty="0">
                <a:latin typeface="メイリオ" panose="020B0604030504040204" pitchFamily="50" charset="-128"/>
                <a:ea typeface="メイリオ" panose="020B0604030504040204" pitchFamily="50" charset="-128"/>
              </a:rPr>
              <a:t> 海洋エネルギー</a:t>
            </a:r>
            <a:r>
              <a:rPr dirty="0" err="1">
                <a:latin typeface="メイリオ" panose="020B0604030504040204" pitchFamily="50" charset="-128"/>
                <a:ea typeface="メイリオ" panose="020B0604030504040204" pitchFamily="50" charset="-128"/>
              </a:rPr>
              <a:t>研究所</a:t>
            </a:r>
            <a:r>
              <a:rPr sz="10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嬉野サテライト </a:t>
            </a:r>
            <a:r>
              <a:rPr dirty="0">
                <a:latin typeface="メイリオ" panose="020B0604030504040204" pitchFamily="50" charset="-128"/>
                <a:ea typeface="メイリオ" panose="020B0604030504040204" pitchFamily="50" charset="-128"/>
              </a:rPr>
              <a:t>DATA  </a:t>
            </a:r>
          </a:p>
        </p:txBody>
      </p:sp>
      <p:sp>
        <p:nvSpPr>
          <p:cNvPr id="995" name="テキスト ボックス 243"/>
          <p:cNvSpPr txBox="1"/>
          <p:nvPr/>
        </p:nvSpPr>
        <p:spPr>
          <a:xfrm>
            <a:off x="842693" y="9398208"/>
            <a:ext cx="2239622" cy="276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福岡空港から車で約1時間10分</a:t>
            </a:r>
          </a:p>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嬉野温泉駅から車で約5分</a:t>
            </a:r>
          </a:p>
        </p:txBody>
      </p:sp>
      <p:sp>
        <p:nvSpPr>
          <p:cNvPr id="996" name="テキスト ボックス 244"/>
          <p:cNvSpPr txBox="1"/>
          <p:nvPr/>
        </p:nvSpPr>
        <p:spPr>
          <a:xfrm>
            <a:off x="842693" y="8634594"/>
            <a:ext cx="1684607"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9：00 ～ 17：00</a:t>
            </a:r>
            <a:r>
              <a:rPr dirty="0">
                <a:latin typeface="メイリオ" panose="020B0604030504040204" pitchFamily="50" charset="-128"/>
                <a:ea typeface="メイリオ" panose="020B0604030504040204" pitchFamily="50" charset="-128"/>
                <a:sym typeface="Calibri"/>
              </a:rPr>
              <a:t> </a:t>
            </a:r>
            <a:r>
              <a:rPr b="1" dirty="0">
                <a:latin typeface="メイリオ" panose="020B0604030504040204" pitchFamily="50" charset="-128"/>
                <a:ea typeface="メイリオ" panose="020B0604030504040204" pitchFamily="50" charset="-128"/>
                <a:cs typeface="ＭＳ Ｐゴシック"/>
                <a:sym typeface="ＭＳ Ｐゴシック"/>
              </a:rPr>
              <a:t>（土日祝祭日を除く）</a:t>
            </a:r>
          </a:p>
        </p:txBody>
      </p:sp>
      <p:sp>
        <p:nvSpPr>
          <p:cNvPr id="997" name="テキスト ボックス 245"/>
          <p:cNvSpPr txBox="1"/>
          <p:nvPr/>
        </p:nvSpPr>
        <p:spPr>
          <a:xfrm>
            <a:off x="842693" y="8788254"/>
            <a:ext cx="1490360"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600" b="1">
                <a:solidFill>
                  <a:srgbClr val="FFFFFF"/>
                </a:solidFill>
                <a:latin typeface="+mj-lt"/>
                <a:ea typeface="+mj-ea"/>
                <a:cs typeface="+mj-cs"/>
                <a:sym typeface="Helvetica"/>
              </a:defRPr>
            </a:lvl1pPr>
          </a:lstStyle>
          <a:p>
            <a:r>
              <a:rPr dirty="0">
                <a:latin typeface="メイリオ" panose="020B0604030504040204" pitchFamily="50" charset="-128"/>
                <a:ea typeface="メイリオ" panose="020B0604030504040204" pitchFamily="50" charset="-128"/>
              </a:rPr>
              <a:t>土日祝祭日（見学日は調整可）</a:t>
            </a:r>
          </a:p>
        </p:txBody>
      </p:sp>
      <p:sp>
        <p:nvSpPr>
          <p:cNvPr id="998" name="テキスト ボックス 246"/>
          <p:cNvSpPr txBox="1"/>
          <p:nvPr/>
        </p:nvSpPr>
        <p:spPr>
          <a:xfrm>
            <a:off x="842693" y="8951720"/>
            <a:ext cx="1490360"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600" b="1">
                <a:solidFill>
                  <a:srgbClr val="FFFFFF"/>
                </a:solidFill>
                <a:latin typeface="+mj-lt"/>
                <a:ea typeface="+mj-ea"/>
                <a:cs typeface="+mj-cs"/>
                <a:sym typeface="Helvetica"/>
              </a:defRPr>
            </a:lvl1pPr>
          </a:lstStyle>
          <a:p>
            <a:r>
              <a:rPr dirty="0">
                <a:latin typeface="メイリオ" panose="020B0604030504040204" pitchFamily="50" charset="-128"/>
                <a:ea typeface="メイリオ" panose="020B0604030504040204" pitchFamily="50" charset="-128"/>
              </a:rPr>
              <a:t>無料</a:t>
            </a:r>
          </a:p>
        </p:txBody>
      </p:sp>
      <p:sp>
        <p:nvSpPr>
          <p:cNvPr id="999" name="テキスト ボックス 247"/>
          <p:cNvSpPr txBox="1"/>
          <p:nvPr/>
        </p:nvSpPr>
        <p:spPr>
          <a:xfrm>
            <a:off x="842693" y="9084383"/>
            <a:ext cx="1490360"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600" b="1">
                <a:solidFill>
                  <a:srgbClr val="FFFFFF"/>
                </a:solidFill>
                <a:latin typeface="+mj-lt"/>
                <a:ea typeface="+mj-ea"/>
                <a:cs typeface="+mj-cs"/>
                <a:sym typeface="Helvetica"/>
              </a:defRPr>
            </a:pPr>
            <a:r>
              <a:rPr dirty="0">
                <a:latin typeface="メイリオ" panose="020B0604030504040204" pitchFamily="50" charset="-128"/>
                <a:ea typeface="メイリオ" panose="020B0604030504040204" pitchFamily="50" charset="-128"/>
              </a:rPr>
              <a:t>最大15名</a:t>
            </a:r>
          </a:p>
        </p:txBody>
      </p:sp>
      <p:sp>
        <p:nvSpPr>
          <p:cNvPr id="1000" name="テキスト ボックス 248"/>
          <p:cNvSpPr txBox="1"/>
          <p:nvPr/>
        </p:nvSpPr>
        <p:spPr>
          <a:xfrm>
            <a:off x="842693" y="9228101"/>
            <a:ext cx="1490360"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600" b="1">
                <a:solidFill>
                  <a:srgbClr val="FFFFFF"/>
                </a:solidFill>
                <a:latin typeface="+mj-lt"/>
                <a:ea typeface="+mj-ea"/>
                <a:cs typeface="+mj-cs"/>
                <a:sym typeface="Helvetica"/>
              </a:defRPr>
            </a:lvl1pPr>
          </a:lstStyle>
          <a:p>
            <a:r>
              <a:rPr dirty="0" err="1">
                <a:latin typeface="メイリオ" panose="020B0604030504040204" pitchFamily="50" charset="-128"/>
                <a:ea typeface="メイリオ" panose="020B0604030504040204" pitchFamily="50" charset="-128"/>
              </a:rPr>
              <a:t>有（大型バス駐車可</a:t>
            </a:r>
            <a:r>
              <a:rPr dirty="0">
                <a:latin typeface="メイリオ" panose="020B0604030504040204" pitchFamily="50" charset="-128"/>
                <a:ea typeface="メイリオ" panose="020B0604030504040204" pitchFamily="50" charset="-128"/>
              </a:rPr>
              <a:t>）</a:t>
            </a:r>
          </a:p>
        </p:txBody>
      </p:sp>
      <p:pic>
        <p:nvPicPr>
          <p:cNvPr id="1002" name="図 254" descr="図 254"/>
          <p:cNvPicPr>
            <a:picLocks noChangeAspect="1"/>
          </p:cNvPicPr>
          <p:nvPr/>
        </p:nvPicPr>
        <p:blipFill rotWithShape="1">
          <a:blip r:embed="rId6"/>
          <a:srcRect t="23014" b="18338"/>
          <a:stretch/>
        </p:blipFill>
        <p:spPr>
          <a:xfrm>
            <a:off x="3462058" y="5986074"/>
            <a:ext cx="3319201" cy="1297949"/>
          </a:xfrm>
          <a:prstGeom prst="rect">
            <a:avLst/>
          </a:prstGeom>
          <a:ln w="12700">
            <a:miter lim="400000"/>
          </a:ln>
        </p:spPr>
      </p:pic>
      <p:sp>
        <p:nvSpPr>
          <p:cNvPr id="1003" name="テキスト ボックス 255"/>
          <p:cNvSpPr txBox="1"/>
          <p:nvPr/>
        </p:nvSpPr>
        <p:spPr>
          <a:xfrm>
            <a:off x="3493025" y="7268695"/>
            <a:ext cx="3242515" cy="669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121212"/>
                </a:solidFill>
                <a:latin typeface="Meiryo UI"/>
                <a:ea typeface="Meiryo UI"/>
                <a:cs typeface="Meiryo UI"/>
                <a:sym typeface="Meiryo UI"/>
              </a:defRPr>
            </a:lvl1pPr>
          </a:lstStyle>
          <a:p>
            <a:r>
              <a:rPr sz="750" dirty="0">
                <a:latin typeface="メイリオ" panose="020B0604030504040204" pitchFamily="50" charset="-128"/>
                <a:ea typeface="メイリオ" panose="020B0604030504040204" pitchFamily="50" charset="-128"/>
              </a:rPr>
              <a:t>日本三代美肌の湯に選ばれている九州屈指の名泉です。肥前国風土記には「東の辺に湯の泉ありて能く、人の病を癒す」と記述があり、胃腸などの機能を活性化させる効果もある名湯とされています。また飲用にも適した弱アルカリ性の重曹泉で煮込んだ温泉湯豆腐は嬉野温泉の名産であり佐賀の郷土料理です。</a:t>
            </a:r>
          </a:p>
        </p:txBody>
      </p:sp>
      <p:sp>
        <p:nvSpPr>
          <p:cNvPr id="1004" name="テキスト ボックス 256"/>
          <p:cNvSpPr txBox="1"/>
          <p:nvPr/>
        </p:nvSpPr>
        <p:spPr>
          <a:xfrm>
            <a:off x="5949613" y="7153533"/>
            <a:ext cx="861772" cy="16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00" b="1">
                <a:solidFill>
                  <a:srgbClr val="FFFFFF"/>
                </a:solidFill>
                <a:latin typeface="+mj-lt"/>
                <a:ea typeface="+mj-ea"/>
                <a:cs typeface="+mj-cs"/>
                <a:sym typeface="Helvetica"/>
              </a:defRPr>
            </a:lvl1pPr>
          </a:lstStyle>
          <a:p>
            <a:pPr>
              <a:defRPr>
                <a:latin typeface="Calibri"/>
                <a:ea typeface="Calibri"/>
                <a:cs typeface="Calibri"/>
                <a:sym typeface="Calibri"/>
              </a:defRPr>
            </a:pPr>
            <a:r>
              <a:rPr dirty="0">
                <a:latin typeface="メイリオ" panose="020B0604030504040204" pitchFamily="50" charset="-128"/>
                <a:ea typeface="メイリオ" panose="020B0604030504040204" pitchFamily="50" charset="-128"/>
                <a:sym typeface="Helvetica"/>
              </a:rPr>
              <a:t>写真提供：佐賀県観光連盟</a:t>
            </a:r>
          </a:p>
        </p:txBody>
      </p:sp>
      <p:sp>
        <p:nvSpPr>
          <p:cNvPr id="1005" name="テキスト ボックス 257"/>
          <p:cNvSpPr txBox="1"/>
          <p:nvPr/>
        </p:nvSpPr>
        <p:spPr>
          <a:xfrm>
            <a:off x="3487168" y="7939878"/>
            <a:ext cx="2673603"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latin typeface="Meiryo UI"/>
                <a:ea typeface="Meiryo UI"/>
                <a:cs typeface="Meiryo UI"/>
                <a:sym typeface="Meiryo UI"/>
              </a:defRPr>
            </a:lvl1pPr>
          </a:lstStyle>
          <a:p>
            <a:r>
              <a:rPr sz="1500" dirty="0" err="1">
                <a:latin typeface="メイリオ" panose="020B0604030504040204" pitchFamily="50" charset="-128"/>
                <a:ea typeface="メイリオ" panose="020B0604030504040204" pitchFamily="50" charset="-128"/>
              </a:rPr>
              <a:t>武雄温泉</a:t>
            </a:r>
            <a:r>
              <a:rPr sz="1500" dirty="0">
                <a:latin typeface="メイリオ" panose="020B0604030504040204" pitchFamily="50" charset="-128"/>
                <a:ea typeface="メイリオ" panose="020B0604030504040204" pitchFamily="50" charset="-128"/>
              </a:rPr>
              <a:t> </a:t>
            </a:r>
            <a:r>
              <a:rPr sz="1500" dirty="0" err="1">
                <a:latin typeface="メイリオ" panose="020B0604030504040204" pitchFamily="50" charset="-128"/>
                <a:ea typeface="メイリオ" panose="020B0604030504040204" pitchFamily="50" charset="-128"/>
              </a:rPr>
              <a:t>元湯</a:t>
            </a:r>
            <a:endParaRPr sz="1500" dirty="0">
              <a:latin typeface="メイリオ" panose="020B0604030504040204" pitchFamily="50" charset="-128"/>
              <a:ea typeface="メイリオ" panose="020B0604030504040204" pitchFamily="50" charset="-128"/>
            </a:endParaRPr>
          </a:p>
        </p:txBody>
      </p:sp>
      <p:sp>
        <p:nvSpPr>
          <p:cNvPr id="1006" name="テキスト ボックス 260"/>
          <p:cNvSpPr txBox="1"/>
          <p:nvPr/>
        </p:nvSpPr>
        <p:spPr>
          <a:xfrm>
            <a:off x="3447305" y="9461411"/>
            <a:ext cx="3326979" cy="43858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solidFill>
                  <a:srgbClr val="121212"/>
                </a:solidFill>
                <a:latin typeface="Meiryo UI"/>
                <a:ea typeface="Meiryo UI"/>
                <a:cs typeface="Meiryo UI"/>
                <a:sym typeface="Meiryo UI"/>
              </a:defRPr>
            </a:pPr>
            <a:r>
              <a:rPr sz="750" dirty="0">
                <a:latin typeface="メイリオ" panose="020B0604030504040204" pitchFamily="50" charset="-128"/>
                <a:ea typeface="メイリオ" panose="020B0604030504040204" pitchFamily="50" charset="-128"/>
              </a:rPr>
              <a:t>竜宮城のような、朱塗りの楼門をくぐった先にある木造りの風情ある空間は1876 </a:t>
            </a:r>
            <a:r>
              <a:rPr sz="750" dirty="0" err="1">
                <a:latin typeface="メイリオ" panose="020B0604030504040204" pitchFamily="50" charset="-128"/>
                <a:ea typeface="メイリオ" panose="020B0604030504040204" pitchFamily="50" charset="-128"/>
              </a:rPr>
              <a:t>年築の日本最古の大衆浴場。武雄が誇るやわらかな美人の湯を源泉直結の鮮度で楽しめる</a:t>
            </a:r>
            <a:r>
              <a:rPr sz="750" dirty="0">
                <a:latin typeface="メイリオ" panose="020B0604030504040204" pitchFamily="50" charset="-128"/>
                <a:ea typeface="メイリオ" panose="020B0604030504040204" pitchFamily="50" charset="-128"/>
              </a:rPr>
              <a:t>。</a:t>
            </a:r>
          </a:p>
        </p:txBody>
      </p:sp>
      <p:pic>
        <p:nvPicPr>
          <p:cNvPr id="1007" name="図 262" descr="図 262"/>
          <p:cNvPicPr>
            <a:picLocks noChangeAspect="1"/>
          </p:cNvPicPr>
          <p:nvPr/>
        </p:nvPicPr>
        <p:blipFill rotWithShape="1">
          <a:blip r:embed="rId7"/>
          <a:srcRect l="210" t="15779" b="23168"/>
          <a:stretch/>
        </p:blipFill>
        <p:spPr>
          <a:xfrm>
            <a:off x="3469030" y="8209623"/>
            <a:ext cx="3312229" cy="1251884"/>
          </a:xfrm>
          <a:prstGeom prst="rect">
            <a:avLst/>
          </a:prstGeom>
          <a:ln w="12700">
            <a:miter lim="400000"/>
          </a:ln>
        </p:spPr>
      </p:pic>
      <p:sp>
        <p:nvSpPr>
          <p:cNvPr id="1008" name="テキスト ボックス 263"/>
          <p:cNvSpPr txBox="1"/>
          <p:nvPr/>
        </p:nvSpPr>
        <p:spPr>
          <a:xfrm>
            <a:off x="5906142" y="9311060"/>
            <a:ext cx="861772" cy="16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00" b="1">
                <a:solidFill>
                  <a:srgbClr val="FFFFFF"/>
                </a:solidFill>
                <a:latin typeface="+mj-lt"/>
                <a:ea typeface="+mj-ea"/>
                <a:cs typeface="+mj-cs"/>
                <a:sym typeface="Helvetica"/>
              </a:defRPr>
            </a:lvl1pPr>
          </a:lstStyle>
          <a:p>
            <a:pPr>
              <a:defRPr>
                <a:latin typeface="Calibri"/>
                <a:ea typeface="Calibri"/>
                <a:cs typeface="Calibri"/>
                <a:sym typeface="Calibri"/>
              </a:defRPr>
            </a:pPr>
            <a:r>
              <a:rPr dirty="0">
                <a:latin typeface="メイリオ" panose="020B0604030504040204" pitchFamily="50" charset="-128"/>
                <a:ea typeface="メイリオ" panose="020B0604030504040204" pitchFamily="50" charset="-128"/>
                <a:sym typeface="Helvetica"/>
              </a:rPr>
              <a:t>写真提供：佐賀県観光連盟</a:t>
            </a:r>
          </a:p>
        </p:txBody>
      </p:sp>
      <p:pic>
        <p:nvPicPr>
          <p:cNvPr id="3" name="図 2">
            <a:extLst>
              <a:ext uri="{FF2B5EF4-FFF2-40B4-BE49-F238E27FC236}">
                <a16:creationId xmlns:a16="http://schemas.microsoft.com/office/drawing/2014/main" id="{3B98CBAE-BEE7-273A-14B6-545DE37B9E7F}"/>
              </a:ext>
            </a:extLst>
          </p:cNvPr>
          <p:cNvPicPr>
            <a:picLocks noChangeAspect="1"/>
          </p:cNvPicPr>
          <p:nvPr/>
        </p:nvPicPr>
        <p:blipFill>
          <a:blip r:embed="rId8"/>
          <a:stretch>
            <a:fillRect/>
          </a:stretch>
        </p:blipFill>
        <p:spPr>
          <a:xfrm>
            <a:off x="321368" y="2023117"/>
            <a:ext cx="2796143" cy="1630412"/>
          </a:xfrm>
          <a:prstGeom prst="rect">
            <a:avLst/>
          </a:prstGeom>
        </p:spPr>
      </p:pic>
      <p:pic>
        <p:nvPicPr>
          <p:cNvPr id="4" name="図 3">
            <a:extLst>
              <a:ext uri="{FF2B5EF4-FFF2-40B4-BE49-F238E27FC236}">
                <a16:creationId xmlns:a16="http://schemas.microsoft.com/office/drawing/2014/main" id="{379F7383-4136-569A-7334-434A9F35BF68}"/>
              </a:ext>
            </a:extLst>
          </p:cNvPr>
          <p:cNvPicPr>
            <a:picLocks noChangeAspect="1"/>
          </p:cNvPicPr>
          <p:nvPr/>
        </p:nvPicPr>
        <p:blipFill rotWithShape="1">
          <a:blip r:embed="rId9"/>
          <a:srcRect l="50150" t="13604" b="11553"/>
          <a:stretch/>
        </p:blipFill>
        <p:spPr>
          <a:xfrm>
            <a:off x="187804" y="5048203"/>
            <a:ext cx="849763" cy="552423"/>
          </a:xfrm>
          <a:prstGeom prst="rect">
            <a:avLst/>
          </a:prstGeom>
        </p:spPr>
      </p:pic>
      <p:pic>
        <p:nvPicPr>
          <p:cNvPr id="5" name="図 4">
            <a:extLst>
              <a:ext uri="{FF2B5EF4-FFF2-40B4-BE49-F238E27FC236}">
                <a16:creationId xmlns:a16="http://schemas.microsoft.com/office/drawing/2014/main" id="{DFAFF329-0ED8-5277-AB86-3288348C5B2C}"/>
              </a:ext>
            </a:extLst>
          </p:cNvPr>
          <p:cNvPicPr>
            <a:picLocks noChangeAspect="1"/>
          </p:cNvPicPr>
          <p:nvPr/>
        </p:nvPicPr>
        <p:blipFill rotWithShape="1">
          <a:blip r:embed="rId9"/>
          <a:srcRect t="7770" r="50011" b="18086"/>
          <a:stretch/>
        </p:blipFill>
        <p:spPr>
          <a:xfrm>
            <a:off x="186878" y="4490600"/>
            <a:ext cx="849763" cy="548799"/>
          </a:xfrm>
          <a:prstGeom prst="rect">
            <a:avLst/>
          </a:prstGeom>
        </p:spPr>
      </p:pic>
      <p:sp>
        <p:nvSpPr>
          <p:cNvPr id="6" name="テキスト ボックス 20">
            <a:extLst>
              <a:ext uri="{FF2B5EF4-FFF2-40B4-BE49-F238E27FC236}">
                <a16:creationId xmlns:a16="http://schemas.microsoft.com/office/drawing/2014/main" id="{B2075AE5-BD48-EDCF-00E4-7BB1F5EECC4A}"/>
              </a:ext>
            </a:extLst>
          </p:cNvPr>
          <p:cNvSpPr txBox="1"/>
          <p:nvPr/>
        </p:nvSpPr>
        <p:spPr>
          <a:xfrm>
            <a:off x="1114019" y="4558950"/>
            <a:ext cx="226059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900" b="1">
                <a:latin typeface="Calibri"/>
                <a:ea typeface="Calibri"/>
                <a:cs typeface="Calibri"/>
                <a:sym typeface="Calibri"/>
              </a:defRPr>
            </a:pPr>
            <a:r>
              <a:rPr lang="ja-JP" altLang="en-US" sz="1100" dirty="0">
                <a:latin typeface="メイリオ" panose="020B0604030504040204" pitchFamily="50" charset="-128"/>
                <a:ea typeface="メイリオ" panose="020B0604030504040204" pitchFamily="50" charset="-128"/>
              </a:rPr>
              <a:t>海の状況を再現する様々な施設</a:t>
            </a:r>
            <a:endParaRPr sz="11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5BFAE70B-93E9-3818-7511-77D756399CE7}"/>
              </a:ext>
            </a:extLst>
          </p:cNvPr>
          <p:cNvSpPr txBox="1"/>
          <p:nvPr/>
        </p:nvSpPr>
        <p:spPr>
          <a:xfrm>
            <a:off x="1122891" y="4836342"/>
            <a:ext cx="216993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800" dirty="0">
                <a:solidFill>
                  <a:schemeClr val="tx1"/>
                </a:solidFill>
                <a:latin typeface="メイリオ" panose="020B0604030504040204" pitchFamily="50" charset="-128"/>
                <a:ea typeface="メイリオ" panose="020B0604030504040204" pitchFamily="50" charset="-128"/>
                <a:cs typeface="Calibri"/>
              </a:rPr>
              <a:t>海洋エネルギーを研究する上で海の環境が大きく影響します。当研究所には海洋温度差、波、海流のような様々な環境を再現する装置が設置されています。この様々な実験装置を用いて、未来に活躍するエネルギーを生み出すため研究が進められています。</a:t>
            </a:r>
          </a:p>
        </p:txBody>
      </p:sp>
      <p:sp>
        <p:nvSpPr>
          <p:cNvPr id="11" name="四角形">
            <a:extLst>
              <a:ext uri="{FF2B5EF4-FFF2-40B4-BE49-F238E27FC236}">
                <a16:creationId xmlns:a16="http://schemas.microsoft.com/office/drawing/2014/main" id="{7ECCA234-BE7D-8BC8-5AC0-1CB5C77DB231}"/>
              </a:ext>
            </a:extLst>
          </p:cNvPr>
          <p:cNvSpPr/>
          <p:nvPr/>
        </p:nvSpPr>
        <p:spPr>
          <a:xfrm>
            <a:off x="-30284" y="-61128"/>
            <a:ext cx="6888284" cy="891784"/>
          </a:xfrm>
          <a:prstGeom prst="rect">
            <a:avLst/>
          </a:prstGeom>
          <a:solidFill>
            <a:srgbClr val="FFFFCC">
              <a:alpha val="49804"/>
            </a:srgbClr>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sz="800" dirty="0">
              <a:solidFill>
                <a:schemeClr val="tx1"/>
              </a:solidFill>
              <a:latin typeface="メイリオ" panose="020B0604030504040204" pitchFamily="50" charset="-128"/>
              <a:ea typeface="メイリオ" panose="020B0604030504040204" pitchFamily="50" charset="-128"/>
            </a:endParaRPr>
          </a:p>
        </p:txBody>
      </p:sp>
      <p:sp>
        <p:nvSpPr>
          <p:cNvPr id="13" name="直線矢印コネクタ 5">
            <a:extLst>
              <a:ext uri="{FF2B5EF4-FFF2-40B4-BE49-F238E27FC236}">
                <a16:creationId xmlns:a16="http://schemas.microsoft.com/office/drawing/2014/main" id="{8EF18434-1AE6-FE4F-4178-40EEAFA48E7C}"/>
              </a:ext>
            </a:extLst>
          </p:cNvPr>
          <p:cNvSpPr/>
          <p:nvPr/>
        </p:nvSpPr>
        <p:spPr>
          <a:xfrm>
            <a:off x="0" y="1646147"/>
            <a:ext cx="6847362" cy="1"/>
          </a:xfrm>
          <a:prstGeom prst="line">
            <a:avLst/>
          </a:prstGeom>
          <a:ln>
            <a:solidFill>
              <a:srgbClr val="4472C4"/>
            </a:solidFill>
            <a:miter/>
          </a:ln>
        </p:spPr>
        <p:txBody>
          <a:bodyPr lIns="45719" rIns="45719"/>
          <a:lstStyle/>
          <a:p>
            <a:endParaRPr dirty="0">
              <a:latin typeface="メイリオ" panose="020B0604030504040204" pitchFamily="50" charset="-128"/>
              <a:ea typeface="メイリオ" panose="020B0604030504040204" pitchFamily="50" charset="-128"/>
            </a:endParaRPr>
          </a:p>
        </p:txBody>
      </p:sp>
      <p:sp>
        <p:nvSpPr>
          <p:cNvPr id="15" name="テキスト ボックス 17">
            <a:extLst>
              <a:ext uri="{FF2B5EF4-FFF2-40B4-BE49-F238E27FC236}">
                <a16:creationId xmlns:a16="http://schemas.microsoft.com/office/drawing/2014/main" id="{BFA6B31B-B6EE-2ACE-2FE8-62FE47FBF9C9}"/>
              </a:ext>
            </a:extLst>
          </p:cNvPr>
          <p:cNvSpPr txBox="1"/>
          <p:nvPr/>
        </p:nvSpPr>
        <p:spPr>
          <a:xfrm>
            <a:off x="87174" y="144310"/>
            <a:ext cx="48266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latin typeface="+mj-lt"/>
                <a:ea typeface="+mj-ea"/>
                <a:cs typeface="+mj-cs"/>
                <a:sym typeface="Helvetica"/>
              </a:defRPr>
            </a:lvl1pPr>
          </a:lstStyle>
          <a:p>
            <a:pPr>
              <a:defRPr>
                <a:latin typeface="Calibri"/>
                <a:ea typeface="Calibri"/>
                <a:cs typeface="Calibri"/>
                <a:sym typeface="Calibri"/>
              </a:defRPr>
            </a:pPr>
            <a:r>
              <a:rPr lang="ja-JP" altLang="en-US" sz="1800" dirty="0">
                <a:latin typeface="メイリオ" panose="020B0604030504040204" pitchFamily="50" charset="-128"/>
                <a:ea typeface="メイリオ" panose="020B0604030504040204" pitchFamily="50" charset="-128"/>
                <a:sym typeface="Helvetica"/>
              </a:rPr>
              <a:t>■世界最先端の海洋エネルギー研究所で</a:t>
            </a:r>
          </a:p>
          <a:p>
            <a:pPr>
              <a:defRPr>
                <a:latin typeface="Calibri"/>
                <a:ea typeface="Calibri"/>
                <a:cs typeface="Calibri"/>
                <a:sym typeface="Calibri"/>
              </a:defRPr>
            </a:pPr>
            <a:r>
              <a:rPr lang="ja-JP" altLang="en-US" sz="1800" dirty="0">
                <a:latin typeface="メイリオ" panose="020B0604030504040204" pitchFamily="50" charset="-128"/>
                <a:ea typeface="メイリオ" panose="020B0604030504040204" pitchFamily="50" charset="-128"/>
                <a:sym typeface="Helvetica"/>
              </a:rPr>
              <a:t>　未来のエネルギーについて学ぶ</a:t>
            </a:r>
          </a:p>
        </p:txBody>
      </p:sp>
      <p:sp>
        <p:nvSpPr>
          <p:cNvPr id="16" name="四角形">
            <a:extLst>
              <a:ext uri="{FF2B5EF4-FFF2-40B4-BE49-F238E27FC236}">
                <a16:creationId xmlns:a16="http://schemas.microsoft.com/office/drawing/2014/main" id="{3E884452-C986-EBD6-8BDA-83F9977CBE41}"/>
              </a:ext>
            </a:extLst>
          </p:cNvPr>
          <p:cNvSpPr/>
          <p:nvPr/>
        </p:nvSpPr>
        <p:spPr>
          <a:xfrm>
            <a:off x="3701585" y="584285"/>
            <a:ext cx="3180637" cy="414648"/>
          </a:xfrm>
          <a:prstGeom prst="rect">
            <a:avLst/>
          </a:prstGeom>
          <a:solidFill>
            <a:srgbClr val="B4C7E7">
              <a:alpha val="50000"/>
            </a:srgbClr>
          </a:solidFill>
          <a:ln w="12700" cap="flat">
            <a:noFill/>
            <a:miter lim="400000"/>
          </a:ln>
          <a:effectLst/>
        </p:spPr>
        <p:txBody>
          <a:bodyPr wrap="square" lIns="45719" tIns="45719" rIns="45719" bIns="45719" numCol="1" anchor="ctr">
            <a:noAutofit/>
          </a:bodyPr>
          <a:lstStyle/>
          <a:p>
            <a:pPr algn="ctr">
              <a:defRPr sz="600" b="1">
                <a:solidFill>
                  <a:srgbClr val="106D82"/>
                </a:solidFill>
              </a:defRPr>
            </a:pPr>
            <a:endParaRPr sz="800" dirty="0">
              <a:solidFill>
                <a:schemeClr val="tx1"/>
              </a:solidFill>
              <a:latin typeface="メイリオ" panose="020B0604030504040204" pitchFamily="50" charset="-128"/>
              <a:ea typeface="メイリオ" panose="020B0604030504040204" pitchFamily="50" charset="-128"/>
            </a:endParaRPr>
          </a:p>
        </p:txBody>
      </p:sp>
      <p:sp>
        <p:nvSpPr>
          <p:cNvPr id="17" name="問合せ先">
            <a:extLst>
              <a:ext uri="{FF2B5EF4-FFF2-40B4-BE49-F238E27FC236}">
                <a16:creationId xmlns:a16="http://schemas.microsoft.com/office/drawing/2014/main" id="{8189189C-485B-CC43-A268-65E828CA19B8}"/>
              </a:ext>
            </a:extLst>
          </p:cNvPr>
          <p:cNvSpPr txBox="1"/>
          <p:nvPr/>
        </p:nvSpPr>
        <p:spPr>
          <a:xfrm>
            <a:off x="3641481" y="594624"/>
            <a:ext cx="719037" cy="237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b="1">
                <a:solidFill>
                  <a:srgbClr val="106D82"/>
                </a:solidFill>
              </a:defRPr>
            </a:lvl1pPr>
          </a:lstStyle>
          <a:p>
            <a:r>
              <a:rPr lang="ja-JP" altLang="en-US" sz="800" dirty="0">
                <a:solidFill>
                  <a:schemeClr val="tx1"/>
                </a:solidFill>
                <a:latin typeface="メイリオ" panose="020B0604030504040204" pitchFamily="50" charset="-128"/>
                <a:ea typeface="メイリオ" panose="020B0604030504040204" pitchFamily="50" charset="-128"/>
              </a:rPr>
              <a:t>■</a:t>
            </a:r>
            <a:r>
              <a:rPr sz="800" dirty="0" err="1">
                <a:solidFill>
                  <a:schemeClr val="tx1"/>
                </a:solidFill>
                <a:latin typeface="メイリオ" panose="020B0604030504040204" pitchFamily="50" charset="-128"/>
                <a:ea typeface="メイリオ" panose="020B0604030504040204" pitchFamily="50" charset="-128"/>
              </a:rPr>
              <a:t>問合せ先</a:t>
            </a:r>
            <a:endParaRPr sz="800" dirty="0">
              <a:solidFill>
                <a:schemeClr val="tx1"/>
              </a:solidFill>
              <a:latin typeface="メイリオ" panose="020B0604030504040204" pitchFamily="50" charset="-128"/>
              <a:ea typeface="メイリオ" panose="020B0604030504040204" pitchFamily="50" charset="-128"/>
            </a:endParaRPr>
          </a:p>
        </p:txBody>
      </p:sp>
      <p:sp>
        <p:nvSpPr>
          <p:cNvPr id="18" name="テキスト ボックス 184">
            <a:extLst>
              <a:ext uri="{FF2B5EF4-FFF2-40B4-BE49-F238E27FC236}">
                <a16:creationId xmlns:a16="http://schemas.microsoft.com/office/drawing/2014/main" id="{E2A04F9A-386E-1B27-2259-ED19948DBFD6}"/>
              </a:ext>
            </a:extLst>
          </p:cNvPr>
          <p:cNvSpPr txBox="1"/>
          <p:nvPr/>
        </p:nvSpPr>
        <p:spPr>
          <a:xfrm>
            <a:off x="4262749" y="602113"/>
            <a:ext cx="2790602" cy="903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600" b="1">
                <a:solidFill>
                  <a:srgbClr val="FFFFFF"/>
                </a:solidFill>
                <a:latin typeface="+mj-lt"/>
                <a:ea typeface="+mj-ea"/>
                <a:cs typeface="+mj-cs"/>
                <a:sym typeface="Helvetica"/>
              </a:defRPr>
            </a:lvl1pPr>
          </a:lstStyle>
          <a:p>
            <a:r>
              <a:rPr sz="800" dirty="0">
                <a:solidFill>
                  <a:schemeClr val="tx1"/>
                </a:solidFill>
                <a:latin typeface="メイリオ" panose="020B0604030504040204" pitchFamily="50" charset="-128"/>
              </a:rPr>
              <a:t>一般社団法人　佐賀エナジーツーリズム推進協議会</a:t>
            </a:r>
          </a:p>
        </p:txBody>
      </p:sp>
      <p:sp>
        <p:nvSpPr>
          <p:cNvPr id="19" name="電話番号">
            <a:extLst>
              <a:ext uri="{FF2B5EF4-FFF2-40B4-BE49-F238E27FC236}">
                <a16:creationId xmlns:a16="http://schemas.microsoft.com/office/drawing/2014/main" id="{E7421F01-A619-8D16-1D42-D04526E3C823}"/>
              </a:ext>
            </a:extLst>
          </p:cNvPr>
          <p:cNvSpPr txBox="1"/>
          <p:nvPr/>
        </p:nvSpPr>
        <p:spPr>
          <a:xfrm>
            <a:off x="3646882" y="769510"/>
            <a:ext cx="707306" cy="2154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b="1">
                <a:solidFill>
                  <a:srgbClr val="106D82"/>
                </a:solidFill>
              </a:defRPr>
            </a:lvl1pPr>
          </a:lstStyle>
          <a:p>
            <a:r>
              <a:rPr lang="ja-JP" altLang="en-US" sz="800" dirty="0">
                <a:solidFill>
                  <a:schemeClr val="tx1"/>
                </a:solidFill>
                <a:latin typeface="メイリオ" panose="020B0604030504040204" pitchFamily="50" charset="-128"/>
                <a:ea typeface="メイリオ" panose="020B0604030504040204" pitchFamily="50" charset="-128"/>
              </a:rPr>
              <a:t>■</a:t>
            </a:r>
            <a:r>
              <a:rPr sz="800" dirty="0" err="1">
                <a:solidFill>
                  <a:schemeClr val="tx1"/>
                </a:solidFill>
                <a:latin typeface="メイリオ" panose="020B0604030504040204" pitchFamily="50" charset="-128"/>
                <a:ea typeface="メイリオ" panose="020B0604030504040204" pitchFamily="50" charset="-128"/>
              </a:rPr>
              <a:t>電話番号</a:t>
            </a:r>
            <a:endParaRPr sz="800" dirty="0">
              <a:solidFill>
                <a:schemeClr val="tx1"/>
              </a:solidFill>
              <a:latin typeface="メイリオ" panose="020B0604030504040204" pitchFamily="50" charset="-128"/>
              <a:ea typeface="メイリオ" panose="020B0604030504040204" pitchFamily="50" charset="-128"/>
            </a:endParaRPr>
          </a:p>
        </p:txBody>
      </p:sp>
      <p:sp>
        <p:nvSpPr>
          <p:cNvPr id="20" name="テキスト ボックス 187">
            <a:extLst>
              <a:ext uri="{FF2B5EF4-FFF2-40B4-BE49-F238E27FC236}">
                <a16:creationId xmlns:a16="http://schemas.microsoft.com/office/drawing/2014/main" id="{CACA2855-7B08-F93C-968A-87FFB957D236}"/>
              </a:ext>
            </a:extLst>
          </p:cNvPr>
          <p:cNvSpPr txBox="1"/>
          <p:nvPr/>
        </p:nvSpPr>
        <p:spPr>
          <a:xfrm>
            <a:off x="4262749" y="772247"/>
            <a:ext cx="2937150" cy="1770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600">
                <a:solidFill>
                  <a:srgbClr val="FFFFFF"/>
                </a:solidFill>
                <a:latin typeface="ＭＳ ゴシック"/>
                <a:ea typeface="ＭＳ ゴシック"/>
                <a:cs typeface="ＭＳ ゴシック"/>
                <a:sym typeface="ＭＳ ゴシック"/>
              </a:defRPr>
            </a:pPr>
            <a:r>
              <a:rPr sz="800" b="1" dirty="0">
                <a:solidFill>
                  <a:schemeClr val="tx1"/>
                </a:solidFill>
                <a:latin typeface="メイリオ" panose="020B0604030504040204" pitchFamily="50" charset="-128"/>
                <a:ea typeface="メイリオ" panose="020B0604030504040204" pitchFamily="50" charset="-128"/>
              </a:rPr>
              <a:t>0955-82-2811（NPO法人唐津</a:t>
            </a:r>
            <a:r>
              <a:rPr lang="ja-JP" altLang="en-US" sz="800" b="1" dirty="0">
                <a:solidFill>
                  <a:schemeClr val="tx1"/>
                </a:solidFill>
                <a:latin typeface="メイリオ" panose="020B0604030504040204" pitchFamily="50" charset="-128"/>
                <a:ea typeface="メイリオ" panose="020B0604030504040204" pitchFamily="50" charset="-128"/>
              </a:rPr>
              <a:t>･</a:t>
            </a:r>
            <a:r>
              <a:rPr sz="800" b="1" dirty="0" err="1">
                <a:solidFill>
                  <a:schemeClr val="tx1"/>
                </a:solidFill>
                <a:latin typeface="メイリオ" panose="020B0604030504040204" pitchFamily="50" charset="-128"/>
                <a:ea typeface="メイリオ" panose="020B0604030504040204" pitchFamily="50" charset="-128"/>
              </a:rPr>
              <a:t>玄海観光交流社内</a:t>
            </a:r>
            <a:r>
              <a:rPr sz="800" b="1" dirty="0">
                <a:solidFill>
                  <a:schemeClr val="tx1"/>
                </a:solidFill>
                <a:latin typeface="メイリオ" panose="020B0604030504040204" pitchFamily="50" charset="-128"/>
                <a:ea typeface="メイリオ" panose="020B0604030504040204" pitchFamily="50" charset="-128"/>
              </a:rPr>
              <a:t>）</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游ゴシック"/>
        <a:ea typeface="游ゴシック"/>
        <a:cs typeface="游ゴシック"/>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游ゴシック"/>
        <a:ea typeface="游ゴシック"/>
        <a:cs typeface="游ゴシック"/>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705</TotalTime>
  <Words>2215</Words>
  <Application>Microsoft Office PowerPoint</Application>
  <PresentationFormat>A4 210 x 297 mm</PresentationFormat>
  <Paragraphs>387</Paragraphs>
  <Slides>10</Slides>
  <Notes>5</Notes>
  <HiddenSlides>0</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10</vt:i4>
      </vt:variant>
    </vt:vector>
  </HeadingPairs>
  <TitlesOfParts>
    <vt:vector size="24" baseType="lpstr">
      <vt:lpstr>DengXian</vt:lpstr>
      <vt:lpstr>Microsoft YaHei</vt:lpstr>
      <vt:lpstr>メイリオ</vt:lpstr>
      <vt:lpstr>游ゴシック</vt:lpstr>
      <vt:lpstr>Arial</vt:lpstr>
      <vt:lpstr>Calibri</vt:lpstr>
      <vt:lpstr>Calibri Light</vt:lpstr>
      <vt:lpstr>Microsoft Tai Le</vt:lpstr>
      <vt:lpstr>Tahoma</vt:lpstr>
      <vt:lpstr>Times New Roman</vt:lpstr>
      <vt:lpstr>Office Theme</vt:lpstr>
      <vt:lpstr>1_Office Theme</vt:lpstr>
      <vt:lpstr>1_Office テーマ</vt:lpstr>
      <vt:lpstr>2_Office Theme</vt:lpstr>
      <vt:lpstr>佐賀発の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➤佐賀県 への アクセス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佐賀発 の【エナジーツーリズム】</dc:title>
  <cp:lastModifiedBy>Owner</cp:lastModifiedBy>
  <cp:revision>70</cp:revision>
  <cp:lastPrinted>2024-03-14T05:31:08Z</cp:lastPrinted>
  <dcterms:modified xsi:type="dcterms:W3CDTF">2024-04-24T23:54:48Z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佐賀県暗号化プロパティ">
    <vt:lpwstr>2019-09-12T08:35:35Z</vt:lpwstr>
  </property>
</Properties>
</file>